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259" r:id="rId4"/>
    <p:sldId id="257" r:id="rId5"/>
    <p:sldId id="260" r:id="rId6"/>
    <p:sldId id="264" r:id="rId7"/>
    <p:sldId id="265" r:id="rId8"/>
    <p:sldId id="272" r:id="rId9"/>
    <p:sldId id="267" r:id="rId10"/>
    <p:sldId id="271" r:id="rId11"/>
    <p:sldId id="268" r:id="rId12"/>
    <p:sldId id="266" r:id="rId13"/>
    <p:sldId id="269" r:id="rId14"/>
    <p:sldId id="270" r:id="rId15"/>
    <p:sldId id="300" r:id="rId16"/>
    <p:sldId id="273" r:id="rId17"/>
    <p:sldId id="274" r:id="rId18"/>
    <p:sldId id="275" r:id="rId19"/>
    <p:sldId id="276" r:id="rId20"/>
    <p:sldId id="277" r:id="rId21"/>
    <p:sldId id="280" r:id="rId22"/>
    <p:sldId id="301" r:id="rId23"/>
    <p:sldId id="278" r:id="rId24"/>
    <p:sldId id="302" r:id="rId25"/>
    <p:sldId id="281" r:id="rId26"/>
    <p:sldId id="279" r:id="rId27"/>
    <p:sldId id="282" r:id="rId28"/>
    <p:sldId id="283" r:id="rId29"/>
    <p:sldId id="285" r:id="rId30"/>
    <p:sldId id="284" r:id="rId31"/>
    <p:sldId id="286" r:id="rId32"/>
    <p:sldId id="297" r:id="rId33"/>
    <p:sldId id="294" r:id="rId34"/>
    <p:sldId id="295" r:id="rId35"/>
    <p:sldId id="299" r:id="rId3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A534C-F87D-46CF-80F5-C82BB816D350}" v="22" dt="2024-11-25T18:02:49.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5" autoAdjust="0"/>
    <p:restoredTop sz="73448" autoAdjust="0"/>
  </p:normalViewPr>
  <p:slideViewPr>
    <p:cSldViewPr snapToGrid="0">
      <p:cViewPr varScale="1">
        <p:scale>
          <a:sx n="45" d="100"/>
          <a:sy n="45" d="100"/>
        </p:scale>
        <p:origin x="1456"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CB - Marcelo Augusto Decarvalho" userId="abac5c7a-ed54-4a63-aad8-64c5aa6f39c2" providerId="ADAL" clId="{9C8CA5F0-5596-447B-970D-99A22F9B0708}"/>
    <pc:docChg chg="custSel modSld">
      <pc:chgData name="UCB - Marcelo Augusto Decarvalho" userId="abac5c7a-ed54-4a63-aad8-64c5aa6f39c2" providerId="ADAL" clId="{9C8CA5F0-5596-447B-970D-99A22F9B0708}" dt="2024-11-25T14:10:45.434" v="1275"/>
      <pc:docMkLst>
        <pc:docMk/>
      </pc:docMkLst>
      <pc:sldChg chg="addSp delSp modSp mod modNotesTx">
        <pc:chgData name="UCB - Marcelo Augusto Decarvalho" userId="abac5c7a-ed54-4a63-aad8-64c5aa6f39c2" providerId="ADAL" clId="{9C8CA5F0-5596-447B-970D-99A22F9B0708}" dt="2024-11-25T14:03:25.881" v="1050" actId="962"/>
        <pc:sldMkLst>
          <pc:docMk/>
          <pc:sldMk cId="2391147461" sldId="256"/>
        </pc:sldMkLst>
        <pc:spChg chg="mod">
          <ac:chgData name="UCB - Marcelo Augusto Decarvalho" userId="abac5c7a-ed54-4a63-aad8-64c5aa6f39c2" providerId="ADAL" clId="{9C8CA5F0-5596-447B-970D-99A22F9B0708}" dt="2024-11-25T12:51:11.644" v="15" actId="20577"/>
          <ac:spMkLst>
            <pc:docMk/>
            <pc:sldMk cId="2391147461" sldId="256"/>
            <ac:spMk id="4" creationId="{281DBA33-D16E-6458-79C5-9E884890072A}"/>
          </ac:spMkLst>
        </pc:spChg>
        <pc:picChg chg="add del mod ord">
          <ac:chgData name="UCB - Marcelo Augusto Decarvalho" userId="abac5c7a-ed54-4a63-aad8-64c5aa6f39c2" providerId="ADAL" clId="{9C8CA5F0-5596-447B-970D-99A22F9B0708}" dt="2024-11-25T14:03:16.170" v="1046" actId="478"/>
          <ac:picMkLst>
            <pc:docMk/>
            <pc:sldMk cId="2391147461" sldId="256"/>
            <ac:picMk id="3" creationId="{8CC3ED4B-10EB-BAA3-D362-CCD2F89001F7}"/>
          </ac:picMkLst>
        </pc:picChg>
        <pc:picChg chg="del">
          <ac:chgData name="UCB - Marcelo Augusto Decarvalho" userId="abac5c7a-ed54-4a63-aad8-64c5aa6f39c2" providerId="ADAL" clId="{9C8CA5F0-5596-447B-970D-99A22F9B0708}" dt="2024-11-25T12:50:34.038" v="2" actId="478"/>
          <ac:picMkLst>
            <pc:docMk/>
            <pc:sldMk cId="2391147461" sldId="256"/>
            <ac:picMk id="3" creationId="{BB010F2E-D8A1-CCE4-96C6-D831EF92D628}"/>
          </ac:picMkLst>
        </pc:picChg>
        <pc:picChg chg="add mod ord">
          <ac:chgData name="UCB - Marcelo Augusto Decarvalho" userId="abac5c7a-ed54-4a63-aad8-64c5aa6f39c2" providerId="ADAL" clId="{9C8CA5F0-5596-447B-970D-99A22F9B0708}" dt="2024-11-25T14:03:25.881" v="1050" actId="962"/>
          <ac:picMkLst>
            <pc:docMk/>
            <pc:sldMk cId="2391147461" sldId="256"/>
            <ac:picMk id="6" creationId="{6254A9F6-8811-2E71-E493-65821E370EE8}"/>
          </ac:picMkLst>
        </pc:picChg>
      </pc:sldChg>
      <pc:sldChg chg="addSp delSp modSp mod">
        <pc:chgData name="UCB - Marcelo Augusto Decarvalho" userId="abac5c7a-ed54-4a63-aad8-64c5aa6f39c2" providerId="ADAL" clId="{9C8CA5F0-5596-447B-970D-99A22F9B0708}" dt="2024-11-25T14:10:45.434" v="1275"/>
        <pc:sldMkLst>
          <pc:docMk/>
          <pc:sldMk cId="3097251901" sldId="257"/>
        </pc:sldMkLst>
        <pc:picChg chg="del">
          <ac:chgData name="UCB - Marcelo Augusto Decarvalho" userId="abac5c7a-ed54-4a63-aad8-64c5aa6f39c2" providerId="ADAL" clId="{9C8CA5F0-5596-447B-970D-99A22F9B0708}" dt="2024-11-25T12:50:39.029" v="4" actId="478"/>
          <ac:picMkLst>
            <pc:docMk/>
            <pc:sldMk cId="3097251901" sldId="257"/>
            <ac:picMk id="2" creationId="{77DC4F79-410F-1CCB-2CBF-3914A14F1066}"/>
          </ac:picMkLst>
        </pc:picChg>
        <pc:picChg chg="add mod">
          <ac:chgData name="UCB - Marcelo Augusto Decarvalho" userId="abac5c7a-ed54-4a63-aad8-64c5aa6f39c2" providerId="ADAL" clId="{9C8CA5F0-5596-447B-970D-99A22F9B0708}" dt="2024-11-25T14:10:45.434" v="1275"/>
          <ac:picMkLst>
            <pc:docMk/>
            <pc:sldMk cId="3097251901" sldId="257"/>
            <ac:picMk id="2" creationId="{C00A0E2D-A70A-111E-1753-CE397D55FAC6}"/>
          </ac:picMkLst>
        </pc:picChg>
      </pc:sldChg>
      <pc:sldChg chg="modSp mod">
        <pc:chgData name="UCB - Marcelo Augusto Decarvalho" userId="abac5c7a-ed54-4a63-aad8-64c5aa6f39c2" providerId="ADAL" clId="{9C8CA5F0-5596-447B-970D-99A22F9B0708}" dt="2024-11-25T12:52:01.941" v="49" actId="20577"/>
        <pc:sldMkLst>
          <pc:docMk/>
          <pc:sldMk cId="3284625694" sldId="258"/>
        </pc:sldMkLst>
        <pc:spChg chg="mod">
          <ac:chgData name="UCB - Marcelo Augusto Decarvalho" userId="abac5c7a-ed54-4a63-aad8-64c5aa6f39c2" providerId="ADAL" clId="{9C8CA5F0-5596-447B-970D-99A22F9B0708}" dt="2024-11-25T12:52:01.941" v="49" actId="20577"/>
          <ac:spMkLst>
            <pc:docMk/>
            <pc:sldMk cId="3284625694" sldId="258"/>
            <ac:spMk id="5" creationId="{6A751132-2C4E-80A0-99E1-CC643B27E252}"/>
          </ac:spMkLst>
        </pc:spChg>
      </pc:sldChg>
      <pc:sldChg chg="addSp delSp modSp mod">
        <pc:chgData name="UCB - Marcelo Augusto Decarvalho" userId="abac5c7a-ed54-4a63-aad8-64c5aa6f39c2" providerId="ADAL" clId="{9C8CA5F0-5596-447B-970D-99A22F9B0708}" dt="2024-11-25T14:03:07.260" v="1045" actId="171"/>
        <pc:sldMkLst>
          <pc:docMk/>
          <pc:sldMk cId="1313003849" sldId="259"/>
        </pc:sldMkLst>
        <pc:spChg chg="mod">
          <ac:chgData name="UCB - Marcelo Augusto Decarvalho" userId="abac5c7a-ed54-4a63-aad8-64c5aa6f39c2" providerId="ADAL" clId="{9C8CA5F0-5596-447B-970D-99A22F9B0708}" dt="2024-11-25T14:01:02.721" v="1040" actId="1036"/>
          <ac:spMkLst>
            <pc:docMk/>
            <pc:sldMk cId="1313003849" sldId="259"/>
            <ac:spMk id="5" creationId="{3E7A7E25-283D-849C-D076-3080B8714BD8}"/>
          </ac:spMkLst>
        </pc:spChg>
        <pc:picChg chg="del">
          <ac:chgData name="UCB - Marcelo Augusto Decarvalho" userId="abac5c7a-ed54-4a63-aad8-64c5aa6f39c2" providerId="ADAL" clId="{9C8CA5F0-5596-447B-970D-99A22F9B0708}" dt="2024-11-25T12:50:36.422" v="3" actId="478"/>
          <ac:picMkLst>
            <pc:docMk/>
            <pc:sldMk cId="1313003849" sldId="259"/>
            <ac:picMk id="3" creationId="{979DEE6D-4850-CEC2-1336-4C7E45E6A012}"/>
          </ac:picMkLst>
        </pc:picChg>
        <pc:picChg chg="add del mod ord">
          <ac:chgData name="UCB - Marcelo Augusto Decarvalho" userId="abac5c7a-ed54-4a63-aad8-64c5aa6f39c2" providerId="ADAL" clId="{9C8CA5F0-5596-447B-970D-99A22F9B0708}" dt="2024-11-25T14:00:50.400" v="985" actId="478"/>
          <ac:picMkLst>
            <pc:docMk/>
            <pc:sldMk cId="1313003849" sldId="259"/>
            <ac:picMk id="3" creationId="{CCDE6E7B-43F5-42BC-AAD7-00CE5C62176A}"/>
          </ac:picMkLst>
        </pc:picChg>
        <pc:picChg chg="add del mod ord">
          <ac:chgData name="UCB - Marcelo Augusto Decarvalho" userId="abac5c7a-ed54-4a63-aad8-64c5aa6f39c2" providerId="ADAL" clId="{9C8CA5F0-5596-447B-970D-99A22F9B0708}" dt="2024-11-25T14:03:03.460" v="1041" actId="478"/>
          <ac:picMkLst>
            <pc:docMk/>
            <pc:sldMk cId="1313003849" sldId="259"/>
            <ac:picMk id="6" creationId="{9FE781FE-A518-32D3-5BD6-6B500FD130AD}"/>
          </ac:picMkLst>
        </pc:picChg>
        <pc:picChg chg="add mod ord">
          <ac:chgData name="UCB - Marcelo Augusto Decarvalho" userId="abac5c7a-ed54-4a63-aad8-64c5aa6f39c2" providerId="ADAL" clId="{9C8CA5F0-5596-447B-970D-99A22F9B0708}" dt="2024-11-25T14:03:07.260" v="1045" actId="171"/>
          <ac:picMkLst>
            <pc:docMk/>
            <pc:sldMk cId="1313003849" sldId="259"/>
            <ac:picMk id="8" creationId="{5D34E35B-8D77-359C-BB60-D24D7D252292}"/>
          </ac:picMkLst>
        </pc:picChg>
      </pc:sldChg>
      <pc:sldChg chg="addSp delSp modSp mod">
        <pc:chgData name="UCB - Marcelo Augusto Decarvalho" userId="abac5c7a-ed54-4a63-aad8-64c5aa6f39c2" providerId="ADAL" clId="{9C8CA5F0-5596-447B-970D-99A22F9B0708}" dt="2024-11-25T13:38:18.365" v="889" actId="1036"/>
        <pc:sldMkLst>
          <pc:docMk/>
          <pc:sldMk cId="2111955746" sldId="260"/>
        </pc:sldMkLst>
        <pc:spChg chg="del mod">
          <ac:chgData name="UCB - Marcelo Augusto Decarvalho" userId="abac5c7a-ed54-4a63-aad8-64c5aa6f39c2" providerId="ADAL" clId="{9C8CA5F0-5596-447B-970D-99A22F9B0708}" dt="2024-11-25T13:01:20.402" v="90" actId="478"/>
          <ac:spMkLst>
            <pc:docMk/>
            <pc:sldMk cId="2111955746" sldId="260"/>
            <ac:spMk id="2" creationId="{53780F4D-50D5-098F-9D4F-547B3E93A3BD}"/>
          </ac:spMkLst>
        </pc:spChg>
        <pc:spChg chg="add mod">
          <ac:chgData name="UCB - Marcelo Augusto Decarvalho" userId="abac5c7a-ed54-4a63-aad8-64c5aa6f39c2" providerId="ADAL" clId="{9C8CA5F0-5596-447B-970D-99A22F9B0708}" dt="2024-11-25T13:38:18.365" v="889" actId="1036"/>
          <ac:spMkLst>
            <pc:docMk/>
            <pc:sldMk cId="2111955746" sldId="260"/>
            <ac:spMk id="3" creationId="{58D41C7C-7226-338B-9108-3A5744010AA8}"/>
          </ac:spMkLst>
        </pc:spChg>
        <pc:picChg chg="del">
          <ac:chgData name="UCB - Marcelo Augusto Decarvalho" userId="abac5c7a-ed54-4a63-aad8-64c5aa6f39c2" providerId="ADAL" clId="{9C8CA5F0-5596-447B-970D-99A22F9B0708}" dt="2024-11-25T13:01:10.925" v="87" actId="478"/>
          <ac:picMkLst>
            <pc:docMk/>
            <pc:sldMk cId="2111955746" sldId="260"/>
            <ac:picMk id="4" creationId="{05B31A8A-3A35-34C1-5EC7-C3DF91A604A2}"/>
          </ac:picMkLst>
        </pc:picChg>
        <pc:picChg chg="add mod ord">
          <ac:chgData name="UCB - Marcelo Augusto Decarvalho" userId="abac5c7a-ed54-4a63-aad8-64c5aa6f39c2" providerId="ADAL" clId="{9C8CA5F0-5596-447B-970D-99A22F9B0708}" dt="2024-11-25T13:38:07.971" v="826" actId="171"/>
          <ac:picMkLst>
            <pc:docMk/>
            <pc:sldMk cId="2111955746" sldId="260"/>
            <ac:picMk id="6" creationId="{DE8ECBE7-03F0-2138-4C5F-4D7C2A32687B}"/>
          </ac:picMkLst>
        </pc:picChg>
      </pc:sldChg>
      <pc:sldChg chg="addSp delSp modSp mod">
        <pc:chgData name="UCB - Marcelo Augusto Decarvalho" userId="abac5c7a-ed54-4a63-aad8-64c5aa6f39c2" providerId="ADAL" clId="{9C8CA5F0-5596-447B-970D-99A22F9B0708}" dt="2024-11-25T14:09:26.179" v="1264" actId="1037"/>
        <pc:sldMkLst>
          <pc:docMk/>
          <pc:sldMk cId="4240340616" sldId="264"/>
        </pc:sldMkLst>
        <pc:spChg chg="del mod">
          <ac:chgData name="UCB - Marcelo Augusto Decarvalho" userId="abac5c7a-ed54-4a63-aad8-64c5aa6f39c2" providerId="ADAL" clId="{9C8CA5F0-5596-447B-970D-99A22F9B0708}" dt="2024-11-25T14:08:30.621" v="1209" actId="478"/>
          <ac:spMkLst>
            <pc:docMk/>
            <pc:sldMk cId="4240340616" sldId="264"/>
            <ac:spMk id="3" creationId="{65E8828E-65E1-D845-466B-4E0F9FDE2BCE}"/>
          </ac:spMkLst>
        </pc:spChg>
        <pc:spChg chg="add mod">
          <ac:chgData name="UCB - Marcelo Augusto Decarvalho" userId="abac5c7a-ed54-4a63-aad8-64c5aa6f39c2" providerId="ADAL" clId="{9C8CA5F0-5596-447B-970D-99A22F9B0708}" dt="2024-11-25T14:09:05.740" v="1228" actId="14100"/>
          <ac:spMkLst>
            <pc:docMk/>
            <pc:sldMk cId="4240340616" sldId="264"/>
            <ac:spMk id="7" creationId="{DBD9D407-26D5-EDAA-8308-A7D82BE0F994}"/>
          </ac:spMkLst>
        </pc:spChg>
        <pc:spChg chg="del">
          <ac:chgData name="UCB - Marcelo Augusto Decarvalho" userId="abac5c7a-ed54-4a63-aad8-64c5aa6f39c2" providerId="ADAL" clId="{9C8CA5F0-5596-447B-970D-99A22F9B0708}" dt="2024-11-25T14:08:09.627" v="1176" actId="26606"/>
          <ac:spMkLst>
            <pc:docMk/>
            <pc:sldMk cId="4240340616" sldId="264"/>
            <ac:spMk id="11" creationId="{C7A4DD0A-D4EA-F42E-65D8-6812BCF3902A}"/>
          </ac:spMkLst>
        </pc:spChg>
        <pc:spChg chg="add">
          <ac:chgData name="UCB - Marcelo Augusto Decarvalho" userId="abac5c7a-ed54-4a63-aad8-64c5aa6f39c2" providerId="ADAL" clId="{9C8CA5F0-5596-447B-970D-99A22F9B0708}" dt="2024-11-25T14:08:09.627" v="1176" actId="26606"/>
          <ac:spMkLst>
            <pc:docMk/>
            <pc:sldMk cId="4240340616" sldId="264"/>
            <ac:spMk id="16" creationId="{D009D6D5-DAC2-4A8B-A17A-E206B9012D09}"/>
          </ac:spMkLst>
        </pc:spChg>
        <pc:picChg chg="del">
          <ac:chgData name="UCB - Marcelo Augusto Decarvalho" userId="abac5c7a-ed54-4a63-aad8-64c5aa6f39c2" providerId="ADAL" clId="{9C8CA5F0-5596-447B-970D-99A22F9B0708}" dt="2024-11-25T14:08:03.905" v="1175" actId="478"/>
          <ac:picMkLst>
            <pc:docMk/>
            <pc:sldMk cId="4240340616" sldId="264"/>
            <ac:picMk id="4" creationId="{446C6CE8-4DE9-A0D2-A69C-2ABBBF0823D2}"/>
          </ac:picMkLst>
        </pc:picChg>
        <pc:picChg chg="add mod">
          <ac:chgData name="UCB - Marcelo Augusto Decarvalho" userId="abac5c7a-ed54-4a63-aad8-64c5aa6f39c2" providerId="ADAL" clId="{9C8CA5F0-5596-447B-970D-99A22F9B0708}" dt="2024-11-25T14:09:26.179" v="1264" actId="1037"/>
          <ac:picMkLst>
            <pc:docMk/>
            <pc:sldMk cId="4240340616" sldId="264"/>
            <ac:picMk id="5" creationId="{8682A326-4D8A-7DC3-9184-D815E0D92EF2}"/>
          </ac:picMkLst>
        </pc:picChg>
      </pc:sldChg>
      <pc:sldChg chg="addSp delSp modSp mod">
        <pc:chgData name="UCB - Marcelo Augusto Decarvalho" userId="abac5c7a-ed54-4a63-aad8-64c5aa6f39c2" providerId="ADAL" clId="{9C8CA5F0-5596-447B-970D-99A22F9B0708}" dt="2024-11-25T13:38:33.283" v="893" actId="171"/>
        <pc:sldMkLst>
          <pc:docMk/>
          <pc:sldMk cId="1714710111" sldId="265"/>
        </pc:sldMkLst>
        <pc:spChg chg="del">
          <ac:chgData name="UCB - Marcelo Augusto Decarvalho" userId="abac5c7a-ed54-4a63-aad8-64c5aa6f39c2" providerId="ADAL" clId="{9C8CA5F0-5596-447B-970D-99A22F9B0708}" dt="2024-11-25T13:01:52.096" v="128" actId="478"/>
          <ac:spMkLst>
            <pc:docMk/>
            <pc:sldMk cId="1714710111" sldId="265"/>
            <ac:spMk id="2" creationId="{D4C67958-7DF5-DE6D-67A7-6FEE931D08B2}"/>
          </ac:spMkLst>
        </pc:spChg>
        <pc:spChg chg="add del">
          <ac:chgData name="UCB - Marcelo Augusto Decarvalho" userId="abac5c7a-ed54-4a63-aad8-64c5aa6f39c2" providerId="ADAL" clId="{9C8CA5F0-5596-447B-970D-99A22F9B0708}" dt="2024-11-25T13:01:55.105" v="130" actId="478"/>
          <ac:spMkLst>
            <pc:docMk/>
            <pc:sldMk cId="1714710111" sldId="265"/>
            <ac:spMk id="4" creationId="{F0E4E021-296A-47B7-6FFD-BA4699E70AC5}"/>
          </ac:spMkLst>
        </pc:spChg>
        <pc:spChg chg="add mod">
          <ac:chgData name="UCB - Marcelo Augusto Decarvalho" userId="abac5c7a-ed54-4a63-aad8-64c5aa6f39c2" providerId="ADAL" clId="{9C8CA5F0-5596-447B-970D-99A22F9B0708}" dt="2024-11-25T13:03:44.423" v="227" actId="255"/>
          <ac:spMkLst>
            <pc:docMk/>
            <pc:sldMk cId="1714710111" sldId="265"/>
            <ac:spMk id="6" creationId="{5194514E-F06B-01E4-F789-16C703804337}"/>
          </ac:spMkLst>
        </pc:spChg>
        <pc:picChg chg="del">
          <ac:chgData name="UCB - Marcelo Augusto Decarvalho" userId="abac5c7a-ed54-4a63-aad8-64c5aa6f39c2" providerId="ADAL" clId="{9C8CA5F0-5596-447B-970D-99A22F9B0708}" dt="2024-11-25T13:01:49.581" v="127" actId="478"/>
          <ac:picMkLst>
            <pc:docMk/>
            <pc:sldMk cId="1714710111" sldId="265"/>
            <ac:picMk id="5" creationId="{82AC3BF5-D245-1829-7FF8-32F07B7EA09E}"/>
          </ac:picMkLst>
        </pc:picChg>
        <pc:picChg chg="add mod ord">
          <ac:chgData name="UCB - Marcelo Augusto Decarvalho" userId="abac5c7a-ed54-4a63-aad8-64c5aa6f39c2" providerId="ADAL" clId="{9C8CA5F0-5596-447B-970D-99A22F9B0708}" dt="2024-11-25T13:38:33.283" v="893" actId="171"/>
          <ac:picMkLst>
            <pc:docMk/>
            <pc:sldMk cId="1714710111" sldId="265"/>
            <ac:picMk id="8" creationId="{B23B898F-2A0A-E7BD-B15E-B750E076A324}"/>
          </ac:picMkLst>
        </pc:picChg>
      </pc:sldChg>
      <pc:sldChg chg="addSp delSp modSp mod">
        <pc:chgData name="UCB - Marcelo Augusto Decarvalho" userId="abac5c7a-ed54-4a63-aad8-64c5aa6f39c2" providerId="ADAL" clId="{9C8CA5F0-5596-447B-970D-99A22F9B0708}" dt="2024-11-25T14:10:10.310" v="1272"/>
        <pc:sldMkLst>
          <pc:docMk/>
          <pc:sldMk cId="2117908812" sldId="266"/>
        </pc:sldMkLst>
        <pc:picChg chg="del">
          <ac:chgData name="UCB - Marcelo Augusto Decarvalho" userId="abac5c7a-ed54-4a63-aad8-64c5aa6f39c2" providerId="ADAL" clId="{9C8CA5F0-5596-447B-970D-99A22F9B0708}" dt="2024-11-25T14:10:09.366" v="1271" actId="478"/>
          <ac:picMkLst>
            <pc:docMk/>
            <pc:sldMk cId="2117908812" sldId="266"/>
            <ac:picMk id="2" creationId="{4242322C-D0C5-7F4E-0C81-793D8907F348}"/>
          </ac:picMkLst>
        </pc:picChg>
        <pc:picChg chg="add mod">
          <ac:chgData name="UCB - Marcelo Augusto Decarvalho" userId="abac5c7a-ed54-4a63-aad8-64c5aa6f39c2" providerId="ADAL" clId="{9C8CA5F0-5596-447B-970D-99A22F9B0708}" dt="2024-11-25T14:10:10.310" v="1272"/>
          <ac:picMkLst>
            <pc:docMk/>
            <pc:sldMk cId="2117908812" sldId="266"/>
            <ac:picMk id="4" creationId="{647A41F9-F461-B41A-9FA0-361D0E84936B}"/>
          </ac:picMkLst>
        </pc:picChg>
      </pc:sldChg>
      <pc:sldChg chg="addSp delSp modSp mod">
        <pc:chgData name="UCB - Marcelo Augusto Decarvalho" userId="abac5c7a-ed54-4a63-aad8-64c5aa6f39c2" providerId="ADAL" clId="{9C8CA5F0-5596-447B-970D-99A22F9B0708}" dt="2024-11-25T13:43:55.244" v="966" actId="404"/>
        <pc:sldMkLst>
          <pc:docMk/>
          <pc:sldMk cId="183159112" sldId="267"/>
        </pc:sldMkLst>
        <pc:spChg chg="del">
          <ac:chgData name="UCB - Marcelo Augusto Decarvalho" userId="abac5c7a-ed54-4a63-aad8-64c5aa6f39c2" providerId="ADAL" clId="{9C8CA5F0-5596-447B-970D-99A22F9B0708}" dt="2024-11-25T13:03:52.860" v="229" actId="478"/>
          <ac:spMkLst>
            <pc:docMk/>
            <pc:sldMk cId="183159112" sldId="267"/>
            <ac:spMk id="2" creationId="{FE0113A4-6D3C-74F9-8CBA-F0D1D66351E5}"/>
          </ac:spMkLst>
        </pc:spChg>
        <pc:spChg chg="add mod">
          <ac:chgData name="UCB - Marcelo Augusto Decarvalho" userId="abac5c7a-ed54-4a63-aad8-64c5aa6f39c2" providerId="ADAL" clId="{9C8CA5F0-5596-447B-970D-99A22F9B0708}" dt="2024-11-25T13:43:55.244" v="966" actId="404"/>
          <ac:spMkLst>
            <pc:docMk/>
            <pc:sldMk cId="183159112" sldId="267"/>
            <ac:spMk id="3" creationId="{91226297-9391-3837-90C7-28956172AACB}"/>
          </ac:spMkLst>
        </pc:spChg>
        <pc:picChg chg="del">
          <ac:chgData name="UCB - Marcelo Augusto Decarvalho" userId="abac5c7a-ed54-4a63-aad8-64c5aa6f39c2" providerId="ADAL" clId="{9C8CA5F0-5596-447B-970D-99A22F9B0708}" dt="2024-11-25T13:03:50.434" v="228" actId="478"/>
          <ac:picMkLst>
            <pc:docMk/>
            <pc:sldMk cId="183159112" sldId="267"/>
            <ac:picMk id="4" creationId="{173338C2-86E4-9615-D61F-B28A53C4F103}"/>
          </ac:picMkLst>
        </pc:picChg>
        <pc:picChg chg="add del mod ord">
          <ac:chgData name="UCB - Marcelo Augusto Decarvalho" userId="abac5c7a-ed54-4a63-aad8-64c5aa6f39c2" providerId="ADAL" clId="{9C8CA5F0-5596-447B-970D-99A22F9B0708}" dt="2024-11-25T13:39:40.227" v="900" actId="478"/>
          <ac:picMkLst>
            <pc:docMk/>
            <pc:sldMk cId="183159112" sldId="267"/>
            <ac:picMk id="6" creationId="{27EFB1CD-DB68-31BE-2850-D47460ADD11C}"/>
          </ac:picMkLst>
        </pc:picChg>
        <pc:picChg chg="add mod ord">
          <ac:chgData name="UCB - Marcelo Augusto Decarvalho" userId="abac5c7a-ed54-4a63-aad8-64c5aa6f39c2" providerId="ADAL" clId="{9C8CA5F0-5596-447B-970D-99A22F9B0708}" dt="2024-11-25T13:39:53.244" v="904" actId="171"/>
          <ac:picMkLst>
            <pc:docMk/>
            <pc:sldMk cId="183159112" sldId="267"/>
            <ac:picMk id="8" creationId="{06678CE9-6CDB-EAC1-ADC0-724A16315EA6}"/>
          </ac:picMkLst>
        </pc:picChg>
      </pc:sldChg>
      <pc:sldChg chg="addSp delSp modSp mod">
        <pc:chgData name="UCB - Marcelo Augusto Decarvalho" userId="abac5c7a-ed54-4a63-aad8-64c5aa6f39c2" providerId="ADAL" clId="{9C8CA5F0-5596-447B-970D-99A22F9B0708}" dt="2024-11-25T14:03:55.541" v="1055" actId="171"/>
        <pc:sldMkLst>
          <pc:docMk/>
          <pc:sldMk cId="4028516649" sldId="268"/>
        </pc:sldMkLst>
        <pc:spChg chg="del">
          <ac:chgData name="UCB - Marcelo Augusto Decarvalho" userId="abac5c7a-ed54-4a63-aad8-64c5aa6f39c2" providerId="ADAL" clId="{9C8CA5F0-5596-447B-970D-99A22F9B0708}" dt="2024-11-25T13:04:30.519" v="274" actId="478"/>
          <ac:spMkLst>
            <pc:docMk/>
            <pc:sldMk cId="4028516649" sldId="268"/>
            <ac:spMk id="2" creationId="{3F0E75B3-09ED-D99C-2458-D90179F450FF}"/>
          </ac:spMkLst>
        </pc:spChg>
        <pc:spChg chg="add mod">
          <ac:chgData name="UCB - Marcelo Augusto Decarvalho" userId="abac5c7a-ed54-4a63-aad8-64c5aa6f39c2" providerId="ADAL" clId="{9C8CA5F0-5596-447B-970D-99A22F9B0708}" dt="2024-11-25T13:44:17.669" v="983" actId="20577"/>
          <ac:spMkLst>
            <pc:docMk/>
            <pc:sldMk cId="4028516649" sldId="268"/>
            <ac:spMk id="3" creationId="{73DE6354-BDD6-537D-98A5-A9EE9533D714}"/>
          </ac:spMkLst>
        </pc:spChg>
        <pc:picChg chg="del">
          <ac:chgData name="UCB - Marcelo Augusto Decarvalho" userId="abac5c7a-ed54-4a63-aad8-64c5aa6f39c2" providerId="ADAL" clId="{9C8CA5F0-5596-447B-970D-99A22F9B0708}" dt="2024-11-25T13:04:27.733" v="273" actId="478"/>
          <ac:picMkLst>
            <pc:docMk/>
            <pc:sldMk cId="4028516649" sldId="268"/>
            <ac:picMk id="4" creationId="{BA16E592-42E2-4912-C35C-EC4661EDDD23}"/>
          </ac:picMkLst>
        </pc:picChg>
        <pc:picChg chg="add del mod ord">
          <ac:chgData name="UCB - Marcelo Augusto Decarvalho" userId="abac5c7a-ed54-4a63-aad8-64c5aa6f39c2" providerId="ADAL" clId="{9C8CA5F0-5596-447B-970D-99A22F9B0708}" dt="2024-11-25T14:03:46.020" v="1051" actId="478"/>
          <ac:picMkLst>
            <pc:docMk/>
            <pc:sldMk cId="4028516649" sldId="268"/>
            <ac:picMk id="5" creationId="{F58D418B-4A51-84EF-D755-68B1B9184008}"/>
          </ac:picMkLst>
        </pc:picChg>
        <pc:picChg chg="add mod ord">
          <ac:chgData name="UCB - Marcelo Augusto Decarvalho" userId="abac5c7a-ed54-4a63-aad8-64c5aa6f39c2" providerId="ADAL" clId="{9C8CA5F0-5596-447B-970D-99A22F9B0708}" dt="2024-11-25T14:03:55.541" v="1055" actId="171"/>
          <ac:picMkLst>
            <pc:docMk/>
            <pc:sldMk cId="4028516649" sldId="268"/>
            <ac:picMk id="7" creationId="{9BE41C05-146F-3DDF-6ED6-04E23EEAA0FC}"/>
          </ac:picMkLst>
        </pc:picChg>
      </pc:sldChg>
      <pc:sldChg chg="addSp delSp modSp mod">
        <pc:chgData name="UCB - Marcelo Augusto Decarvalho" userId="abac5c7a-ed54-4a63-aad8-64c5aa6f39c2" providerId="ADAL" clId="{9C8CA5F0-5596-447B-970D-99A22F9B0708}" dt="2024-11-25T14:04:13.581" v="1060" actId="171"/>
        <pc:sldMkLst>
          <pc:docMk/>
          <pc:sldMk cId="1765026689" sldId="269"/>
        </pc:sldMkLst>
        <pc:spChg chg="del">
          <ac:chgData name="UCB - Marcelo Augusto Decarvalho" userId="abac5c7a-ed54-4a63-aad8-64c5aa6f39c2" providerId="ADAL" clId="{9C8CA5F0-5596-447B-970D-99A22F9B0708}" dt="2024-11-25T13:05:11.270" v="323" actId="478"/>
          <ac:spMkLst>
            <pc:docMk/>
            <pc:sldMk cId="1765026689" sldId="269"/>
            <ac:spMk id="2" creationId="{04A52523-7D59-2DC3-6F40-5BDE492DE012}"/>
          </ac:spMkLst>
        </pc:spChg>
        <pc:spChg chg="add mod">
          <ac:chgData name="UCB - Marcelo Augusto Decarvalho" userId="abac5c7a-ed54-4a63-aad8-64c5aa6f39c2" providerId="ADAL" clId="{9C8CA5F0-5596-447B-970D-99A22F9B0708}" dt="2024-11-25T13:05:40.058" v="370" actId="404"/>
          <ac:spMkLst>
            <pc:docMk/>
            <pc:sldMk cId="1765026689" sldId="269"/>
            <ac:spMk id="3" creationId="{AFCF1B18-8173-C3E1-9200-9256692D93ED}"/>
          </ac:spMkLst>
        </pc:spChg>
        <pc:picChg chg="del">
          <ac:chgData name="UCB - Marcelo Augusto Decarvalho" userId="abac5c7a-ed54-4a63-aad8-64c5aa6f39c2" providerId="ADAL" clId="{9C8CA5F0-5596-447B-970D-99A22F9B0708}" dt="2024-11-25T13:05:07.605" v="322" actId="478"/>
          <ac:picMkLst>
            <pc:docMk/>
            <pc:sldMk cId="1765026689" sldId="269"/>
            <ac:picMk id="4" creationId="{C2509581-824E-0EA0-4392-E7E7B5721F4C}"/>
          </ac:picMkLst>
        </pc:picChg>
        <pc:picChg chg="add del mod ord">
          <ac:chgData name="UCB - Marcelo Augusto Decarvalho" userId="abac5c7a-ed54-4a63-aad8-64c5aa6f39c2" providerId="ADAL" clId="{9C8CA5F0-5596-447B-970D-99A22F9B0708}" dt="2024-11-25T14:04:04.097" v="1056" actId="478"/>
          <ac:picMkLst>
            <pc:docMk/>
            <pc:sldMk cId="1765026689" sldId="269"/>
            <ac:picMk id="6" creationId="{BA8AFACB-14D4-41A1-AAC2-A36F084E5B1E}"/>
          </ac:picMkLst>
        </pc:picChg>
        <pc:picChg chg="add mod ord">
          <ac:chgData name="UCB - Marcelo Augusto Decarvalho" userId="abac5c7a-ed54-4a63-aad8-64c5aa6f39c2" providerId="ADAL" clId="{9C8CA5F0-5596-447B-970D-99A22F9B0708}" dt="2024-11-25T14:04:13.581" v="1060" actId="171"/>
          <ac:picMkLst>
            <pc:docMk/>
            <pc:sldMk cId="1765026689" sldId="269"/>
            <ac:picMk id="8" creationId="{C4A1BC19-E9DE-C492-F7A9-1B90B181C88E}"/>
          </ac:picMkLst>
        </pc:picChg>
      </pc:sldChg>
      <pc:sldChg chg="addSp delSp modSp mod">
        <pc:chgData name="UCB - Marcelo Augusto Decarvalho" userId="abac5c7a-ed54-4a63-aad8-64c5aa6f39c2" providerId="ADAL" clId="{9C8CA5F0-5596-447B-970D-99A22F9B0708}" dt="2024-11-25T14:10:15.713" v="1274"/>
        <pc:sldMkLst>
          <pc:docMk/>
          <pc:sldMk cId="896736515" sldId="270"/>
        </pc:sldMkLst>
        <pc:picChg chg="del">
          <ac:chgData name="UCB - Marcelo Augusto Decarvalho" userId="abac5c7a-ed54-4a63-aad8-64c5aa6f39c2" providerId="ADAL" clId="{9C8CA5F0-5596-447B-970D-99A22F9B0708}" dt="2024-11-25T14:10:14.553" v="1273" actId="478"/>
          <ac:picMkLst>
            <pc:docMk/>
            <pc:sldMk cId="896736515" sldId="270"/>
            <ac:picMk id="2" creationId="{0595FC55-9B42-F1AB-6E54-A6DA13138B08}"/>
          </ac:picMkLst>
        </pc:picChg>
        <pc:picChg chg="add mod">
          <ac:chgData name="UCB - Marcelo Augusto Decarvalho" userId="abac5c7a-ed54-4a63-aad8-64c5aa6f39c2" providerId="ADAL" clId="{9C8CA5F0-5596-447B-970D-99A22F9B0708}" dt="2024-11-25T14:10:15.713" v="1274"/>
          <ac:picMkLst>
            <pc:docMk/>
            <pc:sldMk cId="896736515" sldId="270"/>
            <ac:picMk id="4" creationId="{AB8560A0-D73A-1D63-7CB5-9242705792F3}"/>
          </ac:picMkLst>
        </pc:picChg>
      </pc:sldChg>
      <pc:sldChg chg="addSp delSp modSp mod">
        <pc:chgData name="UCB - Marcelo Augusto Decarvalho" userId="abac5c7a-ed54-4a63-aad8-64c5aa6f39c2" providerId="ADAL" clId="{9C8CA5F0-5596-447B-970D-99A22F9B0708}" dt="2024-11-25T14:09:58.095" v="1270"/>
        <pc:sldMkLst>
          <pc:docMk/>
          <pc:sldMk cId="3577797894" sldId="271"/>
        </pc:sldMkLst>
        <pc:picChg chg="del">
          <ac:chgData name="UCB - Marcelo Augusto Decarvalho" userId="abac5c7a-ed54-4a63-aad8-64c5aa6f39c2" providerId="ADAL" clId="{9C8CA5F0-5596-447B-970D-99A22F9B0708}" dt="2024-11-25T14:09:57.176" v="1269" actId="478"/>
          <ac:picMkLst>
            <pc:docMk/>
            <pc:sldMk cId="3577797894" sldId="271"/>
            <ac:picMk id="2" creationId="{F62C5D50-0624-A534-AD38-43C6AD28EE00}"/>
          </ac:picMkLst>
        </pc:picChg>
        <pc:picChg chg="add mod">
          <ac:chgData name="UCB - Marcelo Augusto Decarvalho" userId="abac5c7a-ed54-4a63-aad8-64c5aa6f39c2" providerId="ADAL" clId="{9C8CA5F0-5596-447B-970D-99A22F9B0708}" dt="2024-11-25T14:09:58.095" v="1270"/>
          <ac:picMkLst>
            <pc:docMk/>
            <pc:sldMk cId="3577797894" sldId="271"/>
            <ac:picMk id="4" creationId="{F9A17DB9-691E-375E-7A3B-8AC397FCFE5B}"/>
          </ac:picMkLst>
        </pc:picChg>
      </pc:sldChg>
      <pc:sldChg chg="addSp delSp modSp mod">
        <pc:chgData name="UCB - Marcelo Augusto Decarvalho" userId="abac5c7a-ed54-4a63-aad8-64c5aa6f39c2" providerId="ADAL" clId="{9C8CA5F0-5596-447B-970D-99A22F9B0708}" dt="2024-11-25T14:09:50.698" v="1268"/>
        <pc:sldMkLst>
          <pc:docMk/>
          <pc:sldMk cId="1709886800" sldId="272"/>
        </pc:sldMkLst>
        <pc:picChg chg="add del mod">
          <ac:chgData name="UCB - Marcelo Augusto Decarvalho" userId="abac5c7a-ed54-4a63-aad8-64c5aa6f39c2" providerId="ADAL" clId="{9C8CA5F0-5596-447B-970D-99A22F9B0708}" dt="2024-11-25T14:09:44.011" v="1267" actId="478"/>
          <ac:picMkLst>
            <pc:docMk/>
            <pc:sldMk cId="1709886800" sldId="272"/>
            <ac:picMk id="2" creationId="{954CBC9A-1FD0-A31D-E118-5A8039327388}"/>
          </ac:picMkLst>
        </pc:picChg>
        <pc:picChg chg="add mod">
          <ac:chgData name="UCB - Marcelo Augusto Decarvalho" userId="abac5c7a-ed54-4a63-aad8-64c5aa6f39c2" providerId="ADAL" clId="{9C8CA5F0-5596-447B-970D-99A22F9B0708}" dt="2024-11-25T14:09:50.698" v="1268"/>
          <ac:picMkLst>
            <pc:docMk/>
            <pc:sldMk cId="1709886800" sldId="272"/>
            <ac:picMk id="4" creationId="{B5A003BB-CFE4-564B-C16A-606DC59DA78E}"/>
          </ac:picMkLst>
        </pc:picChg>
        <pc:picChg chg="del">
          <ac:chgData name="UCB - Marcelo Augusto Decarvalho" userId="abac5c7a-ed54-4a63-aad8-64c5aa6f39c2" providerId="ADAL" clId="{9C8CA5F0-5596-447B-970D-99A22F9B0708}" dt="2024-11-25T14:09:37.368" v="1265" actId="478"/>
          <ac:picMkLst>
            <pc:docMk/>
            <pc:sldMk cId="1709886800" sldId="272"/>
            <ac:picMk id="5" creationId="{B90C6318-BCDD-BBAD-92B3-CF09146A58FB}"/>
          </ac:picMkLst>
        </pc:picChg>
      </pc:sldChg>
      <pc:sldChg chg="addSp delSp modSp mod">
        <pc:chgData name="UCB - Marcelo Augusto Decarvalho" userId="abac5c7a-ed54-4a63-aad8-64c5aa6f39c2" providerId="ADAL" clId="{9C8CA5F0-5596-447B-970D-99A22F9B0708}" dt="2024-11-25T14:04:28.812" v="1064" actId="171"/>
        <pc:sldMkLst>
          <pc:docMk/>
          <pc:sldMk cId="2786394681" sldId="273"/>
        </pc:sldMkLst>
        <pc:spChg chg="del">
          <ac:chgData name="UCB - Marcelo Augusto Decarvalho" userId="abac5c7a-ed54-4a63-aad8-64c5aa6f39c2" providerId="ADAL" clId="{9C8CA5F0-5596-447B-970D-99A22F9B0708}" dt="2024-11-25T13:05:52.589" v="371" actId="478"/>
          <ac:spMkLst>
            <pc:docMk/>
            <pc:sldMk cId="2786394681" sldId="273"/>
            <ac:spMk id="2" creationId="{ACF5528F-052A-7B58-CFF2-0307DA5C2812}"/>
          </ac:spMkLst>
        </pc:spChg>
        <pc:spChg chg="add mod">
          <ac:chgData name="UCB - Marcelo Augusto Decarvalho" userId="abac5c7a-ed54-4a63-aad8-64c5aa6f39c2" providerId="ADAL" clId="{9C8CA5F0-5596-447B-970D-99A22F9B0708}" dt="2024-11-25T13:06:28.150" v="413" actId="20577"/>
          <ac:spMkLst>
            <pc:docMk/>
            <pc:sldMk cId="2786394681" sldId="273"/>
            <ac:spMk id="3" creationId="{3A220956-986F-CBA1-0EAD-A629D3E7E9DF}"/>
          </ac:spMkLst>
        </pc:spChg>
        <pc:picChg chg="del">
          <ac:chgData name="UCB - Marcelo Augusto Decarvalho" userId="abac5c7a-ed54-4a63-aad8-64c5aa6f39c2" providerId="ADAL" clId="{9C8CA5F0-5596-447B-970D-99A22F9B0708}" dt="2024-11-25T13:05:56.513" v="373" actId="478"/>
          <ac:picMkLst>
            <pc:docMk/>
            <pc:sldMk cId="2786394681" sldId="273"/>
            <ac:picMk id="4" creationId="{79A6F99A-08DC-4DDE-3866-D6C9CE53DCD2}"/>
          </ac:picMkLst>
        </pc:picChg>
        <pc:picChg chg="add del mod ord">
          <ac:chgData name="UCB - Marcelo Augusto Decarvalho" userId="abac5c7a-ed54-4a63-aad8-64c5aa6f39c2" providerId="ADAL" clId="{9C8CA5F0-5596-447B-970D-99A22F9B0708}" dt="2024-11-25T13:40:39.298" v="913" actId="478"/>
          <ac:picMkLst>
            <pc:docMk/>
            <pc:sldMk cId="2786394681" sldId="273"/>
            <ac:picMk id="6" creationId="{0157D524-4039-0A1A-072D-F19A42913CBC}"/>
          </ac:picMkLst>
        </pc:picChg>
        <pc:picChg chg="add del mod ord">
          <ac:chgData name="UCB - Marcelo Augusto Decarvalho" userId="abac5c7a-ed54-4a63-aad8-64c5aa6f39c2" providerId="ADAL" clId="{9C8CA5F0-5596-447B-970D-99A22F9B0708}" dt="2024-11-25T13:54:48.101" v="984" actId="478"/>
          <ac:picMkLst>
            <pc:docMk/>
            <pc:sldMk cId="2786394681" sldId="273"/>
            <ac:picMk id="8" creationId="{3796F132-5541-5812-A713-FBF7CD084FDB}"/>
          </ac:picMkLst>
        </pc:picChg>
        <pc:picChg chg="add mod ord">
          <ac:chgData name="UCB - Marcelo Augusto Decarvalho" userId="abac5c7a-ed54-4a63-aad8-64c5aa6f39c2" providerId="ADAL" clId="{9C8CA5F0-5596-447B-970D-99A22F9B0708}" dt="2024-11-25T14:04:28.812" v="1064" actId="171"/>
          <ac:picMkLst>
            <pc:docMk/>
            <pc:sldMk cId="2786394681" sldId="273"/>
            <ac:picMk id="10" creationId="{79B28B50-58C6-AB11-0FFC-9CF926512CA6}"/>
          </ac:picMkLst>
        </pc:picChg>
      </pc:sldChg>
      <pc:sldChg chg="addSp delSp modSp mod">
        <pc:chgData name="UCB - Marcelo Augusto Decarvalho" userId="abac5c7a-ed54-4a63-aad8-64c5aa6f39c2" providerId="ADAL" clId="{9C8CA5F0-5596-447B-970D-99A22F9B0708}" dt="2024-11-25T14:04:46.957" v="1069" actId="171"/>
        <pc:sldMkLst>
          <pc:docMk/>
          <pc:sldMk cId="2223113286" sldId="275"/>
        </pc:sldMkLst>
        <pc:spChg chg="del">
          <ac:chgData name="UCB - Marcelo Augusto Decarvalho" userId="abac5c7a-ed54-4a63-aad8-64c5aa6f39c2" providerId="ADAL" clId="{9C8CA5F0-5596-447B-970D-99A22F9B0708}" dt="2024-11-25T13:06:34.703" v="415" actId="478"/>
          <ac:spMkLst>
            <pc:docMk/>
            <pc:sldMk cId="2223113286" sldId="275"/>
            <ac:spMk id="2" creationId="{EA0A40B9-C8A8-BED2-858E-0953C3B5737A}"/>
          </ac:spMkLst>
        </pc:spChg>
        <pc:spChg chg="add mod">
          <ac:chgData name="UCB - Marcelo Augusto Decarvalho" userId="abac5c7a-ed54-4a63-aad8-64c5aa6f39c2" providerId="ADAL" clId="{9C8CA5F0-5596-447B-970D-99A22F9B0708}" dt="2024-11-25T13:07:00.164" v="432" actId="20577"/>
          <ac:spMkLst>
            <pc:docMk/>
            <pc:sldMk cId="2223113286" sldId="275"/>
            <ac:spMk id="3" creationId="{C0088FBC-2265-C0BF-8767-390429636CE2}"/>
          </ac:spMkLst>
        </pc:spChg>
        <pc:picChg chg="del">
          <ac:chgData name="UCB - Marcelo Augusto Decarvalho" userId="abac5c7a-ed54-4a63-aad8-64c5aa6f39c2" providerId="ADAL" clId="{9C8CA5F0-5596-447B-970D-99A22F9B0708}" dt="2024-11-25T13:06:32.229" v="414" actId="478"/>
          <ac:picMkLst>
            <pc:docMk/>
            <pc:sldMk cId="2223113286" sldId="275"/>
            <ac:picMk id="4" creationId="{C8391B82-7585-8B20-AF6C-E9F95F81502D}"/>
          </ac:picMkLst>
        </pc:picChg>
        <pc:picChg chg="add del mod ord">
          <ac:chgData name="UCB - Marcelo Augusto Decarvalho" userId="abac5c7a-ed54-4a63-aad8-64c5aa6f39c2" providerId="ADAL" clId="{9C8CA5F0-5596-447B-970D-99A22F9B0708}" dt="2024-11-25T14:04:37.950" v="1065" actId="478"/>
          <ac:picMkLst>
            <pc:docMk/>
            <pc:sldMk cId="2223113286" sldId="275"/>
            <ac:picMk id="6" creationId="{4BE64813-F8A0-738F-B813-0AC71DA8605F}"/>
          </ac:picMkLst>
        </pc:picChg>
        <pc:picChg chg="add mod ord">
          <ac:chgData name="UCB - Marcelo Augusto Decarvalho" userId="abac5c7a-ed54-4a63-aad8-64c5aa6f39c2" providerId="ADAL" clId="{9C8CA5F0-5596-447B-970D-99A22F9B0708}" dt="2024-11-25T14:04:46.957" v="1069" actId="171"/>
          <ac:picMkLst>
            <pc:docMk/>
            <pc:sldMk cId="2223113286" sldId="275"/>
            <ac:picMk id="8" creationId="{7D9C9E62-564F-9838-DEBF-F498AFB8EEA5}"/>
          </ac:picMkLst>
        </pc:picChg>
      </pc:sldChg>
      <pc:sldChg chg="addSp delSp modSp mod">
        <pc:chgData name="UCB - Marcelo Augusto Decarvalho" userId="abac5c7a-ed54-4a63-aad8-64c5aa6f39c2" providerId="ADAL" clId="{9C8CA5F0-5596-447B-970D-99A22F9B0708}" dt="2024-11-25T14:05:03.450" v="1074" actId="171"/>
        <pc:sldMkLst>
          <pc:docMk/>
          <pc:sldMk cId="2803050105" sldId="277"/>
        </pc:sldMkLst>
        <pc:spChg chg="del">
          <ac:chgData name="UCB - Marcelo Augusto Decarvalho" userId="abac5c7a-ed54-4a63-aad8-64c5aa6f39c2" providerId="ADAL" clId="{9C8CA5F0-5596-447B-970D-99A22F9B0708}" dt="2024-11-25T13:07:08.310" v="434" actId="478"/>
          <ac:spMkLst>
            <pc:docMk/>
            <pc:sldMk cId="2803050105" sldId="277"/>
            <ac:spMk id="2" creationId="{B693A738-0FD6-DCDB-A17E-8F2BFB2D5701}"/>
          </ac:spMkLst>
        </pc:spChg>
        <pc:spChg chg="add mod">
          <ac:chgData name="UCB - Marcelo Augusto Decarvalho" userId="abac5c7a-ed54-4a63-aad8-64c5aa6f39c2" providerId="ADAL" clId="{9C8CA5F0-5596-447B-970D-99A22F9B0708}" dt="2024-11-25T13:07:33.205" v="476" actId="20577"/>
          <ac:spMkLst>
            <pc:docMk/>
            <pc:sldMk cId="2803050105" sldId="277"/>
            <ac:spMk id="3" creationId="{E489D22A-B075-FB9D-6DEE-D22A8F7FB33D}"/>
          </ac:spMkLst>
        </pc:spChg>
        <pc:picChg chg="del">
          <ac:chgData name="UCB - Marcelo Augusto Decarvalho" userId="abac5c7a-ed54-4a63-aad8-64c5aa6f39c2" providerId="ADAL" clId="{9C8CA5F0-5596-447B-970D-99A22F9B0708}" dt="2024-11-25T13:07:05.577" v="433" actId="478"/>
          <ac:picMkLst>
            <pc:docMk/>
            <pc:sldMk cId="2803050105" sldId="277"/>
            <ac:picMk id="4" creationId="{B27760CA-908E-9435-3332-54A063753B9B}"/>
          </ac:picMkLst>
        </pc:picChg>
        <pc:picChg chg="add del mod ord">
          <ac:chgData name="UCB - Marcelo Augusto Decarvalho" userId="abac5c7a-ed54-4a63-aad8-64c5aa6f39c2" providerId="ADAL" clId="{9C8CA5F0-5596-447B-970D-99A22F9B0708}" dt="2024-11-25T14:04:52.833" v="1070" actId="478"/>
          <ac:picMkLst>
            <pc:docMk/>
            <pc:sldMk cId="2803050105" sldId="277"/>
            <ac:picMk id="6" creationId="{FB96C41D-36F4-08C8-1D23-152B9F42D92E}"/>
          </ac:picMkLst>
        </pc:picChg>
        <pc:picChg chg="add mod ord">
          <ac:chgData name="UCB - Marcelo Augusto Decarvalho" userId="abac5c7a-ed54-4a63-aad8-64c5aa6f39c2" providerId="ADAL" clId="{9C8CA5F0-5596-447B-970D-99A22F9B0708}" dt="2024-11-25T14:05:03.450" v="1074" actId="171"/>
          <ac:picMkLst>
            <pc:docMk/>
            <pc:sldMk cId="2803050105" sldId="277"/>
            <ac:picMk id="8" creationId="{7B36BB0C-849B-61E8-3D1E-137051281279}"/>
          </ac:picMkLst>
        </pc:picChg>
      </pc:sldChg>
      <pc:sldChg chg="addSp delSp modSp mod">
        <pc:chgData name="UCB - Marcelo Augusto Decarvalho" userId="abac5c7a-ed54-4a63-aad8-64c5aa6f39c2" providerId="ADAL" clId="{9C8CA5F0-5596-447B-970D-99A22F9B0708}" dt="2024-11-25T14:05:16.807" v="1079" actId="171"/>
        <pc:sldMkLst>
          <pc:docMk/>
          <pc:sldMk cId="368213401" sldId="278"/>
        </pc:sldMkLst>
        <pc:spChg chg="del mod">
          <ac:chgData name="UCB - Marcelo Augusto Decarvalho" userId="abac5c7a-ed54-4a63-aad8-64c5aa6f39c2" providerId="ADAL" clId="{9C8CA5F0-5596-447B-970D-99A22F9B0708}" dt="2024-11-25T13:08:15.476" v="524" actId="478"/>
          <ac:spMkLst>
            <pc:docMk/>
            <pc:sldMk cId="368213401" sldId="278"/>
            <ac:spMk id="2" creationId="{792B4B61-3AC9-9EE2-5A00-55B46F835151}"/>
          </ac:spMkLst>
        </pc:spChg>
        <pc:spChg chg="add mod">
          <ac:chgData name="UCB - Marcelo Augusto Decarvalho" userId="abac5c7a-ed54-4a63-aad8-64c5aa6f39c2" providerId="ADAL" clId="{9C8CA5F0-5596-447B-970D-99A22F9B0708}" dt="2024-11-25T13:08:30.413" v="563" actId="20577"/>
          <ac:spMkLst>
            <pc:docMk/>
            <pc:sldMk cId="368213401" sldId="278"/>
            <ac:spMk id="3" creationId="{3250F1ED-0936-E989-0CF0-8AC97C1428BD}"/>
          </ac:spMkLst>
        </pc:spChg>
        <pc:picChg chg="del">
          <ac:chgData name="UCB - Marcelo Augusto Decarvalho" userId="abac5c7a-ed54-4a63-aad8-64c5aa6f39c2" providerId="ADAL" clId="{9C8CA5F0-5596-447B-970D-99A22F9B0708}" dt="2024-11-25T13:07:38.169" v="477" actId="478"/>
          <ac:picMkLst>
            <pc:docMk/>
            <pc:sldMk cId="368213401" sldId="278"/>
            <ac:picMk id="5" creationId="{AC348B70-D823-FA68-DC3B-96E177C12D16}"/>
          </ac:picMkLst>
        </pc:picChg>
        <pc:picChg chg="add del mod ord">
          <ac:chgData name="UCB - Marcelo Augusto Decarvalho" userId="abac5c7a-ed54-4a63-aad8-64c5aa6f39c2" providerId="ADAL" clId="{9C8CA5F0-5596-447B-970D-99A22F9B0708}" dt="2024-11-25T14:05:08.285" v="1075" actId="478"/>
          <ac:picMkLst>
            <pc:docMk/>
            <pc:sldMk cId="368213401" sldId="278"/>
            <ac:picMk id="6" creationId="{4EF99AFB-3346-2D85-E8B9-B31B2AD8C733}"/>
          </ac:picMkLst>
        </pc:picChg>
        <pc:picChg chg="add mod ord">
          <ac:chgData name="UCB - Marcelo Augusto Decarvalho" userId="abac5c7a-ed54-4a63-aad8-64c5aa6f39c2" providerId="ADAL" clId="{9C8CA5F0-5596-447B-970D-99A22F9B0708}" dt="2024-11-25T14:05:16.807" v="1079" actId="171"/>
          <ac:picMkLst>
            <pc:docMk/>
            <pc:sldMk cId="368213401" sldId="278"/>
            <ac:picMk id="8" creationId="{3A6E5235-9451-D7BE-EA30-97C0555C1EBB}"/>
          </ac:picMkLst>
        </pc:picChg>
      </pc:sldChg>
      <pc:sldChg chg="addSp delSp modSp mod">
        <pc:chgData name="UCB - Marcelo Augusto Decarvalho" userId="abac5c7a-ed54-4a63-aad8-64c5aa6f39c2" providerId="ADAL" clId="{9C8CA5F0-5596-447B-970D-99A22F9B0708}" dt="2024-11-25T14:06:25.124" v="1151" actId="1076"/>
        <pc:sldMkLst>
          <pc:docMk/>
          <pc:sldMk cId="2168211221" sldId="279"/>
        </pc:sldMkLst>
        <pc:spChg chg="del mod">
          <ac:chgData name="UCB - Marcelo Augusto Decarvalho" userId="abac5c7a-ed54-4a63-aad8-64c5aa6f39c2" providerId="ADAL" clId="{9C8CA5F0-5596-447B-970D-99A22F9B0708}" dt="2024-11-25T13:09:01.733" v="606" actId="478"/>
          <ac:spMkLst>
            <pc:docMk/>
            <pc:sldMk cId="2168211221" sldId="279"/>
            <ac:spMk id="2" creationId="{4C6F9CCA-B4A1-F03B-6ABC-5BD1B39C2773}"/>
          </ac:spMkLst>
        </pc:spChg>
        <pc:spChg chg="add mod">
          <ac:chgData name="UCB - Marcelo Augusto Decarvalho" userId="abac5c7a-ed54-4a63-aad8-64c5aa6f39c2" providerId="ADAL" clId="{9C8CA5F0-5596-447B-970D-99A22F9B0708}" dt="2024-11-25T14:06:25.124" v="1151" actId="1076"/>
          <ac:spMkLst>
            <pc:docMk/>
            <pc:sldMk cId="2168211221" sldId="279"/>
            <ac:spMk id="3" creationId="{E62F81EE-20DC-4175-0B4E-6B8BCABA62F1}"/>
          </ac:spMkLst>
        </pc:spChg>
        <pc:picChg chg="del">
          <ac:chgData name="UCB - Marcelo Augusto Decarvalho" userId="abac5c7a-ed54-4a63-aad8-64c5aa6f39c2" providerId="ADAL" clId="{9C8CA5F0-5596-447B-970D-99A22F9B0708}" dt="2024-11-25T13:08:42.298" v="564" actId="478"/>
          <ac:picMkLst>
            <pc:docMk/>
            <pc:sldMk cId="2168211221" sldId="279"/>
            <ac:picMk id="4" creationId="{DB9CAAEC-BE21-6AC8-299C-1E5EBA881E25}"/>
          </ac:picMkLst>
        </pc:picChg>
        <pc:picChg chg="add del mod ord">
          <ac:chgData name="UCB - Marcelo Augusto Decarvalho" userId="abac5c7a-ed54-4a63-aad8-64c5aa6f39c2" providerId="ADAL" clId="{9C8CA5F0-5596-447B-970D-99A22F9B0708}" dt="2024-11-25T14:05:29.156" v="1080" actId="478"/>
          <ac:picMkLst>
            <pc:docMk/>
            <pc:sldMk cId="2168211221" sldId="279"/>
            <ac:picMk id="6" creationId="{0ADAA1E4-13CA-811A-6E50-D9C8EABF51C8}"/>
          </ac:picMkLst>
        </pc:picChg>
        <pc:picChg chg="add mod ord">
          <ac:chgData name="UCB - Marcelo Augusto Decarvalho" userId="abac5c7a-ed54-4a63-aad8-64c5aa6f39c2" providerId="ADAL" clId="{9C8CA5F0-5596-447B-970D-99A22F9B0708}" dt="2024-11-25T14:05:39.652" v="1084" actId="171"/>
          <ac:picMkLst>
            <pc:docMk/>
            <pc:sldMk cId="2168211221" sldId="279"/>
            <ac:picMk id="8" creationId="{FE293D10-4CFD-CFC3-B8A8-1A2EB5CFA3E7}"/>
          </ac:picMkLst>
        </pc:picChg>
      </pc:sldChg>
      <pc:sldChg chg="addSp delSp modSp mod">
        <pc:chgData name="UCB - Marcelo Augusto Decarvalho" userId="abac5c7a-ed54-4a63-aad8-64c5aa6f39c2" providerId="ADAL" clId="{9C8CA5F0-5596-447B-970D-99A22F9B0708}" dt="2024-11-25T14:06:51.813" v="1156" actId="171"/>
        <pc:sldMkLst>
          <pc:docMk/>
          <pc:sldMk cId="2246533946" sldId="283"/>
        </pc:sldMkLst>
        <pc:spChg chg="del mod">
          <ac:chgData name="UCB - Marcelo Augusto Decarvalho" userId="abac5c7a-ed54-4a63-aad8-64c5aa6f39c2" providerId="ADAL" clId="{9C8CA5F0-5596-447B-970D-99A22F9B0708}" dt="2024-11-25T13:10:18.330" v="694" actId="478"/>
          <ac:spMkLst>
            <pc:docMk/>
            <pc:sldMk cId="2246533946" sldId="283"/>
            <ac:spMk id="2" creationId="{A6F63ED8-EE2A-7653-EF6D-467BB8EF3772}"/>
          </ac:spMkLst>
        </pc:spChg>
        <pc:spChg chg="add mod">
          <ac:chgData name="UCB - Marcelo Augusto Decarvalho" userId="abac5c7a-ed54-4a63-aad8-64c5aa6f39c2" providerId="ADAL" clId="{9C8CA5F0-5596-447B-970D-99A22F9B0708}" dt="2024-11-25T13:10:29.190" v="730" actId="20577"/>
          <ac:spMkLst>
            <pc:docMk/>
            <pc:sldMk cId="2246533946" sldId="283"/>
            <ac:spMk id="3" creationId="{C227507F-A69C-F068-1961-3483AA14BBA8}"/>
          </ac:spMkLst>
        </pc:spChg>
        <pc:picChg chg="del">
          <ac:chgData name="UCB - Marcelo Augusto Decarvalho" userId="abac5c7a-ed54-4a63-aad8-64c5aa6f39c2" providerId="ADAL" clId="{9C8CA5F0-5596-447B-970D-99A22F9B0708}" dt="2024-11-25T13:09:51.730" v="650" actId="478"/>
          <ac:picMkLst>
            <pc:docMk/>
            <pc:sldMk cId="2246533946" sldId="283"/>
            <ac:picMk id="4" creationId="{EED868F1-1BA5-04D0-BE7B-8FB29E56F3D0}"/>
          </ac:picMkLst>
        </pc:picChg>
        <pc:picChg chg="add del mod ord">
          <ac:chgData name="UCB - Marcelo Augusto Decarvalho" userId="abac5c7a-ed54-4a63-aad8-64c5aa6f39c2" providerId="ADAL" clId="{9C8CA5F0-5596-447B-970D-99A22F9B0708}" dt="2024-11-25T14:06:37.633" v="1152" actId="478"/>
          <ac:picMkLst>
            <pc:docMk/>
            <pc:sldMk cId="2246533946" sldId="283"/>
            <ac:picMk id="6" creationId="{8311F107-189F-DE22-3399-B0B385D284AA}"/>
          </ac:picMkLst>
        </pc:picChg>
        <pc:picChg chg="add mod ord">
          <ac:chgData name="UCB - Marcelo Augusto Decarvalho" userId="abac5c7a-ed54-4a63-aad8-64c5aa6f39c2" providerId="ADAL" clId="{9C8CA5F0-5596-447B-970D-99A22F9B0708}" dt="2024-11-25T14:06:51.813" v="1156" actId="171"/>
          <ac:picMkLst>
            <pc:docMk/>
            <pc:sldMk cId="2246533946" sldId="283"/>
            <ac:picMk id="8" creationId="{9F97147C-66CB-AB19-930A-39F5524172CD}"/>
          </ac:picMkLst>
        </pc:picChg>
      </pc:sldChg>
      <pc:sldChg chg="addSp delSp modSp mod">
        <pc:chgData name="UCB - Marcelo Augusto Decarvalho" userId="abac5c7a-ed54-4a63-aad8-64c5aa6f39c2" providerId="ADAL" clId="{9C8CA5F0-5596-447B-970D-99A22F9B0708}" dt="2024-11-25T14:07:07.653" v="1161" actId="171"/>
        <pc:sldMkLst>
          <pc:docMk/>
          <pc:sldMk cId="4258158980" sldId="284"/>
        </pc:sldMkLst>
        <pc:spChg chg="del">
          <ac:chgData name="UCB - Marcelo Augusto Decarvalho" userId="abac5c7a-ed54-4a63-aad8-64c5aa6f39c2" providerId="ADAL" clId="{9C8CA5F0-5596-447B-970D-99A22F9B0708}" dt="2024-11-25T13:10:35.989" v="732" actId="478"/>
          <ac:spMkLst>
            <pc:docMk/>
            <pc:sldMk cId="4258158980" sldId="284"/>
            <ac:spMk id="2" creationId="{D48149DA-388C-768E-38C7-799C5A19A24B}"/>
          </ac:spMkLst>
        </pc:spChg>
        <pc:spChg chg="add mod">
          <ac:chgData name="UCB - Marcelo Augusto Decarvalho" userId="abac5c7a-ed54-4a63-aad8-64c5aa6f39c2" providerId="ADAL" clId="{9C8CA5F0-5596-447B-970D-99A22F9B0708}" dt="2024-11-25T13:11:03.976" v="772" actId="20577"/>
          <ac:spMkLst>
            <pc:docMk/>
            <pc:sldMk cId="4258158980" sldId="284"/>
            <ac:spMk id="3" creationId="{D0916836-2872-546D-A3E6-D08FBE776360}"/>
          </ac:spMkLst>
        </pc:spChg>
        <pc:picChg chg="del">
          <ac:chgData name="UCB - Marcelo Augusto Decarvalho" userId="abac5c7a-ed54-4a63-aad8-64c5aa6f39c2" providerId="ADAL" clId="{9C8CA5F0-5596-447B-970D-99A22F9B0708}" dt="2024-11-25T13:10:33.376" v="731" actId="478"/>
          <ac:picMkLst>
            <pc:docMk/>
            <pc:sldMk cId="4258158980" sldId="284"/>
            <ac:picMk id="4" creationId="{2A697CD3-A89E-E714-5A3B-5D69416451BC}"/>
          </ac:picMkLst>
        </pc:picChg>
        <pc:picChg chg="add del mod ord">
          <ac:chgData name="UCB - Marcelo Augusto Decarvalho" userId="abac5c7a-ed54-4a63-aad8-64c5aa6f39c2" providerId="ADAL" clId="{9C8CA5F0-5596-447B-970D-99A22F9B0708}" dt="2024-11-25T14:06:57.376" v="1157" actId="478"/>
          <ac:picMkLst>
            <pc:docMk/>
            <pc:sldMk cId="4258158980" sldId="284"/>
            <ac:picMk id="6" creationId="{158C42B8-D8A2-59BF-F836-8EAE7ED17443}"/>
          </ac:picMkLst>
        </pc:picChg>
        <pc:picChg chg="add mod ord">
          <ac:chgData name="UCB - Marcelo Augusto Decarvalho" userId="abac5c7a-ed54-4a63-aad8-64c5aa6f39c2" providerId="ADAL" clId="{9C8CA5F0-5596-447B-970D-99A22F9B0708}" dt="2024-11-25T14:07:07.653" v="1161" actId="171"/>
          <ac:picMkLst>
            <pc:docMk/>
            <pc:sldMk cId="4258158980" sldId="284"/>
            <ac:picMk id="8" creationId="{E1BA79E2-B3EA-74F5-63A6-C9A1B6EF1B79}"/>
          </ac:picMkLst>
        </pc:picChg>
      </pc:sldChg>
      <pc:sldChg chg="addSp delSp modSp mod">
        <pc:chgData name="UCB - Marcelo Augusto Decarvalho" userId="abac5c7a-ed54-4a63-aad8-64c5aa6f39c2" providerId="ADAL" clId="{9C8CA5F0-5596-447B-970D-99A22F9B0708}" dt="2024-11-25T14:07:19.133" v="1166" actId="171"/>
        <pc:sldMkLst>
          <pc:docMk/>
          <pc:sldMk cId="443339517" sldId="297"/>
        </pc:sldMkLst>
        <pc:spChg chg="del">
          <ac:chgData name="UCB - Marcelo Augusto Decarvalho" userId="abac5c7a-ed54-4a63-aad8-64c5aa6f39c2" providerId="ADAL" clId="{9C8CA5F0-5596-447B-970D-99A22F9B0708}" dt="2024-11-25T13:11:39.333" v="775" actId="478"/>
          <ac:spMkLst>
            <pc:docMk/>
            <pc:sldMk cId="443339517" sldId="297"/>
            <ac:spMk id="2" creationId="{31CF34D0-D775-BCF2-2536-8BF93CCD7B02}"/>
          </ac:spMkLst>
        </pc:spChg>
        <pc:spChg chg="add mod">
          <ac:chgData name="UCB - Marcelo Augusto Decarvalho" userId="abac5c7a-ed54-4a63-aad8-64c5aa6f39c2" providerId="ADAL" clId="{9C8CA5F0-5596-447B-970D-99A22F9B0708}" dt="2024-11-25T13:11:56.431" v="814" actId="20577"/>
          <ac:spMkLst>
            <pc:docMk/>
            <pc:sldMk cId="443339517" sldId="297"/>
            <ac:spMk id="3" creationId="{57569ED2-11D6-6790-77E3-1796FBD40279}"/>
          </ac:spMkLst>
        </pc:spChg>
        <pc:picChg chg="del">
          <ac:chgData name="UCB - Marcelo Augusto Decarvalho" userId="abac5c7a-ed54-4a63-aad8-64c5aa6f39c2" providerId="ADAL" clId="{9C8CA5F0-5596-447B-970D-99A22F9B0708}" dt="2024-11-25T13:11:09.533" v="773" actId="478"/>
          <ac:picMkLst>
            <pc:docMk/>
            <pc:sldMk cId="443339517" sldId="297"/>
            <ac:picMk id="4" creationId="{2D27977E-BA5E-DB1B-C6BA-30387579B0DB}"/>
          </ac:picMkLst>
        </pc:picChg>
        <pc:picChg chg="add del mod ord">
          <ac:chgData name="UCB - Marcelo Augusto Decarvalho" userId="abac5c7a-ed54-4a63-aad8-64c5aa6f39c2" providerId="ADAL" clId="{9C8CA5F0-5596-447B-970D-99A22F9B0708}" dt="2024-11-25T14:07:10.885" v="1162" actId="478"/>
          <ac:picMkLst>
            <pc:docMk/>
            <pc:sldMk cId="443339517" sldId="297"/>
            <ac:picMk id="6" creationId="{3D6C24CD-99A0-35D4-F3E3-F3CDF9FF2A9C}"/>
          </ac:picMkLst>
        </pc:picChg>
        <pc:picChg chg="add mod ord">
          <ac:chgData name="UCB - Marcelo Augusto Decarvalho" userId="abac5c7a-ed54-4a63-aad8-64c5aa6f39c2" providerId="ADAL" clId="{9C8CA5F0-5596-447B-970D-99A22F9B0708}" dt="2024-11-25T14:07:19.133" v="1166" actId="171"/>
          <ac:picMkLst>
            <pc:docMk/>
            <pc:sldMk cId="443339517" sldId="297"/>
            <ac:picMk id="8" creationId="{6C42C7F4-1E92-0A64-38D8-BF0CC04F28E9}"/>
          </ac:picMkLst>
        </pc:picChg>
      </pc:sldChg>
      <pc:sldChg chg="addSp delSp modSp mod">
        <pc:chgData name="UCB - Marcelo Augusto Decarvalho" userId="abac5c7a-ed54-4a63-aad8-64c5aa6f39c2" providerId="ADAL" clId="{9C8CA5F0-5596-447B-970D-99A22F9B0708}" dt="2024-11-25T14:07:33.016" v="1171" actId="171"/>
        <pc:sldMkLst>
          <pc:docMk/>
          <pc:sldMk cId="3518966941" sldId="299"/>
        </pc:sldMkLst>
        <pc:picChg chg="del">
          <ac:chgData name="UCB - Marcelo Augusto Decarvalho" userId="abac5c7a-ed54-4a63-aad8-64c5aa6f39c2" providerId="ADAL" clId="{9C8CA5F0-5596-447B-970D-99A22F9B0708}" dt="2024-11-25T13:42:48.478" v="946" actId="478"/>
          <ac:picMkLst>
            <pc:docMk/>
            <pc:sldMk cId="3518966941" sldId="299"/>
            <ac:picMk id="4" creationId="{F96B1997-1173-BBCD-F732-2F722FD498CE}"/>
          </ac:picMkLst>
        </pc:picChg>
        <pc:picChg chg="add del mod ord">
          <ac:chgData name="UCB - Marcelo Augusto Decarvalho" userId="abac5c7a-ed54-4a63-aad8-64c5aa6f39c2" providerId="ADAL" clId="{9C8CA5F0-5596-447B-970D-99A22F9B0708}" dt="2024-11-25T14:07:23.116" v="1167" actId="478"/>
          <ac:picMkLst>
            <pc:docMk/>
            <pc:sldMk cId="3518966941" sldId="299"/>
            <ac:picMk id="5" creationId="{305EF4BA-9DEA-3976-3A46-4914472B2BF4}"/>
          </ac:picMkLst>
        </pc:picChg>
        <pc:picChg chg="add mod ord">
          <ac:chgData name="UCB - Marcelo Augusto Decarvalho" userId="abac5c7a-ed54-4a63-aad8-64c5aa6f39c2" providerId="ADAL" clId="{9C8CA5F0-5596-447B-970D-99A22F9B0708}" dt="2024-11-25T14:07:33.016" v="1171" actId="171"/>
          <ac:picMkLst>
            <pc:docMk/>
            <pc:sldMk cId="3518966941" sldId="299"/>
            <ac:picMk id="7" creationId="{422A0EA2-367A-48C5-DCF2-C523A6CE17D8}"/>
          </ac:picMkLst>
        </pc:picChg>
      </pc:sldChg>
    </pc:docChg>
  </pc:docChgLst>
  <pc:docChgLst>
    <pc:chgData name="Pr. Marcelo Augusto de Carvalho" userId="003edaac93cd75e4" providerId="LiveId" clId="{DA8A534C-F87D-46CF-80F5-C82BB816D350}"/>
    <pc:docChg chg="undo custSel addSld delSld modSld sldOrd">
      <pc:chgData name="Pr. Marcelo Augusto de Carvalho" userId="003edaac93cd75e4" providerId="LiveId" clId="{DA8A534C-F87D-46CF-80F5-C82BB816D350}" dt="2024-12-06T17:26:35.937" v="1380"/>
      <pc:docMkLst>
        <pc:docMk/>
      </pc:docMkLst>
      <pc:sldChg chg="modNotesTx">
        <pc:chgData name="Pr. Marcelo Augusto de Carvalho" userId="003edaac93cd75e4" providerId="LiveId" clId="{DA8A534C-F87D-46CF-80F5-C82BB816D350}" dt="2024-12-06T17:26:35.937" v="1380"/>
        <pc:sldMkLst>
          <pc:docMk/>
          <pc:sldMk cId="2391147461" sldId="256"/>
        </pc:sldMkLst>
      </pc:sldChg>
      <pc:sldChg chg="modSp mod modNotesTx">
        <pc:chgData name="Pr. Marcelo Augusto de Carvalho" userId="003edaac93cd75e4" providerId="LiveId" clId="{DA8A534C-F87D-46CF-80F5-C82BB816D350}" dt="2024-11-25T18:00:30.225" v="153" actId="1038"/>
        <pc:sldMkLst>
          <pc:docMk/>
          <pc:sldMk cId="3097251901" sldId="257"/>
        </pc:sldMkLst>
        <pc:spChg chg="mod">
          <ac:chgData name="Pr. Marcelo Augusto de Carvalho" userId="003edaac93cd75e4" providerId="LiveId" clId="{DA8A534C-F87D-46CF-80F5-C82BB816D350}" dt="2024-11-25T17:51:53.282" v="26" actId="1037"/>
          <ac:spMkLst>
            <pc:docMk/>
            <pc:sldMk cId="3097251901" sldId="257"/>
            <ac:spMk id="3" creationId="{C3F39A52-9BFF-21C8-E67F-F27B6F020CBE}"/>
          </ac:spMkLst>
        </pc:spChg>
        <pc:picChg chg="mod">
          <ac:chgData name="Pr. Marcelo Augusto de Carvalho" userId="003edaac93cd75e4" providerId="LiveId" clId="{DA8A534C-F87D-46CF-80F5-C82BB816D350}" dt="2024-11-25T18:00:30.225" v="153" actId="1038"/>
          <ac:picMkLst>
            <pc:docMk/>
            <pc:sldMk cId="3097251901" sldId="257"/>
            <ac:picMk id="2" creationId="{C00A0E2D-A70A-111E-1753-CE397D55FAC6}"/>
          </ac:picMkLst>
        </pc:picChg>
      </pc:sldChg>
      <pc:sldChg chg="modNotesTx">
        <pc:chgData name="Pr. Marcelo Augusto de Carvalho" userId="003edaac93cd75e4" providerId="LiveId" clId="{DA8A534C-F87D-46CF-80F5-C82BB816D350}" dt="2024-11-25T18:27:17.637" v="914"/>
        <pc:sldMkLst>
          <pc:docMk/>
          <pc:sldMk cId="1313003849" sldId="259"/>
        </pc:sldMkLst>
      </pc:sldChg>
      <pc:sldChg chg="modNotesTx">
        <pc:chgData name="Pr. Marcelo Augusto de Carvalho" userId="003edaac93cd75e4" providerId="LiveId" clId="{DA8A534C-F87D-46CF-80F5-C82BB816D350}" dt="2024-11-25T18:27:30.189" v="915"/>
        <pc:sldMkLst>
          <pc:docMk/>
          <pc:sldMk cId="2111955746" sldId="260"/>
        </pc:sldMkLst>
      </pc:sldChg>
      <pc:sldChg chg="addSp delSp modSp mod modNotesTx">
        <pc:chgData name="Pr. Marcelo Augusto de Carvalho" userId="003edaac93cd75e4" providerId="LiveId" clId="{DA8A534C-F87D-46CF-80F5-C82BB816D350}" dt="2024-11-25T18:31:16.851" v="1096" actId="6549"/>
        <pc:sldMkLst>
          <pc:docMk/>
          <pc:sldMk cId="4240340616" sldId="264"/>
        </pc:sldMkLst>
        <pc:spChg chg="mod">
          <ac:chgData name="Pr. Marcelo Augusto de Carvalho" userId="003edaac93cd75e4" providerId="LiveId" clId="{DA8A534C-F87D-46CF-80F5-C82BB816D350}" dt="2024-11-25T18:31:16.851" v="1096" actId="6549"/>
          <ac:spMkLst>
            <pc:docMk/>
            <pc:sldMk cId="4240340616" sldId="264"/>
            <ac:spMk id="7" creationId="{DBD9D407-26D5-EDAA-8308-A7D82BE0F994}"/>
          </ac:spMkLst>
        </pc:spChg>
        <pc:picChg chg="add mod">
          <ac:chgData name="Pr. Marcelo Augusto de Carvalho" userId="003edaac93cd75e4" providerId="LiveId" clId="{DA8A534C-F87D-46CF-80F5-C82BB816D350}" dt="2024-11-25T18:00:43.075" v="155"/>
          <ac:picMkLst>
            <pc:docMk/>
            <pc:sldMk cId="4240340616" sldId="264"/>
            <ac:picMk id="2" creationId="{5E151BD7-E20E-8F9E-B635-9B3D074D1EE2}"/>
          </ac:picMkLst>
        </pc:picChg>
        <pc:picChg chg="del">
          <ac:chgData name="Pr. Marcelo Augusto de Carvalho" userId="003edaac93cd75e4" providerId="LiveId" clId="{DA8A534C-F87D-46CF-80F5-C82BB816D350}" dt="2024-11-25T18:00:41.985" v="154" actId="478"/>
          <ac:picMkLst>
            <pc:docMk/>
            <pc:sldMk cId="4240340616" sldId="264"/>
            <ac:picMk id="5" creationId="{8682A326-4D8A-7DC3-9184-D815E0D92EF2}"/>
          </ac:picMkLst>
        </pc:picChg>
      </pc:sldChg>
      <pc:sldChg chg="modSp mod modNotesTx">
        <pc:chgData name="Pr. Marcelo Augusto de Carvalho" userId="003edaac93cd75e4" providerId="LiveId" clId="{DA8A534C-F87D-46CF-80F5-C82BB816D350}" dt="2024-11-25T18:47:35.558" v="1251" actId="1036"/>
        <pc:sldMkLst>
          <pc:docMk/>
          <pc:sldMk cId="1714710111" sldId="265"/>
        </pc:sldMkLst>
        <pc:spChg chg="mod">
          <ac:chgData name="Pr. Marcelo Augusto de Carvalho" userId="003edaac93cd75e4" providerId="LiveId" clId="{DA8A534C-F87D-46CF-80F5-C82BB816D350}" dt="2024-11-25T18:47:35.558" v="1251" actId="1036"/>
          <ac:spMkLst>
            <pc:docMk/>
            <pc:sldMk cId="1714710111" sldId="265"/>
            <ac:spMk id="6" creationId="{5194514E-F06B-01E4-F789-16C703804337}"/>
          </ac:spMkLst>
        </pc:spChg>
      </pc:sldChg>
      <pc:sldChg chg="addSp delSp modSp mod modNotesTx">
        <pc:chgData name="Pr. Marcelo Augusto de Carvalho" userId="003edaac93cd75e4" providerId="LiveId" clId="{DA8A534C-F87D-46CF-80F5-C82BB816D350}" dt="2024-11-25T18:33:27.329" v="1118" actId="14100"/>
        <pc:sldMkLst>
          <pc:docMk/>
          <pc:sldMk cId="2117908812" sldId="266"/>
        </pc:sldMkLst>
        <pc:spChg chg="mod">
          <ac:chgData name="Pr. Marcelo Augusto de Carvalho" userId="003edaac93cd75e4" providerId="LiveId" clId="{DA8A534C-F87D-46CF-80F5-C82BB816D350}" dt="2024-11-25T18:33:27.329" v="1118" actId="14100"/>
          <ac:spMkLst>
            <pc:docMk/>
            <pc:sldMk cId="2117908812" sldId="266"/>
            <ac:spMk id="3" creationId="{C3CD02D5-EF1E-8D49-976F-749F1FC7B01F}"/>
          </ac:spMkLst>
        </pc:spChg>
        <pc:picChg chg="add mod">
          <ac:chgData name="Pr. Marcelo Augusto de Carvalho" userId="003edaac93cd75e4" providerId="LiveId" clId="{DA8A534C-F87D-46CF-80F5-C82BB816D350}" dt="2024-11-25T18:01:01.795" v="161"/>
          <ac:picMkLst>
            <pc:docMk/>
            <pc:sldMk cId="2117908812" sldId="266"/>
            <ac:picMk id="2" creationId="{73AB3612-546B-00FD-C961-68AFD754B24B}"/>
          </ac:picMkLst>
        </pc:picChg>
        <pc:picChg chg="del">
          <ac:chgData name="Pr. Marcelo Augusto de Carvalho" userId="003edaac93cd75e4" providerId="LiveId" clId="{DA8A534C-F87D-46CF-80F5-C82BB816D350}" dt="2024-11-25T18:01:00.835" v="160" actId="478"/>
          <ac:picMkLst>
            <pc:docMk/>
            <pc:sldMk cId="2117908812" sldId="266"/>
            <ac:picMk id="4" creationId="{647A41F9-F461-B41A-9FA0-361D0E84936B}"/>
          </ac:picMkLst>
        </pc:picChg>
      </pc:sldChg>
      <pc:sldChg chg="modNotesTx">
        <pc:chgData name="Pr. Marcelo Augusto de Carvalho" userId="003edaac93cd75e4" providerId="LiveId" clId="{DA8A534C-F87D-46CF-80F5-C82BB816D350}" dt="2024-11-25T18:32:20.968" v="1100"/>
        <pc:sldMkLst>
          <pc:docMk/>
          <pc:sldMk cId="183159112" sldId="267"/>
        </pc:sldMkLst>
      </pc:sldChg>
      <pc:sldChg chg="modNotesTx">
        <pc:chgData name="Pr. Marcelo Augusto de Carvalho" userId="003edaac93cd75e4" providerId="LiveId" clId="{DA8A534C-F87D-46CF-80F5-C82BB816D350}" dt="2024-11-25T18:33:15.848" v="1116"/>
        <pc:sldMkLst>
          <pc:docMk/>
          <pc:sldMk cId="4028516649" sldId="268"/>
        </pc:sldMkLst>
      </pc:sldChg>
      <pc:sldChg chg="modNotesTx">
        <pc:chgData name="Pr. Marcelo Augusto de Carvalho" userId="003edaac93cd75e4" providerId="LiveId" clId="{DA8A534C-F87D-46CF-80F5-C82BB816D350}" dt="2024-11-25T18:33:41.618" v="1119"/>
        <pc:sldMkLst>
          <pc:docMk/>
          <pc:sldMk cId="1765026689" sldId="269"/>
        </pc:sldMkLst>
      </pc:sldChg>
      <pc:sldChg chg="addSp delSp modSp mod modNotesTx">
        <pc:chgData name="Pr. Marcelo Augusto de Carvalho" userId="003edaac93cd75e4" providerId="LiveId" clId="{DA8A534C-F87D-46CF-80F5-C82BB816D350}" dt="2024-11-25T18:04:35.627" v="228" actId="6549"/>
        <pc:sldMkLst>
          <pc:docMk/>
          <pc:sldMk cId="896736515" sldId="270"/>
        </pc:sldMkLst>
        <pc:spChg chg="mod">
          <ac:chgData name="Pr. Marcelo Augusto de Carvalho" userId="003edaac93cd75e4" providerId="LiveId" clId="{DA8A534C-F87D-46CF-80F5-C82BB816D350}" dt="2024-11-25T18:03:27.615" v="215" actId="1036"/>
          <ac:spMkLst>
            <pc:docMk/>
            <pc:sldMk cId="896736515" sldId="270"/>
            <ac:spMk id="3" creationId="{9322E387-9FBB-F727-09DA-114FC55F838F}"/>
          </ac:spMkLst>
        </pc:spChg>
        <pc:picChg chg="add mod">
          <ac:chgData name="Pr. Marcelo Augusto de Carvalho" userId="003edaac93cd75e4" providerId="LiveId" clId="{DA8A534C-F87D-46CF-80F5-C82BB816D350}" dt="2024-11-25T18:01:06.837" v="163"/>
          <ac:picMkLst>
            <pc:docMk/>
            <pc:sldMk cId="896736515" sldId="270"/>
            <ac:picMk id="2" creationId="{52180699-1972-3071-580F-956B45D030BB}"/>
          </ac:picMkLst>
        </pc:picChg>
        <pc:picChg chg="del">
          <ac:chgData name="Pr. Marcelo Augusto de Carvalho" userId="003edaac93cd75e4" providerId="LiveId" clId="{DA8A534C-F87D-46CF-80F5-C82BB816D350}" dt="2024-11-25T18:01:05.785" v="162" actId="478"/>
          <ac:picMkLst>
            <pc:docMk/>
            <pc:sldMk cId="896736515" sldId="270"/>
            <ac:picMk id="4" creationId="{AB8560A0-D73A-1D63-7CB5-9242705792F3}"/>
          </ac:picMkLst>
        </pc:picChg>
      </pc:sldChg>
      <pc:sldChg chg="addSp delSp modSp mod modNotesTx">
        <pc:chgData name="Pr. Marcelo Augusto de Carvalho" userId="003edaac93cd75e4" providerId="LiveId" clId="{DA8A534C-F87D-46CF-80F5-C82BB816D350}" dt="2024-11-25T18:33:00.319" v="1115" actId="1038"/>
        <pc:sldMkLst>
          <pc:docMk/>
          <pc:sldMk cId="3577797894" sldId="271"/>
        </pc:sldMkLst>
        <pc:spChg chg="mod">
          <ac:chgData name="Pr. Marcelo Augusto de Carvalho" userId="003edaac93cd75e4" providerId="LiveId" clId="{DA8A534C-F87D-46CF-80F5-C82BB816D350}" dt="2024-11-25T18:33:00.319" v="1115" actId="1038"/>
          <ac:spMkLst>
            <pc:docMk/>
            <pc:sldMk cId="3577797894" sldId="271"/>
            <ac:spMk id="3" creationId="{58D3C800-EE00-7D5B-A6B3-A5721B18C289}"/>
          </ac:spMkLst>
        </pc:spChg>
        <pc:picChg chg="add mod">
          <ac:chgData name="Pr. Marcelo Augusto de Carvalho" userId="003edaac93cd75e4" providerId="LiveId" clId="{DA8A534C-F87D-46CF-80F5-C82BB816D350}" dt="2024-11-25T18:00:55.567" v="159"/>
          <ac:picMkLst>
            <pc:docMk/>
            <pc:sldMk cId="3577797894" sldId="271"/>
            <ac:picMk id="2" creationId="{AA2E7024-86C5-D771-7C09-B720B68B006F}"/>
          </ac:picMkLst>
        </pc:picChg>
        <pc:picChg chg="del">
          <ac:chgData name="Pr. Marcelo Augusto de Carvalho" userId="003edaac93cd75e4" providerId="LiveId" clId="{DA8A534C-F87D-46CF-80F5-C82BB816D350}" dt="2024-11-25T18:00:54.419" v="158" actId="478"/>
          <ac:picMkLst>
            <pc:docMk/>
            <pc:sldMk cId="3577797894" sldId="271"/>
            <ac:picMk id="4" creationId="{F9A17DB9-691E-375E-7A3B-8AC397FCFE5B}"/>
          </ac:picMkLst>
        </pc:picChg>
      </pc:sldChg>
      <pc:sldChg chg="addSp delSp modSp mod modNotesTx">
        <pc:chgData name="Pr. Marcelo Augusto de Carvalho" userId="003edaac93cd75e4" providerId="LiveId" clId="{DA8A534C-F87D-46CF-80F5-C82BB816D350}" dt="2024-11-25T18:47:49.940" v="1262" actId="1036"/>
        <pc:sldMkLst>
          <pc:docMk/>
          <pc:sldMk cId="1709886800" sldId="272"/>
        </pc:sldMkLst>
        <pc:spChg chg="mod">
          <ac:chgData name="Pr. Marcelo Augusto de Carvalho" userId="003edaac93cd75e4" providerId="LiveId" clId="{DA8A534C-F87D-46CF-80F5-C82BB816D350}" dt="2024-11-25T18:47:49.940" v="1262" actId="1036"/>
          <ac:spMkLst>
            <pc:docMk/>
            <pc:sldMk cId="1709886800" sldId="272"/>
            <ac:spMk id="3" creationId="{9474C98B-B633-1A0C-500C-F01B6D85DD3A}"/>
          </ac:spMkLst>
        </pc:spChg>
        <pc:picChg chg="add mod">
          <ac:chgData name="Pr. Marcelo Augusto de Carvalho" userId="003edaac93cd75e4" providerId="LiveId" clId="{DA8A534C-F87D-46CF-80F5-C82BB816D350}" dt="2024-11-25T18:00:48.895" v="157"/>
          <ac:picMkLst>
            <pc:docMk/>
            <pc:sldMk cId="1709886800" sldId="272"/>
            <ac:picMk id="2" creationId="{0B6642C6-92E8-AEFB-D3C4-62C3B1802772}"/>
          </ac:picMkLst>
        </pc:picChg>
        <pc:picChg chg="del">
          <ac:chgData name="Pr. Marcelo Augusto de Carvalho" userId="003edaac93cd75e4" providerId="LiveId" clId="{DA8A534C-F87D-46CF-80F5-C82BB816D350}" dt="2024-11-25T18:00:47.925" v="156" actId="478"/>
          <ac:picMkLst>
            <pc:docMk/>
            <pc:sldMk cId="1709886800" sldId="272"/>
            <ac:picMk id="4" creationId="{B5A003BB-CFE4-564B-C16A-606DC59DA78E}"/>
          </ac:picMkLst>
        </pc:picChg>
      </pc:sldChg>
      <pc:sldChg chg="modNotesTx">
        <pc:chgData name="Pr. Marcelo Augusto de Carvalho" userId="003edaac93cd75e4" providerId="LiveId" clId="{DA8A534C-F87D-46CF-80F5-C82BB816D350}" dt="2024-11-25T18:34:33.096" v="1120"/>
        <pc:sldMkLst>
          <pc:docMk/>
          <pc:sldMk cId="2786394681" sldId="273"/>
        </pc:sldMkLst>
      </pc:sldChg>
      <pc:sldChg chg="addSp delSp modSp mod modNotesTx">
        <pc:chgData name="Pr. Marcelo Augusto de Carvalho" userId="003edaac93cd75e4" providerId="LiveId" clId="{DA8A534C-F87D-46CF-80F5-C82BB816D350}" dt="2024-11-27T09:43:15.145" v="1366" actId="14100"/>
        <pc:sldMkLst>
          <pc:docMk/>
          <pc:sldMk cId="3920508008" sldId="274"/>
        </pc:sldMkLst>
        <pc:spChg chg="mod">
          <ac:chgData name="Pr. Marcelo Augusto de Carvalho" userId="003edaac93cd75e4" providerId="LiveId" clId="{DA8A534C-F87D-46CF-80F5-C82BB816D350}" dt="2024-11-27T09:43:15.145" v="1366" actId="14100"/>
          <ac:spMkLst>
            <pc:docMk/>
            <pc:sldMk cId="3920508008" sldId="274"/>
            <ac:spMk id="3" creationId="{4F6FA5EB-06F1-90A9-13F4-F9F09D86CAF7}"/>
          </ac:spMkLst>
        </pc:spChg>
        <pc:picChg chg="del">
          <ac:chgData name="Pr. Marcelo Augusto de Carvalho" userId="003edaac93cd75e4" providerId="LiveId" clId="{DA8A534C-F87D-46CF-80F5-C82BB816D350}" dt="2024-11-25T18:01:13.075" v="164" actId="478"/>
          <ac:picMkLst>
            <pc:docMk/>
            <pc:sldMk cId="3920508008" sldId="274"/>
            <ac:picMk id="2" creationId="{8ED7696A-5D6D-0201-E6C5-0C245A3AF6B0}"/>
          </ac:picMkLst>
        </pc:picChg>
        <pc:picChg chg="add mod">
          <ac:chgData name="Pr. Marcelo Augusto de Carvalho" userId="003edaac93cd75e4" providerId="LiveId" clId="{DA8A534C-F87D-46CF-80F5-C82BB816D350}" dt="2024-11-25T18:01:13.935" v="165"/>
          <ac:picMkLst>
            <pc:docMk/>
            <pc:sldMk cId="3920508008" sldId="274"/>
            <ac:picMk id="4" creationId="{A58CE5CA-4406-8144-7358-F3E7742CAD62}"/>
          </ac:picMkLst>
        </pc:picChg>
      </pc:sldChg>
      <pc:sldChg chg="modNotesTx">
        <pc:chgData name="Pr. Marcelo Augusto de Carvalho" userId="003edaac93cd75e4" providerId="LiveId" clId="{DA8A534C-F87D-46CF-80F5-C82BB816D350}" dt="2024-11-25T18:34:46.151" v="1121"/>
        <pc:sldMkLst>
          <pc:docMk/>
          <pc:sldMk cId="2223113286" sldId="275"/>
        </pc:sldMkLst>
      </pc:sldChg>
      <pc:sldChg chg="addSp delSp modSp mod modNotesTx">
        <pc:chgData name="Pr. Marcelo Augusto de Carvalho" userId="003edaac93cd75e4" providerId="LiveId" clId="{DA8A534C-F87D-46CF-80F5-C82BB816D350}" dt="2024-11-27T09:43:51.584" v="1372" actId="1035"/>
        <pc:sldMkLst>
          <pc:docMk/>
          <pc:sldMk cId="548671839" sldId="276"/>
        </pc:sldMkLst>
        <pc:spChg chg="mod">
          <ac:chgData name="Pr. Marcelo Augusto de Carvalho" userId="003edaac93cd75e4" providerId="LiveId" clId="{DA8A534C-F87D-46CF-80F5-C82BB816D350}" dt="2024-11-27T09:43:51.584" v="1372" actId="1035"/>
          <ac:spMkLst>
            <pc:docMk/>
            <pc:sldMk cId="548671839" sldId="276"/>
            <ac:spMk id="3" creationId="{B9EB71BF-9D07-7195-F8FB-3CEED368EE4D}"/>
          </ac:spMkLst>
        </pc:spChg>
        <pc:picChg chg="del">
          <ac:chgData name="Pr. Marcelo Augusto de Carvalho" userId="003edaac93cd75e4" providerId="LiveId" clId="{DA8A534C-F87D-46CF-80F5-C82BB816D350}" dt="2024-11-25T18:01:39.445" v="168" actId="478"/>
          <ac:picMkLst>
            <pc:docMk/>
            <pc:sldMk cId="548671839" sldId="276"/>
            <ac:picMk id="2" creationId="{D416B4EF-6B11-8602-F45F-98956B0753F0}"/>
          </ac:picMkLst>
        </pc:picChg>
        <pc:picChg chg="add mod">
          <ac:chgData name="Pr. Marcelo Augusto de Carvalho" userId="003edaac93cd75e4" providerId="LiveId" clId="{DA8A534C-F87D-46CF-80F5-C82BB816D350}" dt="2024-11-25T18:01:40.409" v="169"/>
          <ac:picMkLst>
            <pc:docMk/>
            <pc:sldMk cId="548671839" sldId="276"/>
            <ac:picMk id="4" creationId="{1112C77F-E11B-C674-A009-FCB794580B2A}"/>
          </ac:picMkLst>
        </pc:picChg>
      </pc:sldChg>
      <pc:sldChg chg="modNotesTx">
        <pc:chgData name="Pr. Marcelo Augusto de Carvalho" userId="003edaac93cd75e4" providerId="LiveId" clId="{DA8A534C-F87D-46CF-80F5-C82BB816D350}" dt="2024-11-25T18:35:32.698" v="1123"/>
        <pc:sldMkLst>
          <pc:docMk/>
          <pc:sldMk cId="2803050105" sldId="277"/>
        </pc:sldMkLst>
      </pc:sldChg>
      <pc:sldChg chg="modSp mod modNotesTx">
        <pc:chgData name="Pr. Marcelo Augusto de Carvalho" userId="003edaac93cd75e4" providerId="LiveId" clId="{DA8A534C-F87D-46CF-80F5-C82BB816D350}" dt="2024-11-25T18:36:41.298" v="1171" actId="1035"/>
        <pc:sldMkLst>
          <pc:docMk/>
          <pc:sldMk cId="368213401" sldId="278"/>
        </pc:sldMkLst>
        <pc:spChg chg="mod">
          <ac:chgData name="Pr. Marcelo Augusto de Carvalho" userId="003edaac93cd75e4" providerId="LiveId" clId="{DA8A534C-F87D-46CF-80F5-C82BB816D350}" dt="2024-11-25T18:36:41.298" v="1171" actId="1035"/>
          <ac:spMkLst>
            <pc:docMk/>
            <pc:sldMk cId="368213401" sldId="278"/>
            <ac:spMk id="3" creationId="{3250F1ED-0936-E989-0CF0-8AC97C1428BD}"/>
          </ac:spMkLst>
        </pc:spChg>
      </pc:sldChg>
      <pc:sldChg chg="modNotesTx">
        <pc:chgData name="Pr. Marcelo Augusto de Carvalho" userId="003edaac93cd75e4" providerId="LiveId" clId="{DA8A534C-F87D-46CF-80F5-C82BB816D350}" dt="2024-11-25T18:37:33.540" v="1172"/>
        <pc:sldMkLst>
          <pc:docMk/>
          <pc:sldMk cId="2168211221" sldId="279"/>
        </pc:sldMkLst>
      </pc:sldChg>
      <pc:sldChg chg="addSp delSp modSp mod modNotesTx">
        <pc:chgData name="Pr. Marcelo Augusto de Carvalho" userId="003edaac93cd75e4" providerId="LiveId" clId="{DA8A534C-F87D-46CF-80F5-C82BB816D350}" dt="2024-11-27T09:44:11.840" v="1379" actId="1037"/>
        <pc:sldMkLst>
          <pc:docMk/>
          <pc:sldMk cId="3585789397" sldId="280"/>
        </pc:sldMkLst>
        <pc:spChg chg="mod">
          <ac:chgData name="Pr. Marcelo Augusto de Carvalho" userId="003edaac93cd75e4" providerId="LiveId" clId="{DA8A534C-F87D-46CF-80F5-C82BB816D350}" dt="2024-11-27T09:44:11.840" v="1379" actId="1037"/>
          <ac:spMkLst>
            <pc:docMk/>
            <pc:sldMk cId="3585789397" sldId="280"/>
            <ac:spMk id="3" creationId="{8E545A72-9647-D3E6-86A2-2BA2919D3733}"/>
          </ac:spMkLst>
        </pc:spChg>
        <pc:spChg chg="add del">
          <ac:chgData name="Pr. Marcelo Augusto de Carvalho" userId="003edaac93cd75e4" providerId="LiveId" clId="{DA8A534C-F87D-46CF-80F5-C82BB816D350}" dt="2024-11-25T18:15:40.488" v="548" actId="22"/>
          <ac:spMkLst>
            <pc:docMk/>
            <pc:sldMk cId="3585789397" sldId="280"/>
            <ac:spMk id="6" creationId="{6B492CAB-9970-607A-BF25-2473AF1E894F}"/>
          </ac:spMkLst>
        </pc:spChg>
        <pc:picChg chg="del">
          <ac:chgData name="Pr. Marcelo Augusto de Carvalho" userId="003edaac93cd75e4" providerId="LiveId" clId="{DA8A534C-F87D-46CF-80F5-C82BB816D350}" dt="2024-11-25T18:01:49.012" v="172" actId="478"/>
          <ac:picMkLst>
            <pc:docMk/>
            <pc:sldMk cId="3585789397" sldId="280"/>
            <ac:picMk id="2" creationId="{2C24BD7C-7608-B50E-2B13-E31DDC657CC6}"/>
          </ac:picMkLst>
        </pc:picChg>
        <pc:picChg chg="add mod">
          <ac:chgData name="Pr. Marcelo Augusto de Carvalho" userId="003edaac93cd75e4" providerId="LiveId" clId="{DA8A534C-F87D-46CF-80F5-C82BB816D350}" dt="2024-11-25T18:01:49.945" v="173"/>
          <ac:picMkLst>
            <pc:docMk/>
            <pc:sldMk cId="3585789397" sldId="280"/>
            <ac:picMk id="4" creationId="{C60D6807-19C8-DD83-3368-CFC9EF039327}"/>
          </ac:picMkLst>
        </pc:picChg>
      </pc:sldChg>
      <pc:sldChg chg="addSp delSp modSp mod modNotesTx">
        <pc:chgData name="Pr. Marcelo Augusto de Carvalho" userId="003edaac93cd75e4" providerId="LiveId" clId="{DA8A534C-F87D-46CF-80F5-C82BB816D350}" dt="2024-11-27T09:41:33.571" v="1360" actId="1035"/>
        <pc:sldMkLst>
          <pc:docMk/>
          <pc:sldMk cId="3180857309" sldId="281"/>
        </pc:sldMkLst>
        <pc:spChg chg="mod">
          <ac:chgData name="Pr. Marcelo Augusto de Carvalho" userId="003edaac93cd75e4" providerId="LiveId" clId="{DA8A534C-F87D-46CF-80F5-C82BB816D350}" dt="2024-11-27T09:41:33.571" v="1360" actId="1035"/>
          <ac:spMkLst>
            <pc:docMk/>
            <pc:sldMk cId="3180857309" sldId="281"/>
            <ac:spMk id="3" creationId="{5DF8158C-69A7-D7F4-3B31-97B5D8FB1AD0}"/>
          </ac:spMkLst>
        </pc:spChg>
        <pc:picChg chg="del">
          <ac:chgData name="Pr. Marcelo Augusto de Carvalho" userId="003edaac93cd75e4" providerId="LiveId" clId="{DA8A534C-F87D-46CF-80F5-C82BB816D350}" dt="2024-11-25T18:02:01.955" v="176" actId="478"/>
          <ac:picMkLst>
            <pc:docMk/>
            <pc:sldMk cId="3180857309" sldId="281"/>
            <ac:picMk id="2" creationId="{3A4C5BDD-2D8A-CC1D-1C72-C6ACAE0BC40E}"/>
          </ac:picMkLst>
        </pc:picChg>
        <pc:picChg chg="add mod">
          <ac:chgData name="Pr. Marcelo Augusto de Carvalho" userId="003edaac93cd75e4" providerId="LiveId" clId="{DA8A534C-F87D-46CF-80F5-C82BB816D350}" dt="2024-11-25T18:02:02.915" v="177"/>
          <ac:picMkLst>
            <pc:docMk/>
            <pc:sldMk cId="3180857309" sldId="281"/>
            <ac:picMk id="4" creationId="{08D0FFA5-388A-A6C2-FCB9-1F537567A8FC}"/>
          </ac:picMkLst>
        </pc:picChg>
      </pc:sldChg>
      <pc:sldChg chg="addSp delSp modSp mod modNotesTx">
        <pc:chgData name="Pr. Marcelo Augusto de Carvalho" userId="003edaac93cd75e4" providerId="LiveId" clId="{DA8A534C-F87D-46CF-80F5-C82BB816D350}" dt="2024-11-27T09:41:58.293" v="1362" actId="14100"/>
        <pc:sldMkLst>
          <pc:docMk/>
          <pc:sldMk cId="2950158521" sldId="282"/>
        </pc:sldMkLst>
        <pc:spChg chg="mod">
          <ac:chgData name="Pr. Marcelo Augusto de Carvalho" userId="003edaac93cd75e4" providerId="LiveId" clId="{DA8A534C-F87D-46CF-80F5-C82BB816D350}" dt="2024-11-27T09:41:58.293" v="1362" actId="14100"/>
          <ac:spMkLst>
            <pc:docMk/>
            <pc:sldMk cId="2950158521" sldId="282"/>
            <ac:spMk id="3" creationId="{DAD5DEA3-6DB1-384D-AC3B-279B48A9F77D}"/>
          </ac:spMkLst>
        </pc:spChg>
        <pc:picChg chg="del">
          <ac:chgData name="Pr. Marcelo Augusto de Carvalho" userId="003edaac93cd75e4" providerId="LiveId" clId="{DA8A534C-F87D-46CF-80F5-C82BB816D350}" dt="2024-11-25T18:02:08.385" v="178" actId="478"/>
          <ac:picMkLst>
            <pc:docMk/>
            <pc:sldMk cId="2950158521" sldId="282"/>
            <ac:picMk id="2" creationId="{B8509390-97DB-9793-77C5-9E0C56773BF9}"/>
          </ac:picMkLst>
        </pc:picChg>
        <pc:picChg chg="add mod">
          <ac:chgData name="Pr. Marcelo Augusto de Carvalho" userId="003edaac93cd75e4" providerId="LiveId" clId="{DA8A534C-F87D-46CF-80F5-C82BB816D350}" dt="2024-11-25T18:02:09.415" v="179"/>
          <ac:picMkLst>
            <pc:docMk/>
            <pc:sldMk cId="2950158521" sldId="282"/>
            <ac:picMk id="4" creationId="{E995114E-C87B-31C9-5D3D-3C897A580EBF}"/>
          </ac:picMkLst>
        </pc:picChg>
      </pc:sldChg>
      <pc:sldChg chg="modNotesTx">
        <pc:chgData name="Pr. Marcelo Augusto de Carvalho" userId="003edaac93cd75e4" providerId="LiveId" clId="{DA8A534C-F87D-46CF-80F5-C82BB816D350}" dt="2024-11-25T18:37:54.020" v="1174"/>
        <pc:sldMkLst>
          <pc:docMk/>
          <pc:sldMk cId="2246533946" sldId="283"/>
        </pc:sldMkLst>
      </pc:sldChg>
      <pc:sldChg chg="modNotesTx">
        <pc:chgData name="Pr. Marcelo Augusto de Carvalho" userId="003edaac93cd75e4" providerId="LiveId" clId="{DA8A534C-F87D-46CF-80F5-C82BB816D350}" dt="2024-11-25T18:38:13.258" v="1175"/>
        <pc:sldMkLst>
          <pc:docMk/>
          <pc:sldMk cId="4258158980" sldId="284"/>
        </pc:sldMkLst>
      </pc:sldChg>
      <pc:sldChg chg="addSp delSp modSp mod modNotesTx">
        <pc:chgData name="Pr. Marcelo Augusto de Carvalho" userId="003edaac93cd75e4" providerId="LiveId" clId="{DA8A534C-F87D-46CF-80F5-C82BB816D350}" dt="2024-11-25T18:23:13.957" v="887" actId="1038"/>
        <pc:sldMkLst>
          <pc:docMk/>
          <pc:sldMk cId="565637708" sldId="285"/>
        </pc:sldMkLst>
        <pc:spChg chg="mod">
          <ac:chgData name="Pr. Marcelo Augusto de Carvalho" userId="003edaac93cd75e4" providerId="LiveId" clId="{DA8A534C-F87D-46CF-80F5-C82BB816D350}" dt="2024-11-25T18:23:13.957" v="887" actId="1038"/>
          <ac:spMkLst>
            <pc:docMk/>
            <pc:sldMk cId="565637708" sldId="285"/>
            <ac:spMk id="3" creationId="{3BE26EB1-C7F9-E55A-ACE7-5CE0536EDB56}"/>
          </ac:spMkLst>
        </pc:spChg>
        <pc:picChg chg="del">
          <ac:chgData name="Pr. Marcelo Augusto de Carvalho" userId="003edaac93cd75e4" providerId="LiveId" clId="{DA8A534C-F87D-46CF-80F5-C82BB816D350}" dt="2024-11-25T18:02:21.575" v="184" actId="478"/>
          <ac:picMkLst>
            <pc:docMk/>
            <pc:sldMk cId="565637708" sldId="285"/>
            <ac:picMk id="2" creationId="{AA63AC84-7223-939A-E3C0-1B6F2D0FCC3E}"/>
          </ac:picMkLst>
        </pc:picChg>
        <pc:picChg chg="add mod">
          <ac:chgData name="Pr. Marcelo Augusto de Carvalho" userId="003edaac93cd75e4" providerId="LiveId" clId="{DA8A534C-F87D-46CF-80F5-C82BB816D350}" dt="2024-11-25T18:02:22.599" v="185"/>
          <ac:picMkLst>
            <pc:docMk/>
            <pc:sldMk cId="565637708" sldId="285"/>
            <ac:picMk id="4" creationId="{EA6DB95E-BA9F-41E8-60FB-48AA0142B83D}"/>
          </ac:picMkLst>
        </pc:picChg>
      </pc:sldChg>
      <pc:sldChg chg="addSp delSp modSp mod modNotesTx">
        <pc:chgData name="Pr. Marcelo Augusto de Carvalho" userId="003edaac93cd75e4" providerId="LiveId" clId="{DA8A534C-F87D-46CF-80F5-C82BB816D350}" dt="2024-11-25T18:24:30.513" v="895" actId="403"/>
        <pc:sldMkLst>
          <pc:docMk/>
          <pc:sldMk cId="1584829585" sldId="286"/>
        </pc:sldMkLst>
        <pc:spChg chg="mod">
          <ac:chgData name="Pr. Marcelo Augusto de Carvalho" userId="003edaac93cd75e4" providerId="LiveId" clId="{DA8A534C-F87D-46CF-80F5-C82BB816D350}" dt="2024-11-25T18:24:30.513" v="895" actId="403"/>
          <ac:spMkLst>
            <pc:docMk/>
            <pc:sldMk cId="1584829585" sldId="286"/>
            <ac:spMk id="3" creationId="{F205DFF2-4D4A-B40D-E451-72DF0C31D376}"/>
          </ac:spMkLst>
        </pc:spChg>
        <pc:picChg chg="del">
          <ac:chgData name="Pr. Marcelo Augusto de Carvalho" userId="003edaac93cd75e4" providerId="LiveId" clId="{DA8A534C-F87D-46CF-80F5-C82BB816D350}" dt="2024-11-25T18:02:32.185" v="188" actId="478"/>
          <ac:picMkLst>
            <pc:docMk/>
            <pc:sldMk cId="1584829585" sldId="286"/>
            <ac:picMk id="2" creationId="{F7D451DF-049B-57F8-302C-20AA955B6BCF}"/>
          </ac:picMkLst>
        </pc:picChg>
        <pc:picChg chg="add mod">
          <ac:chgData name="Pr. Marcelo Augusto de Carvalho" userId="003edaac93cd75e4" providerId="LiveId" clId="{DA8A534C-F87D-46CF-80F5-C82BB816D350}" dt="2024-11-25T18:02:33.057" v="189"/>
          <ac:picMkLst>
            <pc:docMk/>
            <pc:sldMk cId="1584829585" sldId="286"/>
            <ac:picMk id="4" creationId="{744C0E21-34B9-C07D-74E6-F9E5145BB021}"/>
          </ac:picMkLst>
        </pc:picChg>
      </pc:sldChg>
      <pc:sldChg chg="addSp delSp modSp del mod">
        <pc:chgData name="Pr. Marcelo Augusto de Carvalho" userId="003edaac93cd75e4" providerId="LiveId" clId="{DA8A534C-F87D-46CF-80F5-C82BB816D350}" dt="2024-11-25T18:05:53.537" v="251" actId="47"/>
        <pc:sldMkLst>
          <pc:docMk/>
          <pc:sldMk cId="2698057802" sldId="287"/>
        </pc:sldMkLst>
        <pc:picChg chg="del">
          <ac:chgData name="Pr. Marcelo Augusto de Carvalho" userId="003edaac93cd75e4" providerId="LiveId" clId="{DA8A534C-F87D-46CF-80F5-C82BB816D350}" dt="2024-11-25T18:01:34.385" v="166" actId="478"/>
          <ac:picMkLst>
            <pc:docMk/>
            <pc:sldMk cId="2698057802" sldId="287"/>
            <ac:picMk id="2" creationId="{422D0765-1204-407C-1419-F14880573434}"/>
          </ac:picMkLst>
        </pc:picChg>
        <pc:picChg chg="add mod">
          <ac:chgData name="Pr. Marcelo Augusto de Carvalho" userId="003edaac93cd75e4" providerId="LiveId" clId="{DA8A534C-F87D-46CF-80F5-C82BB816D350}" dt="2024-11-25T18:01:35.417" v="167"/>
          <ac:picMkLst>
            <pc:docMk/>
            <pc:sldMk cId="2698057802" sldId="287"/>
            <ac:picMk id="4" creationId="{BDE2958F-95DE-8478-BFDB-B556FF02CD4C}"/>
          </ac:picMkLst>
        </pc:picChg>
      </pc:sldChg>
      <pc:sldChg chg="addSp delSp modSp del mod">
        <pc:chgData name="Pr. Marcelo Augusto de Carvalho" userId="003edaac93cd75e4" providerId="LiveId" clId="{DA8A534C-F87D-46CF-80F5-C82BB816D350}" dt="2024-11-25T18:07:46.053" v="286" actId="47"/>
        <pc:sldMkLst>
          <pc:docMk/>
          <pc:sldMk cId="3649192590" sldId="288"/>
        </pc:sldMkLst>
        <pc:picChg chg="del">
          <ac:chgData name="Pr. Marcelo Augusto de Carvalho" userId="003edaac93cd75e4" providerId="LiveId" clId="{DA8A534C-F87D-46CF-80F5-C82BB816D350}" dt="2024-11-25T18:01:43.732" v="170" actId="478"/>
          <ac:picMkLst>
            <pc:docMk/>
            <pc:sldMk cId="3649192590" sldId="288"/>
            <ac:picMk id="2" creationId="{9D4644C6-2DEE-C7E8-B032-8BF7CD9FC97D}"/>
          </ac:picMkLst>
        </pc:picChg>
        <pc:picChg chg="add mod">
          <ac:chgData name="Pr. Marcelo Augusto de Carvalho" userId="003edaac93cd75e4" providerId="LiveId" clId="{DA8A534C-F87D-46CF-80F5-C82BB816D350}" dt="2024-11-25T18:01:44.660" v="171"/>
          <ac:picMkLst>
            <pc:docMk/>
            <pc:sldMk cId="3649192590" sldId="288"/>
            <ac:picMk id="4" creationId="{C6EE447D-D9BF-7492-F9D9-060E44C51CBF}"/>
          </ac:picMkLst>
        </pc:picChg>
      </pc:sldChg>
      <pc:sldChg chg="addSp delSp modSp del mod">
        <pc:chgData name="Pr. Marcelo Augusto de Carvalho" userId="003edaac93cd75e4" providerId="LiveId" clId="{DA8A534C-F87D-46CF-80F5-C82BB816D350}" dt="2024-11-25T18:16:41.551" v="583" actId="47"/>
        <pc:sldMkLst>
          <pc:docMk/>
          <pc:sldMk cId="3325555581" sldId="289"/>
        </pc:sldMkLst>
        <pc:picChg chg="del">
          <ac:chgData name="Pr. Marcelo Augusto de Carvalho" userId="003edaac93cd75e4" providerId="LiveId" clId="{DA8A534C-F87D-46CF-80F5-C82BB816D350}" dt="2024-11-25T18:01:57.727" v="174" actId="478"/>
          <ac:picMkLst>
            <pc:docMk/>
            <pc:sldMk cId="3325555581" sldId="289"/>
            <ac:picMk id="2" creationId="{855C9CB9-2646-54A1-9666-693432E9D2FE}"/>
          </ac:picMkLst>
        </pc:picChg>
        <pc:picChg chg="add mod">
          <ac:chgData name="Pr. Marcelo Augusto de Carvalho" userId="003edaac93cd75e4" providerId="LiveId" clId="{DA8A534C-F87D-46CF-80F5-C82BB816D350}" dt="2024-11-25T18:01:58.635" v="175"/>
          <ac:picMkLst>
            <pc:docMk/>
            <pc:sldMk cId="3325555581" sldId="289"/>
            <ac:picMk id="4" creationId="{E7175DF0-F303-C527-5EE2-40C62C3034C8}"/>
          </ac:picMkLst>
        </pc:picChg>
      </pc:sldChg>
      <pc:sldChg chg="addSp delSp modSp del mod">
        <pc:chgData name="Pr. Marcelo Augusto de Carvalho" userId="003edaac93cd75e4" providerId="LiveId" clId="{DA8A534C-F87D-46CF-80F5-C82BB816D350}" dt="2024-11-25T18:20:11.258" v="634" actId="47"/>
        <pc:sldMkLst>
          <pc:docMk/>
          <pc:sldMk cId="1497179688" sldId="290"/>
        </pc:sldMkLst>
        <pc:picChg chg="del">
          <ac:chgData name="Pr. Marcelo Augusto de Carvalho" userId="003edaac93cd75e4" providerId="LiveId" clId="{DA8A534C-F87D-46CF-80F5-C82BB816D350}" dt="2024-11-25T18:02:12.855" v="180" actId="478"/>
          <ac:picMkLst>
            <pc:docMk/>
            <pc:sldMk cId="1497179688" sldId="290"/>
            <ac:picMk id="2" creationId="{69E296FA-AD35-6E57-2373-58A89D2E63FF}"/>
          </ac:picMkLst>
        </pc:picChg>
        <pc:picChg chg="add mod">
          <ac:chgData name="Pr. Marcelo Augusto de Carvalho" userId="003edaac93cd75e4" providerId="LiveId" clId="{DA8A534C-F87D-46CF-80F5-C82BB816D350}" dt="2024-11-25T18:02:14.085" v="181"/>
          <ac:picMkLst>
            <pc:docMk/>
            <pc:sldMk cId="1497179688" sldId="290"/>
            <ac:picMk id="4" creationId="{D5322A22-C5D3-372E-DD0A-4A910B19CB16}"/>
          </ac:picMkLst>
        </pc:picChg>
      </pc:sldChg>
      <pc:sldChg chg="addSp delSp modSp del mod">
        <pc:chgData name="Pr. Marcelo Augusto de Carvalho" userId="003edaac93cd75e4" providerId="LiveId" clId="{DA8A534C-F87D-46CF-80F5-C82BB816D350}" dt="2024-11-25T18:20:13.497" v="635" actId="47"/>
        <pc:sldMkLst>
          <pc:docMk/>
          <pc:sldMk cId="557073803" sldId="291"/>
        </pc:sldMkLst>
        <pc:picChg chg="del">
          <ac:chgData name="Pr. Marcelo Augusto de Carvalho" userId="003edaac93cd75e4" providerId="LiveId" clId="{DA8A534C-F87D-46CF-80F5-C82BB816D350}" dt="2024-11-25T18:02:17.475" v="182" actId="478"/>
          <ac:picMkLst>
            <pc:docMk/>
            <pc:sldMk cId="557073803" sldId="291"/>
            <ac:picMk id="2" creationId="{1DDF7922-1117-3574-A20D-F119AC026DF8}"/>
          </ac:picMkLst>
        </pc:picChg>
        <pc:picChg chg="add mod">
          <ac:chgData name="Pr. Marcelo Augusto de Carvalho" userId="003edaac93cd75e4" providerId="LiveId" clId="{DA8A534C-F87D-46CF-80F5-C82BB816D350}" dt="2024-11-25T18:02:18.365" v="183"/>
          <ac:picMkLst>
            <pc:docMk/>
            <pc:sldMk cId="557073803" sldId="291"/>
            <ac:picMk id="4" creationId="{B1AA9578-DF35-9913-E1F5-F9EBB1011884}"/>
          </ac:picMkLst>
        </pc:picChg>
      </pc:sldChg>
      <pc:sldChg chg="addSp delSp modSp del mod">
        <pc:chgData name="Pr. Marcelo Augusto de Carvalho" userId="003edaac93cd75e4" providerId="LiveId" clId="{DA8A534C-F87D-46CF-80F5-C82BB816D350}" dt="2024-11-25T18:23:25.897" v="888" actId="47"/>
        <pc:sldMkLst>
          <pc:docMk/>
          <pc:sldMk cId="3924266858" sldId="292"/>
        </pc:sldMkLst>
        <pc:picChg chg="del">
          <ac:chgData name="Pr. Marcelo Augusto de Carvalho" userId="003edaac93cd75e4" providerId="LiveId" clId="{DA8A534C-F87D-46CF-80F5-C82BB816D350}" dt="2024-11-25T18:02:25.963" v="186" actId="478"/>
          <ac:picMkLst>
            <pc:docMk/>
            <pc:sldMk cId="3924266858" sldId="292"/>
            <ac:picMk id="2" creationId="{94F969C2-F696-89F1-6E10-2CC1723D83F5}"/>
          </ac:picMkLst>
        </pc:picChg>
        <pc:picChg chg="add mod">
          <ac:chgData name="Pr. Marcelo Augusto de Carvalho" userId="003edaac93cd75e4" providerId="LiveId" clId="{DA8A534C-F87D-46CF-80F5-C82BB816D350}" dt="2024-11-25T18:02:26.855" v="187"/>
          <ac:picMkLst>
            <pc:docMk/>
            <pc:sldMk cId="3924266858" sldId="292"/>
            <ac:picMk id="4" creationId="{520C6727-9804-44F4-1004-56E6C2D4AFDC}"/>
          </ac:picMkLst>
        </pc:picChg>
      </pc:sldChg>
      <pc:sldChg chg="addSp delSp modSp del mod">
        <pc:chgData name="Pr. Marcelo Augusto de Carvalho" userId="003edaac93cd75e4" providerId="LiveId" clId="{DA8A534C-F87D-46CF-80F5-C82BB816D350}" dt="2024-11-25T18:24:41.873" v="896" actId="47"/>
        <pc:sldMkLst>
          <pc:docMk/>
          <pc:sldMk cId="2544975682" sldId="293"/>
        </pc:sldMkLst>
        <pc:picChg chg="del">
          <ac:chgData name="Pr. Marcelo Augusto de Carvalho" userId="003edaac93cd75e4" providerId="LiveId" clId="{DA8A534C-F87D-46CF-80F5-C82BB816D350}" dt="2024-11-25T18:02:36.067" v="190" actId="478"/>
          <ac:picMkLst>
            <pc:docMk/>
            <pc:sldMk cId="2544975682" sldId="293"/>
            <ac:picMk id="2" creationId="{1ED651B1-448E-ADDF-87D2-26B3FE11EE7D}"/>
          </ac:picMkLst>
        </pc:picChg>
        <pc:picChg chg="add mod">
          <ac:chgData name="Pr. Marcelo Augusto de Carvalho" userId="003edaac93cd75e4" providerId="LiveId" clId="{DA8A534C-F87D-46CF-80F5-C82BB816D350}" dt="2024-11-25T18:02:36.985" v="191"/>
          <ac:picMkLst>
            <pc:docMk/>
            <pc:sldMk cId="2544975682" sldId="293"/>
            <ac:picMk id="4" creationId="{AAF7611F-829B-E1B7-5891-7CC42C6DD723}"/>
          </ac:picMkLst>
        </pc:picChg>
      </pc:sldChg>
      <pc:sldChg chg="addSp delSp modSp mod modNotesTx">
        <pc:chgData name="Pr. Marcelo Augusto de Carvalho" userId="003edaac93cd75e4" providerId="LiveId" clId="{DA8A534C-F87D-46CF-80F5-C82BB816D350}" dt="2024-11-25T18:25:20.217" v="904" actId="1035"/>
        <pc:sldMkLst>
          <pc:docMk/>
          <pc:sldMk cId="1950721521" sldId="294"/>
        </pc:sldMkLst>
        <pc:spChg chg="mod">
          <ac:chgData name="Pr. Marcelo Augusto de Carvalho" userId="003edaac93cd75e4" providerId="LiveId" clId="{DA8A534C-F87D-46CF-80F5-C82BB816D350}" dt="2024-11-25T18:25:20.217" v="904" actId="1035"/>
          <ac:spMkLst>
            <pc:docMk/>
            <pc:sldMk cId="1950721521" sldId="294"/>
            <ac:spMk id="3" creationId="{0605430F-7E7B-8627-5C97-73FCEC946BFC}"/>
          </ac:spMkLst>
        </pc:spChg>
        <pc:picChg chg="del">
          <ac:chgData name="Pr. Marcelo Augusto de Carvalho" userId="003edaac93cd75e4" providerId="LiveId" clId="{DA8A534C-F87D-46CF-80F5-C82BB816D350}" dt="2024-11-25T18:02:40.049" v="192" actId="478"/>
          <ac:picMkLst>
            <pc:docMk/>
            <pc:sldMk cId="1950721521" sldId="294"/>
            <ac:picMk id="2" creationId="{18E30FDF-0DF0-60B4-4EFE-A33B604F0B89}"/>
          </ac:picMkLst>
        </pc:picChg>
        <pc:picChg chg="add mod">
          <ac:chgData name="Pr. Marcelo Augusto de Carvalho" userId="003edaac93cd75e4" providerId="LiveId" clId="{DA8A534C-F87D-46CF-80F5-C82BB816D350}" dt="2024-11-25T18:02:40.962" v="193"/>
          <ac:picMkLst>
            <pc:docMk/>
            <pc:sldMk cId="1950721521" sldId="294"/>
            <ac:picMk id="4" creationId="{91BB287E-30B3-7F1D-2171-3271F96FC564}"/>
          </ac:picMkLst>
        </pc:picChg>
      </pc:sldChg>
      <pc:sldChg chg="addSp delSp modSp mod modNotesTx">
        <pc:chgData name="Pr. Marcelo Augusto de Carvalho" userId="003edaac93cd75e4" providerId="LiveId" clId="{DA8A534C-F87D-46CF-80F5-C82BB816D350}" dt="2024-11-25T18:26:19.347" v="911" actId="255"/>
        <pc:sldMkLst>
          <pc:docMk/>
          <pc:sldMk cId="2245063208" sldId="295"/>
        </pc:sldMkLst>
        <pc:spChg chg="mod">
          <ac:chgData name="Pr. Marcelo Augusto de Carvalho" userId="003edaac93cd75e4" providerId="LiveId" clId="{DA8A534C-F87D-46CF-80F5-C82BB816D350}" dt="2024-11-25T18:26:19.347" v="911" actId="255"/>
          <ac:spMkLst>
            <pc:docMk/>
            <pc:sldMk cId="2245063208" sldId="295"/>
            <ac:spMk id="3" creationId="{7CB299C8-90AB-68E6-9EA4-2950F56F7929}"/>
          </ac:spMkLst>
        </pc:spChg>
        <pc:picChg chg="del">
          <ac:chgData name="Pr. Marcelo Augusto de Carvalho" userId="003edaac93cd75e4" providerId="LiveId" clId="{DA8A534C-F87D-46CF-80F5-C82BB816D350}" dt="2024-11-25T18:02:44.388" v="194" actId="478"/>
          <ac:picMkLst>
            <pc:docMk/>
            <pc:sldMk cId="2245063208" sldId="295"/>
            <ac:picMk id="2" creationId="{F83E1E5D-C9A4-99F8-CB18-09CAF37DBF53}"/>
          </ac:picMkLst>
        </pc:picChg>
        <pc:picChg chg="add mod">
          <ac:chgData name="Pr. Marcelo Augusto de Carvalho" userId="003edaac93cd75e4" providerId="LiveId" clId="{DA8A534C-F87D-46CF-80F5-C82BB816D350}" dt="2024-11-25T18:02:45.364" v="195"/>
          <ac:picMkLst>
            <pc:docMk/>
            <pc:sldMk cId="2245063208" sldId="295"/>
            <ac:picMk id="4" creationId="{EBBBEB95-245E-5E26-3428-52D3E0881BB1}"/>
          </ac:picMkLst>
        </pc:picChg>
      </pc:sldChg>
      <pc:sldChg chg="addSp delSp modSp del mod">
        <pc:chgData name="Pr. Marcelo Augusto de Carvalho" userId="003edaac93cd75e4" providerId="LiveId" clId="{DA8A534C-F87D-46CF-80F5-C82BB816D350}" dt="2024-11-25T18:26:31.257" v="912" actId="47"/>
        <pc:sldMkLst>
          <pc:docMk/>
          <pc:sldMk cId="4262388282" sldId="298"/>
        </pc:sldMkLst>
        <pc:picChg chg="del">
          <ac:chgData name="Pr. Marcelo Augusto de Carvalho" userId="003edaac93cd75e4" providerId="LiveId" clId="{DA8A534C-F87D-46CF-80F5-C82BB816D350}" dt="2024-11-25T18:02:48.611" v="196" actId="478"/>
          <ac:picMkLst>
            <pc:docMk/>
            <pc:sldMk cId="4262388282" sldId="298"/>
            <ac:picMk id="2" creationId="{F40A9A37-4A56-985D-C49D-924D905D4691}"/>
          </ac:picMkLst>
        </pc:picChg>
        <pc:picChg chg="add mod">
          <ac:chgData name="Pr. Marcelo Augusto de Carvalho" userId="003edaac93cd75e4" providerId="LiveId" clId="{DA8A534C-F87D-46CF-80F5-C82BB816D350}" dt="2024-11-25T18:02:49.575" v="197"/>
          <ac:picMkLst>
            <pc:docMk/>
            <pc:sldMk cId="4262388282" sldId="298"/>
            <ac:picMk id="4" creationId="{BE5205EE-220A-7F1F-3068-2B2023FB2BA0}"/>
          </ac:picMkLst>
        </pc:picChg>
      </pc:sldChg>
      <pc:sldChg chg="modSp mod modNotesTx">
        <pc:chgData name="Pr. Marcelo Augusto de Carvalho" userId="003edaac93cd75e4" providerId="LiveId" clId="{DA8A534C-F87D-46CF-80F5-C82BB816D350}" dt="2024-11-25T18:46:33.538" v="1224" actId="20577"/>
        <pc:sldMkLst>
          <pc:docMk/>
          <pc:sldMk cId="3518966941" sldId="299"/>
        </pc:sldMkLst>
        <pc:spChg chg="mod">
          <ac:chgData name="Pr. Marcelo Augusto de Carvalho" userId="003edaac93cd75e4" providerId="LiveId" clId="{DA8A534C-F87D-46CF-80F5-C82BB816D350}" dt="2024-11-25T18:46:33.538" v="1224" actId="20577"/>
          <ac:spMkLst>
            <pc:docMk/>
            <pc:sldMk cId="3518966941" sldId="299"/>
            <ac:spMk id="2" creationId="{C0D45BBF-E6F3-78ED-27EF-9BE6EB69DE76}"/>
          </ac:spMkLst>
        </pc:spChg>
      </pc:sldChg>
      <pc:sldChg chg="modSp add mod modNotesTx">
        <pc:chgData name="Pr. Marcelo Augusto de Carvalho" userId="003edaac93cd75e4" providerId="LiveId" clId="{DA8A534C-F87D-46CF-80F5-C82BB816D350}" dt="2024-11-25T18:48:41.444" v="1264" actId="207"/>
        <pc:sldMkLst>
          <pc:docMk/>
          <pc:sldMk cId="944000159" sldId="300"/>
        </pc:sldMkLst>
        <pc:spChg chg="mod">
          <ac:chgData name="Pr. Marcelo Augusto de Carvalho" userId="003edaac93cd75e4" providerId="LiveId" clId="{DA8A534C-F87D-46CF-80F5-C82BB816D350}" dt="2024-11-25T18:48:41.444" v="1264" actId="207"/>
          <ac:spMkLst>
            <pc:docMk/>
            <pc:sldMk cId="944000159" sldId="300"/>
            <ac:spMk id="3" creationId="{140733BB-A90E-4AA1-CC54-7A81B6573648}"/>
          </ac:spMkLst>
        </pc:spChg>
      </pc:sldChg>
      <pc:sldChg chg="modSp add mod ord modNotesTx">
        <pc:chgData name="Pr. Marcelo Augusto de Carvalho" userId="003edaac93cd75e4" providerId="LiveId" clId="{DA8A534C-F87D-46CF-80F5-C82BB816D350}" dt="2024-11-27T09:39:59.949" v="1311" actId="1035"/>
        <pc:sldMkLst>
          <pc:docMk/>
          <pc:sldMk cId="3112646887" sldId="301"/>
        </pc:sldMkLst>
        <pc:spChg chg="mod">
          <ac:chgData name="Pr. Marcelo Augusto de Carvalho" userId="003edaac93cd75e4" providerId="LiveId" clId="{DA8A534C-F87D-46CF-80F5-C82BB816D350}" dt="2024-11-27T09:39:59.949" v="1311" actId="1035"/>
          <ac:spMkLst>
            <pc:docMk/>
            <pc:sldMk cId="3112646887" sldId="301"/>
            <ac:spMk id="3" creationId="{90464CF0-5613-D7DF-F1F0-5F3EC6F2C9ED}"/>
          </ac:spMkLst>
        </pc:spChg>
      </pc:sldChg>
      <pc:sldChg chg="modSp add mod ord modNotesTx">
        <pc:chgData name="Pr. Marcelo Augusto de Carvalho" userId="003edaac93cd75e4" providerId="LiveId" clId="{DA8A534C-F87D-46CF-80F5-C82BB816D350}" dt="2024-11-27T09:40:35.016" v="1335" actId="1037"/>
        <pc:sldMkLst>
          <pc:docMk/>
          <pc:sldMk cId="734717436" sldId="302"/>
        </pc:sldMkLst>
        <pc:spChg chg="mod">
          <ac:chgData name="Pr. Marcelo Augusto de Carvalho" userId="003edaac93cd75e4" providerId="LiveId" clId="{DA8A534C-F87D-46CF-80F5-C82BB816D350}" dt="2024-11-27T09:40:35.016" v="1335" actId="1037"/>
          <ac:spMkLst>
            <pc:docMk/>
            <pc:sldMk cId="734717436" sldId="302"/>
            <ac:spMk id="3" creationId="{88BC35BF-52A9-9A02-243B-FF35851D87CC}"/>
          </ac:spMkLst>
        </pc:spChg>
      </pc:sldChg>
      <pc:sldChg chg="add del">
        <pc:chgData name="Pr. Marcelo Augusto de Carvalho" userId="003edaac93cd75e4" providerId="LiveId" clId="{DA8A534C-F87D-46CF-80F5-C82BB816D350}" dt="2024-11-25T18:31:31.529" v="1097" actId="47"/>
        <pc:sldMkLst>
          <pc:docMk/>
          <pc:sldMk cId="3733066884"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06/12/2024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2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3AC4-A35A-7FBA-C7F6-0E3067503A4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9D10DA5-3FA6-48F6-503E-7769D5E1A7C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655B6E-3791-5824-C784-FFC8C304686A}"/>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homem deveria ter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imagem de Deus,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tanto na aparência exterior como no caráter.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Cristo somente é a “expressa imagem” do Pai (Hebreus 1:3); mas o homem foi formado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à semelhança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Sua natureza estava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harmonia com a vontade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mente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capaz de compreender as coisas divinas.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afeições eram puras; os apetites e paixões estavam sob o domínio da razão.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Ele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santo e feliz,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tendo a imagem de Deus, e estando em perfeita obediência à Sua vontade.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4BADCCC-4AB2-42ED-C8CF-C841676CC8D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70473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4F7C-1446-8D60-5ADB-0A461FA6E5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38D736D-A8D1-D052-8EED-E40BF84FBA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963DE0-7AF5-DD64-7E45-D632A6DCC203}"/>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ERA O CORPO DO HOMEM AO SER CRIADO?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40982D1-32C4-CCEE-126A-ACA9ADEC0234}"/>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292803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07DE-B6FA-CF82-430A-5740D0DBB00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A565896-D5C9-450D-E7F8-BC4EACBCA26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E7E52C-8918-196D-40BC-43A372C0FBA8}"/>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sair o homem das mãos do Criador era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elevada estatura e perfeita simetria.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rosto trazia a rubra coloração da saúde,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resplendia com a luz da vida e com alegria.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altura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Adão era muito maior do que a dos homens que hoje habitam a Terra.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Eva era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menor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em estatura; contudo suas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formas eram nobres e cheias de beleza.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Esse casal,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tinha pecados,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fazia uso de vestes artificiais; estavam revestidos de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cobertura de luz e glória,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tal como a usam os anjos.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viveram em obediência a Deus, esta veste de luz continuou a envolvê-los.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1BD668B-AC64-6266-F114-091B3DA16445}"/>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50030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BF4E-2E83-2EBA-2FEC-8BB161BC906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2207C06-B980-BB5F-0A08-CCA7D7A1E3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2C27F13-38C4-41F8-B04A-31F181AA1F5B}"/>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MESMO SENDO PERFEITO, O QUE FALTAVA AO HOMEM?</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942AAD1-CB9A-2C73-DA32-4597E8A52DB4}"/>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99587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8FF6C-E702-B2BF-9140-E07E5EDB583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521191C-6B5E-8A11-9787-4CB4E4F9782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1B073DC-6070-29BA-1AB6-38A5A91BE664}"/>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Depois da criação de Adão, toda criatura vivente foi trazida diante dele para receber seu nome; ele viu que a cada um fora dada uma companheira, mas que entre eles “não se achava adjutora que estivesse como diante dele”. Gênesis 2:20. Entre todas as criaturas que Deus fez sobre a Terra,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havia uma igual ao homem.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Gênesis 2:18.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homem não foi feito para habitar na solidão; ele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deveria ser um ente social.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Sem companhia, as belas cenas e deleitosas ocupações do Éden teriam deixado de proporcionar perfeita felicidade.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Mesmo a comunhão com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anjos não poderia satisfazer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seu desejo de simpatia e companhia.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Ninguém havia da mesma natureza para amar e ser amado.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F545D74-1443-630D-F503-44FD1845F3C1}"/>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9563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10EBB-8AFF-1D48-5687-3B04F2E4522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D516CC2-79AA-6211-2BDE-567D14D6297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20DE4EE-1503-66B6-61FA-B3686850B796}"/>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Ninguém havia da mesma natureza para amar e ser amado.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próprio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Deus deu a Adão uma companheira.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Proveu-lhe uma “adjutora” — ajudadora esta que lhe correspondesse — a qual estava em condições de ser sua companheira, e que poderia ser um com ele, em amor e simpatia.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Eva foi criada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 uma costela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tirada do lado de Adão, significando que não o deveria dominar, como a cabeça, nem ser pisada sob os pés como se fosse inferior, mas estar a seu lado como igual, e ser amada e protegida por ele.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parte do homem, osso de seus ossos, e carne de sua carne, era ela o seu segundo eu, mostrando isto a íntima união e apego afetivo que deve existir nesta relação. Efésios 5:29. Gênesis 2:24.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0896B2A-46C3-4632-8BAD-458496C70074}"/>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431358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C370-0110-2AB4-6219-0AB9DA6E06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2746086-B302-E384-F6E3-E33A913784F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BB32086-DE80-46D6-9E66-8187DBA0BEE4}"/>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QUEM INSTITUIU O CASAMENTO À HUMANIDADE?</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4C70AAC-54E3-5E2E-FA9B-4E502B95FC7A}"/>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36951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F4875-5F63-136C-FD9B-BC0EF40375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6842949-EE56-73D3-980E-1BEE3E3650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574BBD3-86FE-01E3-907C-81082CCAB5A6}"/>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celebrou o primeiro casamento. Assim esta instituição tem como seu originador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Criador do Universo.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Hebreus 13:4</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Foi esta uma das primeiras dádivas de Deus ao homem, e é uma das duas instituições que, depois da queda,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Adão trouxe consigo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além das portas do Paraíso.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os princípios divinos são reconhecidos e obedecidos nesta relação, o casamento é uma bênção;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preserva a pureza e felicidade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gênero humano,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provê as necessidades sociais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homem,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eleva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natureza física, intelectual e moral.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ED0576F-A635-4E37-31EF-88FA21F7970F}"/>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34570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A279-B174-6F05-0A4D-0086A42FFB8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159921-A505-4C4B-6F36-13A9A9B84A2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7577619-7647-5ACD-9F10-1E26CA3AA2AD}"/>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ERA O JARDIM DO ÉDEN?</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3D17785-FCD0-0272-D05E-A2039B37564C}"/>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835401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7F14-A4B5-A2BC-1C84-90607837F41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97CE0D5-1EA3-2260-3B5A-9F6AD1EB8CA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760DE59-9FE9-DB40-3312-431D95393A1F}"/>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Gênesis 2:8.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Tudo o que Deus havia feito era a perfeição da beleza, e nada parecia faltar do que pudesse contribuir para a felicidade do santo par; deu-lhes, contudo, o Criador ainda outra demonstração de Seu amor,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preparando um jardim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especialmente para ser o seu lar.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Neste jardim havia árvores de toda variedade, muitas das quais carregadas de deliciosos frutos.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Havia lindas trepadeiras, que cresciam eretas, apresentando, todavia, um graciosíssimo aspecto, com seus ramos pendendo sob a carga de tentadores frutos, dos mais belos e variados matizes.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Era o trabalho de Adão e Eva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amoldar os ramos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da trepadeira de maneira a formar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caramanchéis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fazendo assim, para si, com as árvores vivas, moradas cobertas com folhagem e frutos. Havia fragrantes flores de toda cor, em grande profusão.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 meio do jardim estava a árvore da vida, sobrepujando em glória a todas as outras árvores. Seu fruto assemelhava-se a maçãs de ouro e prata, e tinha a propriedade de perpetuar 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04542F3-D4AC-BE01-F1F0-7FCCDEB71DCB}"/>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895746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B9D5B-990D-10EE-BB59-028BCBCFF8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EC087A1-E691-955E-8158-08F347D92B2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7C50D47-9F08-AE3F-8D95-8B2703B9D635}"/>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QUE E PARA QUÊ DEUS NOS DEU A OBSERVÂNCIA DO SÁBADO?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0B596E3-AB2C-5EFF-C3AF-33C75AF97416}"/>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2253307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27B1-F804-C497-462C-ADEB4C5736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7D60005-BB29-F0F4-9E64-D788EB8930E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321E8B1-3FD9-5AA8-E74B-F0A4900264BB}"/>
              </a:ext>
            </a:extLst>
          </p:cNvPr>
          <p:cNvSpPr>
            <a:spLocks noGrp="1"/>
          </p:cNvSpPr>
          <p:nvPr>
            <p:ph type="body" idx="1"/>
          </p:nvPr>
        </p:nvSpPr>
        <p:spPr/>
        <p:txBody>
          <a:bodyPr/>
          <a:lstStyle/>
          <a:p>
            <a:pPr algn="just">
              <a:lnSpc>
                <a:spcPct val="95000"/>
              </a:lnSpc>
              <a:spcAft>
                <a:spcPts val="6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Deus olhou com satisfação para a obra de Suas mãos. Tudo era perfeito, digno de seu Autor divino; e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 descansou, </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não como alguém que estivesse cansado, mas satisfeito com os frutos de Sua sabedoria e bondade, e com as manifestações de Sua glória.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95000"/>
              </a:lnSpc>
              <a:spcAft>
                <a:spcPts val="6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Depois de repousar no sétimo dia, Deus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santificou, </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ou pô-lo à parte, como dia de repouso para o homem.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95000"/>
              </a:lnSpc>
              <a:spcAft>
                <a:spcPts val="600"/>
              </a:spcAft>
            </a:pPr>
            <a:r>
              <a:rPr lang="pt-BR" sz="1800" b="0" dirty="0">
                <a:effectLst/>
                <a:latin typeface="Arial" panose="020B0604020202020204" pitchFamily="34" charset="0"/>
                <a:ea typeface="Trebuchet MS" panose="020B0603020202020204" pitchFamily="34" charset="0"/>
              </a:rPr>
              <a:t>Seguindo o exemplo do Criador, deveria o homem repousar neste santo dia, a fim de que, ao olhar para o céu e para a Terra, pudesse </a:t>
            </a:r>
            <a:r>
              <a:rPr lang="pt-BR" sz="1800" b="0" dirty="0">
                <a:solidFill>
                  <a:srgbClr val="FF0000"/>
                </a:solidFill>
                <a:effectLst/>
                <a:latin typeface="Arial" panose="020B0604020202020204" pitchFamily="34" charset="0"/>
                <a:ea typeface="Trebuchet MS" panose="020B0603020202020204" pitchFamily="34" charset="0"/>
              </a:rPr>
              <a:t>refletir na grande obra da criação de Deus; </a:t>
            </a:r>
            <a:r>
              <a:rPr lang="pt-BR" sz="1800" b="0" dirty="0">
                <a:effectLst/>
                <a:latin typeface="Arial" panose="020B0604020202020204" pitchFamily="34" charset="0"/>
                <a:ea typeface="Trebuchet MS" panose="020B0603020202020204" pitchFamily="34" charset="0"/>
              </a:rPr>
              <a:t>e para que, contemplando as provas da sabedoria e bondade de Deus, pudesse seu coração encher-se de amor e reverência para com o Criador. </a:t>
            </a:r>
            <a:endParaRPr lang="pt-BR" sz="2400" b="0" kern="15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63745BC-23C7-A09C-D668-F104D64FF037}"/>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82096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7193D-EB5E-F3E8-F6C8-C78E13F882C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CEC8F1-B70D-E233-881A-D15E26AAFD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B9A4BAF-FF02-565E-E74D-FFD9350FB79D}"/>
              </a:ext>
            </a:extLst>
          </p:cNvPr>
          <p:cNvSpPr>
            <a:spLocks noGrp="1"/>
          </p:cNvSpPr>
          <p:nvPr>
            <p:ph type="body" idx="1"/>
          </p:nvPr>
        </p:nvSpPr>
        <p:spPr/>
        <p:txBody>
          <a:bodyPr/>
          <a:lstStyle/>
          <a:p>
            <a:pPr algn="just">
              <a:lnSpc>
                <a:spcPct val="105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O sábado foi confiado a Adão, pai e representante de toda a família humana. Sua observância deveria ser um ato de grato reconhecimento,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parte de todos </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os que morassem sobre a Terra, de que Deus era seu Criador e legítimo Soberano; de que eles eram a obra de Suas mãos, e súditos de Sua autoridade.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Deus viu que um repouso era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essencial para o homem, mesmo no Paraíso. </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Ele necessitava pôr de lado seus próprios interesses e ocupações durante um dia dos sete, para que pudesse de maneira mais ampla contemplar as obras de Deus, e meditar em Seu poder e bondade.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beleza </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que reveste a Terra é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 sinal do amor de Deus</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 Podemos vê-Lo nas colinas eternas, nas árvores altaneiras, no botão que se entreabre, e nas delicadas flores. Tudo nos fala de Deus.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O sábado, apontando sempre para Aquele que tudo fez,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ordena aos homens abrirem o grande livro da natureza, </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e rastrear ali a sabedoria, o poder e o amor do Criador. </a:t>
            </a: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E9BE590-6C60-8EA5-FEA4-38AE4E2D9F94}"/>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265500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B4026-C1DB-5006-D4E4-DD8D7234D63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3A37379-192E-FA09-D0F2-21F41D9AF7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33AC65-096E-4AD0-5DED-2B5A9E1307B9}"/>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QUE TEMOS PARA DESENVOLVER O CARÁTER?</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98D8FE1-110F-D5F7-13D3-E91D4B678C92}"/>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2069509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DABD-9CF0-200C-FFF3-8CD0771E5BE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03C015F-979E-8124-DD25-8494B7603DF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176E97-D6F9-2DE5-0A82-0B7D521454CD}"/>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mesmo tempo em que se lhes permitia comer livremente de todas as outras árvores, era-lhes proibido provar desta, sob pena de morte. Deviam também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estar expostos às tentações de Satanás;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mas, se resistissem à prova, seriam finalmente colocados fora de seu poder, para desfrutarem o favor perpétuo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Sem liberdade de opção,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sua obediência não teria sido voluntária, mas forçada. Não poderia haver desenvolvimento de caráter.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Tal maneira de agir seria contrária ao plano de Deus ao tratar Ele com os habitantes de outros mundos. Seria indigna do homem como um ser inteligente, e teria apoiado a acusação, feita por Satanás, de governo arbitrário por parte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CFEF14D-75FB-599F-3AF9-D30179079893}"/>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3051576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7D9F6-33F8-4716-B2E9-AF7D1B9E7F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721EE88-28F8-FD10-511F-3D983A16114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E5DD1CC-0C1E-CF1A-3E6C-7E12D9334CB6}"/>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mesmo tempo em que se lhes permitia comer livremente de todas as outras árvores, era-lhes proibido provar desta, sob pena de morte. Deviam também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estar expostos às tentações de Satanás;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mas, se resistissem à prova, seriam finalmente colocados fora de seu poder, para desfrutarem o favor perpétuo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Sem liberdade de opção,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sua obediência não teria sido voluntária, mas forçada. Não poderia haver desenvolvimento de caráter.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Tal maneira de agir seria contrária ao plano de Deus ao tratar Ele com os habitantes de outros mundos. Seria indigna do homem como um ser inteligente, e teria apoiado a acusação, feita por Satanás, de governo arbitrário por parte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6C7361D-5BE9-7058-7DE1-BFEDB34FD42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2989189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6B25C-8333-68AE-DA2E-14FEAEF1146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3262AB8-5052-9301-9C92-2BA2E193DF9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86FC01D-6B85-F4F9-F7A9-FA82F9B5FF0B}"/>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A CONDIÇÃO PARA A FELICIDADE HUMANA?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C6BE99C-95FB-6EAF-41C9-0CCF50F9653E}"/>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4163758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6FA29-03F4-CC96-FF65-4469D6FA2B6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EC7F69-2CF8-26F0-150B-38F27801151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1E81968-E3D4-FF1A-6577-5AB45E529BA6}"/>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fez o homem reto; deu-lhe nobres traços de caráter, sem nenhum pendor para o mal.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Dotou-o de altas capacidades intelectuais, e apresentou-lhe os mais fortes incentivos possíveis para que fosse fiel a seu dever.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 perfeita e perpétua,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era a condição para a felicidade eterna. Sob esta condição teria ele acesso à árvore da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33B85DA-6193-A1C3-E2F9-925F58B603C8}"/>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1776103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D0D5E-9AC4-722A-1370-D005F6B0AEB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E1F333-08AB-82CA-B082-498EB935EAB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83F723D-99F2-945D-CB10-A83DE35BB3FC}"/>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O MODELO DE ONDE DEVEMOS VIVER?</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909379E-D870-D043-C5F5-B0AD1B6CC9EC}"/>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3772851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643A8-5B25-050F-6E88-3296777AA14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E03A5E8-8876-6ED2-2626-BFAFB7AA20D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9F0ABDC-1421-D8EE-A138-7829C750FAAB}"/>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Aquele lar, embelezado pela mão do próprio Deus, não era um suntuoso palácio.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homens, em seu orgulho, deleitam-se com edifícios magnificentes e custosos, e gloriam-se com as obras de suas mãos; mas Deus colocou Adão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um jardim.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Esta era a sua morada.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 ambiente em que vivia o santo par havia uma lição para todos os tempos, a lição de que a verdadeira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felicidade é encontrada,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na satisfação do orgulho e luxo,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 comunhão com Deus mediante Suas obras criadas.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 os homens dessem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menos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atenção às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coisas artificiais,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cultivassem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maior simplicidade,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estariam em muito melhores condições de corresponderem com o propósito de Deus em Sua criação.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orgulho e a ambição nunca se satisfazem; aqueles, porém, que são verdadeiramente sábios encontrarão um prazer real e enobrecedor nas fontes de alegria que Deus colocou ao alcance de todos.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2CA8D90-CF3E-0205-D64E-13387B3A0CAE}"/>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97600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COMO ERA A TERRA COMO DEUS A CRIOU?</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451A8-BF23-7025-D75A-3BBCDECFAD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788EE7-01A9-AAE1-062C-9F75A16D1F4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8CE1222-C547-7797-BC6F-F9FB7AB83C72}"/>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QUE O TRABALHO DIÁRIO NOS DÁ?</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89E1A5F-41B6-C8B1-4944-B4B6754B26A8}"/>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711346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21A37-B1DD-4815-A70D-3A856A561B0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D73DB7-878B-65F5-F202-A41381F0F75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35DFE58-D7A6-FB5D-7494-576E894FFC58}"/>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Aos moradores do Éden foi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confiado o cuidado do jardim,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o lavrar e o guardar”.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Sua ocupação não era cansativa, antes agradável e revigoradora.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indicou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trabalho como uma bênção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o homem, a fim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ocupar-lhe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espírito, fortalecer o corpo e desenvolver as faculdades.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atividade mental e física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Adão encontrava um dos mais elevados prazeres de sua santa existência.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quando, como resultado de sua desobediência, foi ele expulso de seu belo lar, e obrigado a lutar com o obstinado solo para ganhar o pão cotidiano, aquele mesmo trabalho, se bem que grandemente diverso de sua deleitável ocupação no jardim, foi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uma salvaguarda contra a tentação,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fonte de felicidade.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verdadeira alegria da vida é encontrada apenas pelos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homens e mulheres do trabalho.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Os anjos são diligentes obreiros; são ministros de Deus para os filhos dos homens. O Criador não preparou lugar algum para a prática estagnante da indolência. </a:t>
            </a:r>
            <a:endParaRPr lang="pt-BR" sz="1800" dirty="0">
              <a:effectLst/>
              <a:latin typeface="Arial" panose="020B0604020202020204" pitchFamily="34" charset="0"/>
              <a:ea typeface="Trebuchet MS" panose="020B0603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539F329-978B-CC65-1A7B-2C9A3E7AF04C}"/>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1379351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2441-9B84-C672-F426-35581E78DC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20FD2C-82DF-93A0-B42C-B2150F7D781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F6D0711-ED45-7841-9B86-1BE935EAD11F}"/>
              </a:ext>
            </a:extLst>
          </p:cNvPr>
          <p:cNvSpPr>
            <a:spLocks noGrp="1"/>
          </p:cNvSpPr>
          <p:nvPr>
            <p:ph type="body" idx="1"/>
          </p:nvPr>
        </p:nvSpPr>
        <p:spPr/>
        <p:txBody>
          <a:bodyPr/>
          <a:lstStyle/>
          <a:p>
            <a:pPr marL="0" marR="0" lvl="0" indent="0" algn="just" defTabSz="914400" rtl="0" eaLnBrk="1" fontAlgn="auto" latinLnBrk="0" hangingPunct="1">
              <a:lnSpc>
                <a:spcPct val="105000"/>
              </a:lnSpc>
              <a:spcBef>
                <a:spcPts val="0"/>
              </a:spcBef>
              <a:spcAft>
                <a:spcPts val="800"/>
              </a:spcAft>
              <a:buClrTx/>
              <a:buSzTx/>
              <a:buFontTx/>
              <a:buNone/>
              <a:tabLst/>
              <a:defRPr/>
            </a:pPr>
            <a:r>
              <a:rPr lang="pt-BR" sz="1800" b="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NÃO DESTRUIU LOGO A SATANÁS? </a:t>
            </a:r>
          </a:p>
          <a:p>
            <a:pPr algn="just">
              <a:lnSpc>
                <a:spcPct val="105000"/>
              </a:lnSpc>
              <a:spcAft>
                <a:spcPts val="800"/>
              </a:spcAft>
            </a:pP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740E8D7-FA7D-F369-B8A3-E34A7F77FB5F}"/>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487675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6E1C-407D-AEE4-83A8-1D92F91F4F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A5BEE02-ED76-9DD5-42AC-F4408A5E2EF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41FF678-FD00-B111-6AEC-263582C0E85D}"/>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permanecessem fiéis a Deus,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Adão e sua companheira deveriam exercer governo sobre a Terra.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santo par não era apenas filhos sob o cuidado paternal de Deus,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estudantes a receberem instrução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Criador todo-sabedoria.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Eram visitados pelos anjos, e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concedia-se-lhes</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comunhão com seu Criador,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sem nenhum véu protetor de separação.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Estavam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cheios do vigor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comunicado pela árvore da vida, e sua capacidade intelectual era apenas pouco menor do que a dos anjos.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mistérios do Universo visível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conferiam-lhes uma fonte inesgotável de instrução e deleite.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F5050A-F91F-788E-74BB-2E8E506192EA}"/>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1306420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8ED5-7DB4-87D4-2ACD-CEB07C480E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4B2053-D5B3-AF3B-45DC-E0024E3EFD7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B71D453-9F23-2485-5522-9049744B0F34}"/>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leis e operações da natureza,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estavam-lhes abertas à mente pelo infinito Construtor e Mantenedor de tudo.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Entretinham conversa com a folha, com a flor e a árvore, aprendendo de cada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segredos de sua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glória de Deus nos Céus, os mundos inumeráveis em suas ordenadas revoluções, “o equilíbrio das grossas nuvens” (Jó 37:16),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mistérios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da luz e do som, do dia e da noite, tudo estava patente ao estudo de nossos primeiros pais.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permanecessem fiéis à lei divina,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capacidade para saber, vivenciar e amar, cresceria continuamente.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Estariam constantemente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adquirir novos tesouros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saber, a descobrir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novas fontes de felicidade,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a obter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concepções cada vez mais claras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incomensurável, infalível amor de Deus.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8CBD251-335C-0DBF-4603-8A7D8550861C}"/>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5220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1988-201, CPB, Tatuí, SP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LAZZARO SPALLANZANI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não é homem, para que minta. Números 23:19.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Os besouros não têm mãe e pai - declarou Ross, um naturalista inglês, há duzentos anos. Eles nascem espontaneamente do esterco de vaca.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Os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pêlos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dos cavalos se transformam em vermes - acrescentou alguém. Ratos surgem da lama e as larvas de moscas nascem da carne.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essas coisas são possíveis?" pensava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Spallanzani</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"Tudo tem que ter uma origem, mesmo as moscas e o minúsculo animálculo que eu vejo ao microscópio." Então ele leu acerca de uma experiência feita por um cientista chamado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Redi</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Ele pegou duas jarras nas quais estocou carne. Cobriu uma das jarras e deixou a outra descoberta. Observou enquanto as moscas vieram até a jarra aberta e pousaram na carne. Após alguns dias, havia uma porção de moscas na jarra aberta. Elas saíam dos ovos postos pelas moscas-mães. Na jarra fechada, não havia moscas.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moscas têm que ter pais", concordaram os cientistas.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"Eu vou provar que os seres microscópicos também devem ter pais", decidiu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Spallanzani</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Ele colocou sopa de feijão numa garrafa lacrada e ferveu por uma hora. Colocou mais sopa em uma garrafa levemente arrolhada e ferveu por uma hora. Após alguns dias, observou através de um microscópio a sopa de ambas as garrafas. Não havia vida na garrafa lacrada. Na outra garrafa havia muitos micróbios nadando na sopa. Com outras experiências semelhantes, ele provou que micróbios vêm de outros micróbios, como gatos provêm de gatos.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Eu não sei se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Spallanzani</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sabia ou não, mas sua experiência provou que Deus não estava mentindo quando disse que todas as criaturas da Terra se reproduziriam "segundo a espécie". É fácil aceitar esse fato uma vez que foi comprovado, mas era difícil para as pessoas supersticiosas de 200 anos atrás. Em seu limitado entendimento científico, parecia que Deus não sabia do que estava falando.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Ainda há algumas partes da Bíblia e do Espírito de Profecia difíceis de correlacionar com nossa compreensão atual das coisas. É então que devemos ter fé e crer em Deus. A comprovação virá um dia, pois Deus não mente.</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b="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a Terra saiu das mãos de seu Criador,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extraordinariamente bela.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Variada era a sua superfície,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contendo montanhas, colinas e planícies, entrecortadas por majestosos rios e formosos lagos; as colinas e montanhas, entretanto, não eram abruptas e escabrosas, tendo em grande quantidade tremendos despenhadeiros e medonhos abismos como hoje elas são; as arestas agudas e ásperas do pétreo arcabouço da terra estavam sepultadas por sob o solo fértil, que por toda parte produzia um pujante crescimento de vegetação.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havia asquerosos pântanos nem áridos desertos.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Graciosos arbustos e delicadas flores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saudavam a vista aonde quer que esta se volvesse.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elevações estavam coroadas de árvores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mais majestosas do que qualquer que hoje exista.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incontaminado por miasmas perniciosos,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puro e saudável.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67FA3-379E-118F-84AA-55071C834EF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FDA8C1B-CD85-02C1-7F8A-65B6C88973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1894F6-2476-77B3-947F-A72532EEB6A9}"/>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QUE NÃO CREMOS NO EVOLUCIONISMO?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6C9EE3C-AC7F-D069-E81B-1581CD2323FF}"/>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39778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C06B7-63B1-0BB4-4CD4-13E52387979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A64282-3C80-1D88-6D0E-815EC752280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4686A7C-9D5F-F05F-D337-40DC2B1A9418}"/>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Gênesis 1:26, 27 - Deus criou o homem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à Sua própria imagem.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Não há aqui mistério.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há lugar para a suposição de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homem evoluiu,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por meio de morosos graus de desenvolvimento, das formas inferiores da vida animal ou vegetal.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Tal ensino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rebaixa a grande obra do Criador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ao nível das concepções estreitas e terrenas do homem.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homens são tão persistentes em excluir a Deus da soberania do Universo,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degradam ao homem, e o despojam da dignidade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sua origem.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Aquele que estabeleceu os mundos estelares nos altos céus, e com delicada perícia coloriu as flores do campo, Aquele que encheu a Terra e os céus com as maravilhas de Seu poder, vindo a coroar Sua obra gloriosa a fim de pôr em seu meio alguém para ser o governador da linda Terra,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deixou de criar um ser digno das mãos que lhe deram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A </a:t>
            </a:r>
            <a:r>
              <a:rPr lang="pt-BR" sz="1800" dirty="0">
                <a:solidFill>
                  <a:srgbClr val="FF0000"/>
                </a:solidFill>
                <a:effectLst/>
                <a:latin typeface="Arial" panose="020B0604020202020204" pitchFamily="34" charset="0"/>
                <a:ea typeface="Trebuchet MS" panose="020B0603020202020204" pitchFamily="34" charset="0"/>
              </a:rPr>
              <a:t>genealogia</a:t>
            </a:r>
            <a:r>
              <a:rPr lang="pt-BR" sz="1800" dirty="0">
                <a:effectLst/>
                <a:latin typeface="Arial" panose="020B0604020202020204" pitchFamily="34" charset="0"/>
                <a:ea typeface="Trebuchet MS" panose="020B0603020202020204" pitchFamily="34" charset="0"/>
              </a:rPr>
              <a:t> de nossa raça, conforme é dada pela inspiração, remonta sua origem não a uma linhagem de micróbios, moluscos e quadrúpedes a se desenvolverem, mas </a:t>
            </a:r>
            <a:r>
              <a:rPr lang="pt-BR" sz="1800" dirty="0">
                <a:solidFill>
                  <a:srgbClr val="FF0000"/>
                </a:solidFill>
                <a:effectLst/>
                <a:latin typeface="Arial" panose="020B0604020202020204" pitchFamily="34" charset="0"/>
                <a:ea typeface="Trebuchet MS" panose="020B0603020202020204" pitchFamily="34" charset="0"/>
              </a:rPr>
              <a:t>ao grande Criador. </a:t>
            </a:r>
            <a:r>
              <a:rPr lang="pt-BR" sz="1800" dirty="0">
                <a:effectLst/>
                <a:latin typeface="Arial" panose="020B0604020202020204" pitchFamily="34" charset="0"/>
                <a:ea typeface="Trebuchet MS" panose="020B0603020202020204" pitchFamily="34" charset="0"/>
              </a:rPr>
              <a:t>Posto que formado do pó, Adão era filho “de Deus”. Lucas 3:38. </a:t>
            </a:r>
            <a:endParaRPr lang="pt-BR" sz="12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8D92AB1-B517-C227-2A46-CF81AB9C7551}"/>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02868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6897-C574-2364-6456-0A73F54FC2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E127D92-54A1-C834-C1C0-D55877E11E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425C429-1A2A-5307-1A6A-0FFB34335283}"/>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A RELAÇÃO DA HUMANIDADE COM OS ANIMAIS?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3F3A91B-2E9C-0052-28DC-12E5EA26DF7A}"/>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1903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1E464-FE78-B05A-EDFF-D7EBD69B4B2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BE39E7-336C-7EDE-888A-C871FD468B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1DB93A0-C005-D73B-DFF3-D91BDEA758F5}"/>
              </a:ext>
            </a:extLst>
          </p:cNvPr>
          <p:cNvSpPr>
            <a:spLocks noGrp="1"/>
          </p:cNvSpPr>
          <p:nvPr>
            <p:ph type="body" idx="1"/>
          </p:nvPr>
        </p:nvSpPr>
        <p:spPr/>
        <p:txBody>
          <a:bodyPr/>
          <a:lstStyle/>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Ele foi posto,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representante de Deus,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sobre as ordens inferiores de seres.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Estes não podem compreender ou reconhecer a soberania de Deus, todavia foram feitos com capacidade de amar e servir ao homem.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Diz o salmista: “Fazes com que ele tenha domínio sobre as obras das Tuas mãos; tudo puseste debaixo de seus pés: [...] os animais do campo, as aves dos céus, [...] e tudo o que passa pelas veredas dos mares”. Salmos 8:6-8.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6192961-86EA-FF37-3678-5AA15852242A}"/>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206467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2620D-C89F-0BA6-4FBC-2F2FE3ABAA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E0DE1AA-B905-D32F-DE13-566E981BB41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37529E5-1EB5-931B-CA76-7172A2686D3A}"/>
              </a:ext>
            </a:extLst>
          </p:cNvPr>
          <p:cNvSpPr>
            <a:spLocks noGrp="1"/>
          </p:cNvSpPr>
          <p:nvPr>
            <p:ph type="body" idx="1"/>
          </p:nvPr>
        </p:nvSpPr>
        <p:spPr/>
        <p:txBody>
          <a:bodyPr/>
          <a:lstStyle/>
          <a:p>
            <a:pPr algn="just">
              <a:lnSpc>
                <a:spcPct val="105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QUAL A RELAÇÃO DA HUMANIDADE COM DEUS?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EC9D859-34BD-272C-676D-535DAF33DFFA}"/>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18732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Montanha com por do sol ao fundo&#10;&#10;Descrição gerada automaticamente">
            <a:extLst>
              <a:ext uri="{FF2B5EF4-FFF2-40B4-BE49-F238E27FC236}">
                <a16:creationId xmlns:a16="http://schemas.microsoft.com/office/drawing/2014/main" id="{6254A9F6-8811-2E71-E493-65821E370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517103"/>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Criação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2</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1814-7033-81AE-56A0-B8CD036BB01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D3C800-EE00-7D5B-A6B3-A5721B18C289}"/>
              </a:ext>
            </a:extLst>
          </p:cNvPr>
          <p:cNvSpPr>
            <a:spLocks noGrp="1"/>
          </p:cNvSpPr>
          <p:nvPr>
            <p:ph idx="1"/>
          </p:nvPr>
        </p:nvSpPr>
        <p:spPr>
          <a:xfrm>
            <a:off x="150094" y="274022"/>
            <a:ext cx="7622305" cy="6390016"/>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homem deveria ter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imagem de Deus,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tanto na aparência exterior como no caráter.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Cristo somente é a “expressa imagem” do Pai (Hebreus 1:3); mas o homem foi formado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à semelhança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 natureza estava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harmonia com a vontade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mente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capaz de compreender as coisas divinas.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afeições eram puras; os apetites e paixões estavam sob o domínio da razão.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Ele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santo e feliz,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tendo a imagem de Deus, e estando em perfeita obediência à Sua vontade.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AA2E7024-86C5-D771-7C09-B720B68B006F}"/>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7779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70DB-5B32-58AC-32DD-8283514D368A}"/>
            </a:ext>
          </a:extLst>
        </p:cNvPr>
        <p:cNvGrpSpPr/>
        <p:nvPr/>
      </p:nvGrpSpPr>
      <p:grpSpPr>
        <a:xfrm>
          <a:off x="0" y="0"/>
          <a:ext cx="0" cy="0"/>
          <a:chOff x="0" y="0"/>
          <a:chExt cx="0" cy="0"/>
        </a:xfrm>
      </p:grpSpPr>
      <p:pic>
        <p:nvPicPr>
          <p:cNvPr id="7" name="Imagem 6" descr="Desenho de uma pessoa&#10;&#10;Descrição gerada automaticamente com confiança média">
            <a:extLst>
              <a:ext uri="{FF2B5EF4-FFF2-40B4-BE49-F238E27FC236}">
                <a16:creationId xmlns:a16="http://schemas.microsoft.com/office/drawing/2014/main" id="{9BE41C05-146F-3DDF-6ED6-04E23EEAA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73DE6354-BDD6-537D-98A5-A9EE9533D714}"/>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a Humanidade ao Ser Criada?</a:t>
            </a:r>
          </a:p>
        </p:txBody>
      </p:sp>
    </p:spTree>
    <p:extLst>
      <p:ext uri="{BB962C8B-B14F-4D97-AF65-F5344CB8AC3E}">
        <p14:creationId xmlns:p14="http://schemas.microsoft.com/office/powerpoint/2010/main" val="402851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3F71C9-5778-762C-2FB8-E1356C7398F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27B6454-FC41-AD04-29BC-6ADB1D88C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CD02D5-EF1E-8D49-976F-749F1FC7B01F}"/>
              </a:ext>
            </a:extLst>
          </p:cNvPr>
          <p:cNvSpPr>
            <a:spLocks noGrp="1"/>
          </p:cNvSpPr>
          <p:nvPr>
            <p:ph idx="1"/>
          </p:nvPr>
        </p:nvSpPr>
        <p:spPr>
          <a:xfrm>
            <a:off x="119307" y="143161"/>
            <a:ext cx="7805493" cy="6603999"/>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sair o homem das mãos do Criador era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elevada estatura e perfeita simetria.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rosto trazia a rubra coloração da saúde,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resplendia com a luz da vida e com alegria.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altura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Adão era muito maior do que a dos homens que hoje habitam a Terra.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Eva era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pouco menor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estatura; contudo suas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formas eram nobres e cheias de beleza.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Esse casal,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tinha pecados,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fazia uso de vestes artificiais; estavam revestidos de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cobertura de luz e glória,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tal como a usam os anjos.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viveram em obediência a Deus, esta veste de luz continuou a envolvê-los.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73AB3612-546B-00FD-C961-68AFD754B24B}"/>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17908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751A-380E-F32F-7E21-6CAADC0ABF7B}"/>
            </a:ext>
          </a:extLst>
        </p:cNvPr>
        <p:cNvGrpSpPr/>
        <p:nvPr/>
      </p:nvGrpSpPr>
      <p:grpSpPr>
        <a:xfrm>
          <a:off x="0" y="0"/>
          <a:ext cx="0" cy="0"/>
          <a:chOff x="0" y="0"/>
          <a:chExt cx="0" cy="0"/>
        </a:xfrm>
      </p:grpSpPr>
      <p:pic>
        <p:nvPicPr>
          <p:cNvPr id="8" name="Imagem 7" descr="Homem em pé em frente a árvores&#10;&#10;Descrição gerada automaticamente">
            <a:extLst>
              <a:ext uri="{FF2B5EF4-FFF2-40B4-BE49-F238E27FC236}">
                <a16:creationId xmlns:a16="http://schemas.microsoft.com/office/drawing/2014/main" id="{C4A1BC19-E9DE-C492-F7A9-1B90B181C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AFCF1B18-8173-C3E1-9200-9256692D93ED}"/>
              </a:ext>
            </a:extLst>
          </p:cNvPr>
          <p:cNvSpPr/>
          <p:nvPr/>
        </p:nvSpPr>
        <p:spPr>
          <a:xfrm>
            <a:off x="0" y="5221206"/>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Mesmo Sendo Perfeito, O que Faltava ao Homem?</a:t>
            </a:r>
          </a:p>
        </p:txBody>
      </p:sp>
    </p:spTree>
    <p:extLst>
      <p:ext uri="{BB962C8B-B14F-4D97-AF65-F5344CB8AC3E}">
        <p14:creationId xmlns:p14="http://schemas.microsoft.com/office/powerpoint/2010/main" val="1765026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6DA3C7-5163-8E65-6800-2E6100EC545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C58ACD-F75D-70FF-9E7C-7CA9FE7B3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322E387-9FBB-F727-09DA-114FC55F838F}"/>
              </a:ext>
            </a:extLst>
          </p:cNvPr>
          <p:cNvSpPr>
            <a:spLocks noGrp="1"/>
          </p:cNvSpPr>
          <p:nvPr>
            <p:ph idx="1"/>
          </p:nvPr>
        </p:nvSpPr>
        <p:spPr>
          <a:xfrm>
            <a:off x="177804" y="290955"/>
            <a:ext cx="7899395" cy="6386940"/>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Depois da criação de Adão, toda criatura vivente foi trazida diante dele para receber seu nome; ele viu que a cada um fora dada uma companheira, mas que entre eles “não se achava adjutora que estivesse como diante dele”. Gênesis 2:20. Entre todas as criaturas que Deus fez sobre a Terra,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havia uma igual ao homem.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Gênesis 2:18.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homem não foi feito para habitar na solidão; ele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deveria ser um ente social.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Sem companhia, as belas cenas e deleitosas ocupações do Éden teriam deixado de proporcionar perfeita felicidade.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Mesmo a comunhão com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anjos não poderia satisfazer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seu desejo de simpatia e companhia.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52180699-1972-3071-580F-956B45D030BB}"/>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96736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D6D007-578D-6566-BBA2-8DB3480F60F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B2D2C6-5AE8-E400-D717-EADE3D5E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40733BB-A90E-4AA1-CC54-7A81B6573648}"/>
              </a:ext>
            </a:extLst>
          </p:cNvPr>
          <p:cNvSpPr>
            <a:spLocks noGrp="1"/>
          </p:cNvSpPr>
          <p:nvPr>
            <p:ph idx="1"/>
          </p:nvPr>
        </p:nvSpPr>
        <p:spPr>
          <a:xfrm>
            <a:off x="150094" y="96985"/>
            <a:ext cx="7899395" cy="6688652"/>
          </a:xfrm>
        </p:spPr>
        <p:txBody>
          <a:bodyPr>
            <a:noAutofit/>
          </a:bodyPr>
          <a:lstStyle/>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Ninguém havia da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mesma natureza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para amar e ser amado.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O próprio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Deus deu a Adão uma companheira.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Proveu-lhe uma “adjutora” — ajudadora esta que lhe correspondesse — a qual estava em condições de ser sua companheira, e que poderia ser um com ele, em amor e simpatia.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Eva foi criada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 uma costela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tirada do lado de Adão, significando que não o deveria dominar, como a cabeça, nem ser pisada sob os pés como se fosse inferior, mas estar a seu lado como igual, e ser amada e protegida por ele.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Como parte do homem, osso de seus ossos, e carne de sua carne, era ela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seu segundo eu,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mostrando isto a íntima união e apego afetivo que deve existir nesta relação. Efésios 5:29. Gênesis 2:24.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38AF1570-2F8E-A8C1-0279-6EA9FC5B981D}"/>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44000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3EA8-1143-0EEB-B241-9F48DB5373D3}"/>
            </a:ext>
          </a:extLst>
        </p:cNvPr>
        <p:cNvGrpSpPr/>
        <p:nvPr/>
      </p:nvGrpSpPr>
      <p:grpSpPr>
        <a:xfrm>
          <a:off x="0" y="0"/>
          <a:ext cx="0" cy="0"/>
          <a:chOff x="0" y="0"/>
          <a:chExt cx="0" cy="0"/>
        </a:xfrm>
      </p:grpSpPr>
      <p:pic>
        <p:nvPicPr>
          <p:cNvPr id="10" name="Imagem 9" descr="Mão segurando pedaço de comida&#10;&#10;Descrição gerada automaticamente com confiança média">
            <a:extLst>
              <a:ext uri="{FF2B5EF4-FFF2-40B4-BE49-F238E27FC236}">
                <a16:creationId xmlns:a16="http://schemas.microsoft.com/office/drawing/2014/main" id="{79B28B50-58C6-AB11-0FFC-9CF926512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3A220956-986F-CBA1-0EAD-A629D3E7E9DF}"/>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Quem Instituiu o Casamento à Humanidade?</a:t>
            </a:r>
          </a:p>
        </p:txBody>
      </p:sp>
    </p:spTree>
    <p:extLst>
      <p:ext uri="{BB962C8B-B14F-4D97-AF65-F5344CB8AC3E}">
        <p14:creationId xmlns:p14="http://schemas.microsoft.com/office/powerpoint/2010/main" val="278639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D3A4DA-32C0-13CA-18E1-982A9DB1BDA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EF4A85E-3148-C5B0-7BC9-CEB6A3E78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F6FA5EB-06F1-90A9-13F4-F9F09D86CAF7}"/>
              </a:ext>
            </a:extLst>
          </p:cNvPr>
          <p:cNvSpPr>
            <a:spLocks noGrp="1"/>
          </p:cNvSpPr>
          <p:nvPr>
            <p:ph idx="1"/>
          </p:nvPr>
        </p:nvSpPr>
        <p:spPr>
          <a:xfrm>
            <a:off x="194738" y="263236"/>
            <a:ext cx="7730062" cy="65947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celebrou o primeiro casamento. Assim esta instituição tem como seu originador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Criador do Universo.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Hebreus 13:4</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esta uma das primeiras dádivas de Deus ao homem, e é uma das duas instituições que, depois da queda,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Adão trouxe consigo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além das portas do Paraíso.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Quando os princípios divinos são reconhecidos e obedecidos nesta relação, o casamento é uma bênção;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preserva a pureza e felicidade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gênero humano,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provê as necessidades sociais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homem,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eleva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natureza física, intelectual e moral.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A58CE5CA-4406-8144-7358-F3E7742CAD62}"/>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2050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9B05-DD1F-90A0-77A7-09EC9A5F72F0}"/>
            </a:ext>
          </a:extLst>
        </p:cNvPr>
        <p:cNvGrpSpPr/>
        <p:nvPr/>
      </p:nvGrpSpPr>
      <p:grpSpPr>
        <a:xfrm>
          <a:off x="0" y="0"/>
          <a:ext cx="0" cy="0"/>
          <a:chOff x="0" y="0"/>
          <a:chExt cx="0" cy="0"/>
        </a:xfrm>
      </p:grpSpPr>
      <p:pic>
        <p:nvPicPr>
          <p:cNvPr id="8" name="Imagem 7" descr="Gramado verde com árvores ao fundo&#10;&#10;Descrição gerada automaticamente">
            <a:extLst>
              <a:ext uri="{FF2B5EF4-FFF2-40B4-BE49-F238E27FC236}">
                <a16:creationId xmlns:a16="http://schemas.microsoft.com/office/drawing/2014/main" id="{7D9C9E62-564F-9838-DEBF-F498AFB8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C0088FBC-2265-C0BF-8767-390429636CE2}"/>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o Jardim do Éden?</a:t>
            </a:r>
          </a:p>
        </p:txBody>
      </p:sp>
    </p:spTree>
    <p:extLst>
      <p:ext uri="{BB962C8B-B14F-4D97-AF65-F5344CB8AC3E}">
        <p14:creationId xmlns:p14="http://schemas.microsoft.com/office/powerpoint/2010/main" val="222311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DF4E80-3E89-DEB8-608E-E94EFF6AFE6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66F0E10-DA1C-80A3-197F-8B4DA6045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9EB71BF-9D07-7195-F8FB-3CEED368EE4D}"/>
              </a:ext>
            </a:extLst>
          </p:cNvPr>
          <p:cNvSpPr>
            <a:spLocks noGrp="1"/>
          </p:cNvSpPr>
          <p:nvPr>
            <p:ph idx="1"/>
          </p:nvPr>
        </p:nvSpPr>
        <p:spPr>
          <a:xfrm>
            <a:off x="170105" y="240148"/>
            <a:ext cx="7740839" cy="6451602"/>
          </a:xfrm>
        </p:spPr>
        <p:txBody>
          <a:bodyPr>
            <a:noAutofit/>
          </a:bodyPr>
          <a:lstStyle/>
          <a:p>
            <a:pPr algn="just">
              <a:lnSpc>
                <a:spcPts val="3200"/>
              </a:lnSpc>
              <a:spcAft>
                <a:spcPts val="600"/>
              </a:spcAft>
            </a:pPr>
            <a:r>
              <a:rPr lang="pt-BR" sz="2400" b="1" dirty="0">
                <a:latin typeface="Arial" panose="020B0604020202020204" pitchFamily="34" charset="0"/>
                <a:ea typeface="Trebuchet MS" panose="020B0603020202020204" pitchFamily="34" charset="0"/>
                <a:cs typeface="Times New Roman" panose="02020603050405020304" pitchFamily="18" charset="0"/>
              </a:rPr>
              <a:t>D</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eu-lhes, contudo, o Criador ainda outra demonstração de Seu amor,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preparando um jardim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especialmente para ser o seu lar.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Neste jardim havia árvores de toda variedade, muitas das quais carregadas de deliciosos frutos.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Era o trabalho de Adão e Eva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amoldar os ramos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da trepadeira de maneira a formar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caramanchéis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fazendo assim, para si, com as árvores vivas, moradas cobertas com folhagem e frutos. Havia fragrantes flores de toda cor, em grande profusão.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 meio do jardim estava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árvore da vida,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sobrepujando em glória a todas as outras árvores. Seu fruto assemelhava-se a maçãs de ouro e prata, e tinha a propriedade de perpetuar 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1112C77F-E11B-C674-A009-FCB794580B2A}"/>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48671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3" name="Imagem 2" descr="Uma imagem contendo quarto, mesa&#10;&#10;Descrição gerada automaticamente">
            <a:extLst>
              <a:ext uri="{FF2B5EF4-FFF2-40B4-BE49-F238E27FC236}">
                <a16:creationId xmlns:a16="http://schemas.microsoft.com/office/drawing/2014/main" id="{06BBEBA6-CAB0-5C06-DAFD-5C137EC75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Salmo 33.6-9 Salmo 104.5</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AFE6-87A9-6731-F30F-8F1DE4A7915A}"/>
            </a:ext>
          </a:extLst>
        </p:cNvPr>
        <p:cNvGrpSpPr/>
        <p:nvPr/>
      </p:nvGrpSpPr>
      <p:grpSpPr>
        <a:xfrm>
          <a:off x="0" y="0"/>
          <a:ext cx="0" cy="0"/>
          <a:chOff x="0" y="0"/>
          <a:chExt cx="0" cy="0"/>
        </a:xfrm>
      </p:grpSpPr>
      <p:pic>
        <p:nvPicPr>
          <p:cNvPr id="8" name="Imagem 7" descr="Palmeira em frente a água&#10;&#10;Descrição gerada automaticamente">
            <a:extLst>
              <a:ext uri="{FF2B5EF4-FFF2-40B4-BE49-F238E27FC236}">
                <a16:creationId xmlns:a16="http://schemas.microsoft.com/office/drawing/2014/main" id="{7B36BB0C-849B-61E8-3D1E-137051281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E489D22A-B075-FB9D-6DEE-D22A8F7FB33D}"/>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e Para quê Deus nos deu o Sábado?</a:t>
            </a:r>
          </a:p>
        </p:txBody>
      </p:sp>
    </p:spTree>
    <p:extLst>
      <p:ext uri="{BB962C8B-B14F-4D97-AF65-F5344CB8AC3E}">
        <p14:creationId xmlns:p14="http://schemas.microsoft.com/office/powerpoint/2010/main" val="280305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1CE522-99D9-F24E-A32C-633D9532161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9E53CA-5206-0570-F679-202B279E4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E545A72-9647-D3E6-86A2-2BA2919D3733}"/>
              </a:ext>
            </a:extLst>
          </p:cNvPr>
          <p:cNvSpPr>
            <a:spLocks noGrp="1"/>
          </p:cNvSpPr>
          <p:nvPr>
            <p:ph idx="1"/>
          </p:nvPr>
        </p:nvSpPr>
        <p:spPr>
          <a:xfrm>
            <a:off x="71578" y="150854"/>
            <a:ext cx="8041884" cy="6665581"/>
          </a:xfrm>
        </p:spPr>
        <p:txBody>
          <a:bodyPr>
            <a:noAutofit/>
          </a:bodyPr>
          <a:lstStyle/>
          <a:p>
            <a:pPr algn="just">
              <a:lnSpc>
                <a:spcPts val="30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olhou com satisfação para a obra de Suas mãos. Tudo era perfeito, digno de seu Autor divino;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 descansou,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como alguém que estivesse cansado, mas satisfeito com os frutos de Sua sabedoria e bondade, e com as manifestações de Sua glória.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0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Depois de repousar no sétimo dia, Deus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santificou,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ou pô-lo à parte, como dia de repouso para o homem.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000"/>
              </a:lnSpc>
              <a:spcAft>
                <a:spcPts val="600"/>
              </a:spcAft>
            </a:pPr>
            <a:r>
              <a:rPr lang="pt-BR" sz="2400" b="1" dirty="0">
                <a:effectLst/>
                <a:latin typeface="Arial" panose="020B0604020202020204" pitchFamily="34" charset="0"/>
                <a:ea typeface="Trebuchet MS" panose="020B0603020202020204" pitchFamily="34" charset="0"/>
              </a:rPr>
              <a:t>Seguindo o exemplo do Criador, deveria o homem repousar neste santo dia, a fim de que, ao olhar para o céu e para a Terra, pudesse </a:t>
            </a:r>
            <a:r>
              <a:rPr lang="pt-BR" sz="2400" b="1" dirty="0">
                <a:solidFill>
                  <a:srgbClr val="FF0000"/>
                </a:solidFill>
                <a:effectLst/>
                <a:latin typeface="Arial" panose="020B0604020202020204" pitchFamily="34" charset="0"/>
                <a:ea typeface="Trebuchet MS" panose="020B0603020202020204" pitchFamily="34" charset="0"/>
              </a:rPr>
              <a:t>refletir na grande obra da criação de Deus; </a:t>
            </a:r>
            <a:r>
              <a:rPr lang="pt-BR" sz="2400" b="1" dirty="0">
                <a:effectLst/>
                <a:latin typeface="Arial" panose="020B0604020202020204" pitchFamily="34" charset="0"/>
                <a:ea typeface="Trebuchet MS" panose="020B0603020202020204" pitchFamily="34" charset="0"/>
              </a:rPr>
              <a:t>e para que, contemplando as provas da sabedoria e bondade de Deus, pudesse seu coração encher-se de amor e reverência para com o Criador. </a:t>
            </a:r>
            <a:endParaRPr lang="pt-BR" sz="3200" b="1" kern="15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C60D6807-19C8-DD83-3368-CFC9EF039327}"/>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85789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AD4DCB-0010-4740-5C68-0C644F14761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3257F0-72E9-40CC-99E4-046AC7D14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0464CF0-5613-D7DF-F1F0-5F3EC6F2C9ED}"/>
              </a:ext>
            </a:extLst>
          </p:cNvPr>
          <p:cNvSpPr>
            <a:spLocks noGrp="1"/>
          </p:cNvSpPr>
          <p:nvPr>
            <p:ph idx="1"/>
          </p:nvPr>
        </p:nvSpPr>
        <p:spPr>
          <a:xfrm>
            <a:off x="100830" y="101598"/>
            <a:ext cx="7934803" cy="6654786"/>
          </a:xfrm>
        </p:spPr>
        <p:txBody>
          <a:bodyPr>
            <a:noAutofit/>
          </a:bodyPr>
          <a:lstStyle/>
          <a:p>
            <a:pPr algn="just">
              <a:lnSpc>
                <a:spcPts val="2600"/>
              </a:lnSpc>
              <a:spcAft>
                <a:spcPts val="600"/>
              </a:spcAft>
            </a:pPr>
            <a:r>
              <a:rPr lang="pt-BR" sz="2000" b="1" dirty="0">
                <a:effectLst/>
                <a:latin typeface="Arial" panose="020B0604020202020204" pitchFamily="34" charset="0"/>
                <a:ea typeface="Trebuchet MS" panose="020B0603020202020204" pitchFamily="34" charset="0"/>
                <a:cs typeface="Times New Roman" panose="02020603050405020304" pitchFamily="18" charset="0"/>
              </a:rPr>
              <a:t>O sábado foi confiado a Adão, pai e representante de toda a família humana. Sua observância deveria ser um ato de grato reconhecimento, </a:t>
            </a:r>
            <a:r>
              <a:rPr lang="pt-BR" sz="20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por parte de todos </a:t>
            </a:r>
            <a:r>
              <a:rPr lang="pt-BR" sz="2000" b="1" dirty="0">
                <a:effectLst/>
                <a:latin typeface="Arial" panose="020B0604020202020204" pitchFamily="34" charset="0"/>
                <a:ea typeface="Trebuchet MS" panose="020B0603020202020204" pitchFamily="34" charset="0"/>
                <a:cs typeface="Times New Roman" panose="02020603050405020304" pitchFamily="18" charset="0"/>
              </a:rPr>
              <a:t>os que morassem sobre a Terra, de que Deus era seu Criador e legítimo Soberano; de que eles eram a obra de Suas mãos, e súditos de Sua autoridade. </a:t>
            </a:r>
            <a:endParaRPr lang="pt-BR" sz="20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2600"/>
              </a:lnSpc>
              <a:spcAft>
                <a:spcPts val="600"/>
              </a:spcAft>
            </a:pPr>
            <a:r>
              <a:rPr lang="pt-BR" sz="2000" b="1" dirty="0">
                <a:effectLst/>
                <a:latin typeface="Arial" panose="020B0604020202020204" pitchFamily="34" charset="0"/>
                <a:ea typeface="Trebuchet MS" panose="020B0603020202020204" pitchFamily="34" charset="0"/>
                <a:cs typeface="Times New Roman" panose="02020603050405020304" pitchFamily="18" charset="0"/>
              </a:rPr>
              <a:t>Deus viu que um repouso era </a:t>
            </a:r>
            <a:r>
              <a:rPr lang="pt-BR" sz="20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essencial para o homem, mesmo no Paraíso. </a:t>
            </a:r>
            <a:r>
              <a:rPr lang="pt-BR" sz="2000" b="1" dirty="0">
                <a:effectLst/>
                <a:latin typeface="Arial" panose="020B0604020202020204" pitchFamily="34" charset="0"/>
                <a:ea typeface="Trebuchet MS" panose="020B0603020202020204" pitchFamily="34" charset="0"/>
                <a:cs typeface="Times New Roman" panose="02020603050405020304" pitchFamily="18" charset="0"/>
              </a:rPr>
              <a:t>Ele necessitava pôr de lado seus próprios interesses e ocupações durante um dia dos sete, para que pudesse de maneira mais ampla contemplar as obras de Deus, e meditar em Seu poder e bondade. </a:t>
            </a:r>
            <a:endParaRPr lang="pt-BR" sz="20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2600"/>
              </a:lnSpc>
              <a:spcAft>
                <a:spcPts val="600"/>
              </a:spcAft>
            </a:pPr>
            <a:r>
              <a:rPr lang="pt-BR" sz="20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beleza </a:t>
            </a:r>
            <a:r>
              <a:rPr lang="pt-BR" sz="2000" b="1" dirty="0">
                <a:effectLst/>
                <a:latin typeface="Arial" panose="020B0604020202020204" pitchFamily="34" charset="0"/>
                <a:ea typeface="Trebuchet MS" panose="020B0603020202020204" pitchFamily="34" charset="0"/>
                <a:cs typeface="Times New Roman" panose="02020603050405020304" pitchFamily="18" charset="0"/>
              </a:rPr>
              <a:t>que reveste a Terra é </a:t>
            </a:r>
            <a:r>
              <a:rPr lang="pt-BR" sz="20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 sinal do amor de Deus</a:t>
            </a:r>
            <a:r>
              <a:rPr lang="pt-BR" sz="2000" b="1" dirty="0">
                <a:effectLst/>
                <a:latin typeface="Arial" panose="020B0604020202020204" pitchFamily="34" charset="0"/>
                <a:ea typeface="Trebuchet MS" panose="020B0603020202020204" pitchFamily="34" charset="0"/>
                <a:cs typeface="Times New Roman" panose="02020603050405020304" pitchFamily="18" charset="0"/>
              </a:rPr>
              <a:t>. Podemos vê-Lo nas colinas eternas, nas árvores altaneiras, no botão que se entreabre, e nas delicadas flores. Tudo nos fala de Deus. </a:t>
            </a:r>
            <a:endParaRPr lang="pt-BR" sz="20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2600"/>
              </a:lnSpc>
              <a:spcAft>
                <a:spcPts val="600"/>
              </a:spcAft>
            </a:pPr>
            <a:r>
              <a:rPr lang="pt-BR" sz="2000" b="1" dirty="0">
                <a:effectLst/>
                <a:latin typeface="Arial" panose="020B0604020202020204" pitchFamily="34" charset="0"/>
                <a:ea typeface="Trebuchet MS" panose="020B0603020202020204" pitchFamily="34" charset="0"/>
                <a:cs typeface="Times New Roman" panose="02020603050405020304" pitchFamily="18" charset="0"/>
              </a:rPr>
              <a:t>O sábado, apontando sempre para Aquele que tudo fez, </a:t>
            </a:r>
            <a:r>
              <a:rPr lang="pt-BR" sz="20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ordena aos homens abrirem o grande livro da natureza, </a:t>
            </a:r>
            <a:r>
              <a:rPr lang="pt-BR" sz="2000" b="1" dirty="0">
                <a:effectLst/>
                <a:latin typeface="Arial" panose="020B0604020202020204" pitchFamily="34" charset="0"/>
                <a:ea typeface="Trebuchet MS" panose="020B0603020202020204" pitchFamily="34" charset="0"/>
                <a:cs typeface="Times New Roman" panose="02020603050405020304" pitchFamily="18" charset="0"/>
              </a:rPr>
              <a:t>e rastrear ali a sabedoria, o poder e o amor do Criador. </a:t>
            </a:r>
            <a:endParaRPr lang="pt-BR" sz="20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339AA5DA-F259-C586-C28F-7BC245EEBAEC}"/>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1264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FC5A0-388B-9F6B-180A-577A620EB557}"/>
            </a:ext>
          </a:extLst>
        </p:cNvPr>
        <p:cNvGrpSpPr/>
        <p:nvPr/>
      </p:nvGrpSpPr>
      <p:grpSpPr>
        <a:xfrm>
          <a:off x="0" y="0"/>
          <a:ext cx="0" cy="0"/>
          <a:chOff x="0" y="0"/>
          <a:chExt cx="0" cy="0"/>
        </a:xfrm>
      </p:grpSpPr>
      <p:pic>
        <p:nvPicPr>
          <p:cNvPr id="8" name="Imagem 7" descr="Frutas em galho de árvore&#10;&#10;Descrição gerada automaticamente">
            <a:extLst>
              <a:ext uri="{FF2B5EF4-FFF2-40B4-BE49-F238E27FC236}">
                <a16:creationId xmlns:a16="http://schemas.microsoft.com/office/drawing/2014/main" id="{3A6E5235-9451-D7BE-EA30-97C0555C1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3250F1ED-0936-E989-0CF0-8AC97C1428BD}"/>
              </a:ext>
            </a:extLst>
          </p:cNvPr>
          <p:cNvSpPr/>
          <p:nvPr/>
        </p:nvSpPr>
        <p:spPr>
          <a:xfrm>
            <a:off x="0" y="479170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Temos Para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Desenvolver o Caráter Humano?</a:t>
            </a:r>
          </a:p>
        </p:txBody>
      </p:sp>
    </p:spTree>
    <p:extLst>
      <p:ext uri="{BB962C8B-B14F-4D97-AF65-F5344CB8AC3E}">
        <p14:creationId xmlns:p14="http://schemas.microsoft.com/office/powerpoint/2010/main" val="368213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CFFBF-E608-86A9-D225-B7CEC26A704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FD8598-E932-A01C-F2E5-04D6DF9DE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8BC35BF-52A9-9A02-243B-FF35851D87CC}"/>
              </a:ext>
            </a:extLst>
          </p:cNvPr>
          <p:cNvSpPr>
            <a:spLocks noGrp="1"/>
          </p:cNvSpPr>
          <p:nvPr>
            <p:ph idx="1"/>
          </p:nvPr>
        </p:nvSpPr>
        <p:spPr>
          <a:xfrm>
            <a:off x="176263" y="705049"/>
            <a:ext cx="7662330" cy="566803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Nossos primeiros pais, se bem que criados inocentes e santos, não foram colocados fora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possibilidade de praticar o mal.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 início mesmo da existência do homem,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empecilho fora posto ao desejo de satisfação própria,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paixão fatal que está na base da queda de Satanás.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árvore da ciência, que se achava próxima da árvore da vida, no meio do jardim, devia ser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uma prova da obediência,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fé e amor de nossos primeiros pais. </a:t>
            </a:r>
          </a:p>
        </p:txBody>
      </p:sp>
      <p:pic>
        <p:nvPicPr>
          <p:cNvPr id="4" name="Imagem 3" descr="Uma imagem contendo escuro, água, estrela, mesa&#10;&#10;Descrição gerada automaticamente">
            <a:extLst>
              <a:ext uri="{FF2B5EF4-FFF2-40B4-BE49-F238E27FC236}">
                <a16:creationId xmlns:a16="http://schemas.microsoft.com/office/drawing/2014/main" id="{9282584C-8233-64C3-DD90-B745EA34A207}"/>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3471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A7BF2A-5B15-A081-BC67-F352EC968F9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4B58B8-595E-36F7-D1B9-699533E3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DF8158C-69A7-D7F4-3B31-97B5D8FB1AD0}"/>
              </a:ext>
            </a:extLst>
          </p:cNvPr>
          <p:cNvSpPr>
            <a:spLocks noGrp="1"/>
          </p:cNvSpPr>
          <p:nvPr>
            <p:ph idx="1"/>
          </p:nvPr>
        </p:nvSpPr>
        <p:spPr>
          <a:xfrm>
            <a:off x="120842" y="123151"/>
            <a:ext cx="7859371" cy="6665573"/>
          </a:xfrm>
        </p:spPr>
        <p:txBody>
          <a:bodyPr>
            <a:noAutofit/>
          </a:bodyPr>
          <a:lstStyle/>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mesmo tempo em que se lhes permitia comer livremente de todas as outras árvores, era-lhes proibido provar desta, sob pena de morte. Deviam também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estar expostos às tentações de Satanás;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se resistissem à prova, seriam finalmente colocados fora de seu poder, para desfrutarem o favor perpétuo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Sem liberdade de opção,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 obediência não teria sido voluntária, mas forçada. Não poderia haver desenvolvimento de caráter.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Tal maneira de agir seria contrária ao plano de Deus ao tratar Ele com os habitantes de outros mundos. Seria indigna do homem como um ser inteligente, e teria apoiado a acusação, feita por Satanás, de governo arbitrário por parte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08D0FFA5-388A-A6C2-FCB9-1F537567A8FC}"/>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80857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716B-4CEC-A6BD-8131-34FF5EAF2B71}"/>
            </a:ext>
          </a:extLst>
        </p:cNvPr>
        <p:cNvGrpSpPr/>
        <p:nvPr/>
      </p:nvGrpSpPr>
      <p:grpSpPr>
        <a:xfrm>
          <a:off x="0" y="0"/>
          <a:ext cx="0" cy="0"/>
          <a:chOff x="0" y="0"/>
          <a:chExt cx="0" cy="0"/>
        </a:xfrm>
      </p:grpSpPr>
      <p:pic>
        <p:nvPicPr>
          <p:cNvPr id="8" name="Imagem 7" descr="Mão de uma pessoa&#10;&#10;Descrição gerada automaticamente com confiança média">
            <a:extLst>
              <a:ext uri="{FF2B5EF4-FFF2-40B4-BE49-F238E27FC236}">
                <a16:creationId xmlns:a16="http://schemas.microsoft.com/office/drawing/2014/main" id="{FE293D10-4CFD-CFC3-B8A8-1A2EB5CFA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E62F81EE-20DC-4175-0B4E-6B8BCABA62F1}"/>
              </a:ext>
            </a:extLst>
          </p:cNvPr>
          <p:cNvSpPr/>
          <p:nvPr/>
        </p:nvSpPr>
        <p:spPr>
          <a:xfrm>
            <a:off x="7176654" y="1690062"/>
            <a:ext cx="4516582"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Condição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Felicidade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Humana?</a:t>
            </a:r>
          </a:p>
        </p:txBody>
      </p:sp>
    </p:spTree>
    <p:extLst>
      <p:ext uri="{BB962C8B-B14F-4D97-AF65-F5344CB8AC3E}">
        <p14:creationId xmlns:p14="http://schemas.microsoft.com/office/powerpoint/2010/main" val="2168211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85225D-0F74-7FCD-9F10-71EF45DB77A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CF66D3-A99D-5449-2615-6ED97F43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AD5DEA3-6DB1-384D-AC3B-279B48A9F77D}"/>
              </a:ext>
            </a:extLst>
          </p:cNvPr>
          <p:cNvSpPr>
            <a:spLocks noGrp="1"/>
          </p:cNvSpPr>
          <p:nvPr>
            <p:ph idx="1"/>
          </p:nvPr>
        </p:nvSpPr>
        <p:spPr>
          <a:xfrm>
            <a:off x="163261" y="1531696"/>
            <a:ext cx="7664557" cy="425950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fez o homem reto; deu-lhe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nobres traços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caráter, sem nenhum pendor para o mal.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Dotou-o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altas capacidades intelectuais,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apresentou-lhe os mais fortes incentivos possíveis para que fosse fiel a seu dever.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 perfeita e perpétua,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era a condição para a felicidade eterna. Sob esta condição teria ele acesso à árvore da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E995114E-C87B-31C9-5D3D-3C897A580EBF}"/>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0158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53EF3-B751-9CD3-4EF5-29BA5EB377C9}"/>
            </a:ext>
          </a:extLst>
        </p:cNvPr>
        <p:cNvGrpSpPr/>
        <p:nvPr/>
      </p:nvGrpSpPr>
      <p:grpSpPr>
        <a:xfrm>
          <a:off x="0" y="0"/>
          <a:ext cx="0" cy="0"/>
          <a:chOff x="0" y="0"/>
          <a:chExt cx="0" cy="0"/>
        </a:xfrm>
      </p:grpSpPr>
      <p:pic>
        <p:nvPicPr>
          <p:cNvPr id="8" name="Imagem 7" descr="Rocha no meio da grama&#10;&#10;Descrição gerada automaticamente com confiança média">
            <a:extLst>
              <a:ext uri="{FF2B5EF4-FFF2-40B4-BE49-F238E27FC236}">
                <a16:creationId xmlns:a16="http://schemas.microsoft.com/office/drawing/2014/main" id="{9F97147C-66CB-AB19-930A-39F552417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C227507F-A69C-F068-1961-3483AA14BBA8}"/>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o Modelo de Onde Devemos Viver?</a:t>
            </a:r>
          </a:p>
        </p:txBody>
      </p:sp>
    </p:spTree>
    <p:extLst>
      <p:ext uri="{BB962C8B-B14F-4D97-AF65-F5344CB8AC3E}">
        <p14:creationId xmlns:p14="http://schemas.microsoft.com/office/powerpoint/2010/main" val="2246533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39B466-E3B9-3007-14E8-6F8F3E9BD9D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690CE1-39C7-CEC9-DDF7-53DC67359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BE26EB1-C7F9-E55A-ACE7-5CE0536EDB56}"/>
              </a:ext>
            </a:extLst>
          </p:cNvPr>
          <p:cNvSpPr>
            <a:spLocks noGrp="1"/>
          </p:cNvSpPr>
          <p:nvPr>
            <p:ph idx="1"/>
          </p:nvPr>
        </p:nvSpPr>
        <p:spPr>
          <a:xfrm>
            <a:off x="120849" y="100063"/>
            <a:ext cx="8049537" cy="6688662"/>
          </a:xfrm>
        </p:spPr>
        <p:txBody>
          <a:bodyPr>
            <a:noAutofit/>
          </a:bodyPr>
          <a:lstStyle/>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Aquele lar, embelezado pela mão do próprio Deus, não era um suntuoso palácio, mas Deus colocou Adão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em um jardim.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No ambiente em que vivia o santo par havia uma lição para todos os tempos, a lição de que a verdadeira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felicidade é encontrada,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não na satisfação do orgulho e luxo, mas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 comunhão com Deus mediante Suas obras criadas.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Se os homens dessem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menos</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atenção às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coisas artificiais,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e cultivassem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maior simplicidade,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estariam em muito melhores condições de corresponderem com o propósito de Deus em Sua criação.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O orgulho e a ambição nunca se satisfazem; aqueles, porém, que são verdadeiramente sábios encontrarão um prazer real e enobrecedor nas fontes de alegria que Deus colocou ao alcance de todos.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EA6DB95E-BA9F-41E8-60FB-48AA0142B83D}"/>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6563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8" name="Imagem 7" descr="Lago com montanha ao fundo&#10;&#10;Descrição gerada automaticamente">
            <a:extLst>
              <a:ext uri="{FF2B5EF4-FFF2-40B4-BE49-F238E27FC236}">
                <a16:creationId xmlns:a16="http://schemas.microsoft.com/office/drawing/2014/main" id="{5D34E35B-8D77-359C-BB60-D24D7D252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3E7A7E25-283D-849C-D076-3080B8714BD8}"/>
              </a:ext>
            </a:extLst>
          </p:cNvPr>
          <p:cNvSpPr/>
          <p:nvPr/>
        </p:nvSpPr>
        <p:spPr>
          <a:xfrm>
            <a:off x="0" y="45525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a Terra Quando Deus a Fez?</a:t>
            </a:r>
          </a:p>
        </p:txBody>
      </p:sp>
    </p:spTree>
    <p:extLst>
      <p:ext uri="{BB962C8B-B14F-4D97-AF65-F5344CB8AC3E}">
        <p14:creationId xmlns:p14="http://schemas.microsoft.com/office/powerpoint/2010/main" val="131300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5BA5C-013B-F8CC-C3AD-E11BB5F7367B}"/>
            </a:ext>
          </a:extLst>
        </p:cNvPr>
        <p:cNvGrpSpPr/>
        <p:nvPr/>
      </p:nvGrpSpPr>
      <p:grpSpPr>
        <a:xfrm>
          <a:off x="0" y="0"/>
          <a:ext cx="0" cy="0"/>
          <a:chOff x="0" y="0"/>
          <a:chExt cx="0" cy="0"/>
        </a:xfrm>
      </p:grpSpPr>
      <p:pic>
        <p:nvPicPr>
          <p:cNvPr id="8" name="Imagem 7" descr="Mulher olhando para computador&#10;&#10;Descrição gerada automaticamente com confiança média">
            <a:extLst>
              <a:ext uri="{FF2B5EF4-FFF2-40B4-BE49-F238E27FC236}">
                <a16:creationId xmlns:a16="http://schemas.microsoft.com/office/drawing/2014/main" id="{E1BA79E2-B3EA-74F5-63A6-C9A1B6EF1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D0916836-2872-546D-A3E6-D08FBE776360}"/>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o Trabalho Diário Nos Dá?</a:t>
            </a:r>
          </a:p>
        </p:txBody>
      </p:sp>
    </p:spTree>
    <p:extLst>
      <p:ext uri="{BB962C8B-B14F-4D97-AF65-F5344CB8AC3E}">
        <p14:creationId xmlns:p14="http://schemas.microsoft.com/office/powerpoint/2010/main" val="425815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35F8C7-C873-0741-02EB-D867F9AB56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E17E17-D83D-9A82-8B0A-B9AF5F575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205DFF2-4D4A-B40D-E451-72DF0C31D376}"/>
              </a:ext>
            </a:extLst>
          </p:cNvPr>
          <p:cNvSpPr>
            <a:spLocks noGrp="1"/>
          </p:cNvSpPr>
          <p:nvPr>
            <p:ph idx="1"/>
          </p:nvPr>
        </p:nvSpPr>
        <p:spPr>
          <a:xfrm>
            <a:off x="143939" y="143934"/>
            <a:ext cx="7964871" cy="6603997"/>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Aos moradores do Éden foi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confiado o cuidado do jardim,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o lavrar e o guardar”.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indicou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trabalho como uma bênção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o homem, a fim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ocupar-lhe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espírito, fortalecer o corpo e desenvolver as faculdades.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atividade mental e física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Adão encontrava um dos mais elevados prazeres de sua santa existência.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quando, como resultado de sua desobediência, foi ele expulso de seu belo lar, e obrigado a lutar com o obstinado solo para ganhar o pão cotidiano, aquele mesmo trabalho, se bem que grandemente diverso de sua deleitável ocupação no jardim, foi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uma salvaguarda contra a tentação,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fonte de felicidade.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verdadeira alegria da vida é encontrada apenas pelos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homens e mulheres do trabalho.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744C0E21-34B9-C07D-74E6-F9E5145BB021}"/>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84829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B235A-3C1D-D81A-1455-EDD673A81B82}"/>
            </a:ext>
          </a:extLst>
        </p:cNvPr>
        <p:cNvGrpSpPr/>
        <p:nvPr/>
      </p:nvGrpSpPr>
      <p:grpSpPr>
        <a:xfrm>
          <a:off x="0" y="0"/>
          <a:ext cx="0" cy="0"/>
          <a:chOff x="0" y="0"/>
          <a:chExt cx="0" cy="0"/>
        </a:xfrm>
      </p:grpSpPr>
      <p:pic>
        <p:nvPicPr>
          <p:cNvPr id="8" name="Imagem 7" descr="Uma imagem contendo ao ar livre, homem, escuro, voando&#10;&#10;Descrição gerada automaticamente">
            <a:extLst>
              <a:ext uri="{FF2B5EF4-FFF2-40B4-BE49-F238E27FC236}">
                <a16:creationId xmlns:a16="http://schemas.microsoft.com/office/drawing/2014/main" id="{6C42C7F4-1E92-0A64-38D8-BF0CC04F2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57569ED2-11D6-6790-77E3-1796FBD40279}"/>
              </a:ext>
            </a:extLst>
          </p:cNvPr>
          <p:cNvSpPr/>
          <p:nvPr/>
        </p:nvSpPr>
        <p:spPr>
          <a:xfrm>
            <a:off x="0" y="522120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Garantiria Felicidade Perpétua?</a:t>
            </a:r>
          </a:p>
        </p:txBody>
      </p:sp>
    </p:spTree>
    <p:extLst>
      <p:ext uri="{BB962C8B-B14F-4D97-AF65-F5344CB8AC3E}">
        <p14:creationId xmlns:p14="http://schemas.microsoft.com/office/powerpoint/2010/main" val="443339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1CDC2E-5182-87D4-DF34-1EA6EEAB84A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F7E0188-5472-8984-66EA-7B771F7DB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605430F-7E7B-8627-5C97-73FCEC946BFC}"/>
              </a:ext>
            </a:extLst>
          </p:cNvPr>
          <p:cNvSpPr>
            <a:spLocks noGrp="1"/>
          </p:cNvSpPr>
          <p:nvPr>
            <p:ph idx="1"/>
          </p:nvPr>
        </p:nvSpPr>
        <p:spPr>
          <a:xfrm>
            <a:off x="143939" y="263237"/>
            <a:ext cx="7882461" cy="6485466"/>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permanecessem fiéis a Deus,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Adão e sua companheira deveriam exercer governo sobre a Terra.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santo par não era apenas filhos sob o cuidado paternal de Deus, 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estudantes a receberem instrução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Criador todo-sabedoria.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Eram visitados pelos anjos, e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concedia-se-lhes</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comunhão com seu Criador,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sem nenhum véu protetor de separação.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Estavam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cheios do vigor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comunicado pela árvore da vida, e sua capacidade intelectual era apenas pouco menor do que a dos anjos.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mistérios do Universo visível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conferiam-lhes uma fonte inesgotável de instrução e deleite.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91BB287E-30B3-7F1D-2171-3271F96FC564}"/>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5072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FF5DC8-61C1-C841-828A-70DBA727A9F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6BDDA4-12C6-A694-97D2-7357A244C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CB299C8-90AB-68E6-9EA4-2950F56F7929}"/>
              </a:ext>
            </a:extLst>
          </p:cNvPr>
          <p:cNvSpPr>
            <a:spLocks noGrp="1"/>
          </p:cNvSpPr>
          <p:nvPr>
            <p:ph idx="1"/>
          </p:nvPr>
        </p:nvSpPr>
        <p:spPr>
          <a:xfrm>
            <a:off x="110073" y="152405"/>
            <a:ext cx="8032604" cy="6688652"/>
          </a:xfrm>
        </p:spPr>
        <p:txBody>
          <a:bodyPr>
            <a:noAutofit/>
          </a:bodyPr>
          <a:lstStyle/>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leis e operações da natureza,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estavam-lhes abertas à mente pelo infinito Construtor e Mantenedor de tudo.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Entretinham conversa com a folha, com a flor e a árvore, aprendendo de cada uma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segredos de sua vida.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glória de Deus nos Céus, os mundos inumeráveis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mistérios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da luz e do som, do dia e da noite, tudo estava patente ao estudo de nossos primeiros pais.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Enquanto permanecessem fiéis à lei divina, sua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capacidade para saber, vivenciar e amar, cresceria continuamente.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Estariam constantemente 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adquirir novos tesouros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 saber, a descobrir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novas fontes de felicidade,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e a obter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concepções cada vez mais claras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do incomensurável, infalível amor de Deus.</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Uma imagem contendo escuro, água, estrela, mesa&#10;&#10;Descrição gerada automaticamente">
            <a:extLst>
              <a:ext uri="{FF2B5EF4-FFF2-40B4-BE49-F238E27FC236}">
                <a16:creationId xmlns:a16="http://schemas.microsoft.com/office/drawing/2014/main" id="{EBBBEB95-245E-5E26-3428-52D3E0881BB1}"/>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45063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7" name="Imagem 6" descr="Mão de pessoa&#10;&#10;Descrição gerada automaticamente">
            <a:extLst>
              <a:ext uri="{FF2B5EF4-FFF2-40B4-BE49-F238E27FC236}">
                <a16:creationId xmlns:a16="http://schemas.microsoft.com/office/drawing/2014/main" id="{422A0EA2-367A-48C5-DCF2-C523A6CE1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C0D45BBF-E6F3-78ED-27EF-9BE6EB69DE76}"/>
              </a:ext>
            </a:extLst>
          </p:cNvPr>
          <p:cNvSpPr/>
          <p:nvPr/>
        </p:nvSpPr>
        <p:spPr>
          <a:xfrm>
            <a:off x="-1" y="5481364"/>
            <a:ext cx="12191999"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Creia em Cristo Como Seu Criador e Senhor!</a:t>
            </a:r>
          </a:p>
        </p:txBody>
      </p:sp>
    </p:spTree>
    <p:extLst>
      <p:ext uri="{BB962C8B-B14F-4D97-AF65-F5344CB8AC3E}">
        <p14:creationId xmlns:p14="http://schemas.microsoft.com/office/powerpoint/2010/main" val="351896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236295" y="226044"/>
            <a:ext cx="7255932" cy="6521106"/>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Quando a Terra saiu das mãos de seu Criador,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extraordinariamente bela.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Variada era a sua superfície,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contendo montanhas, colinas e planícies, entrecortadas por majestosos rios e formosos lagos</a:t>
            </a: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havia asquerosos pântanos nem áridos desertos.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Graciosos arbustos e delicadas flores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saudavam a vista aonde quer que esta se volvesse.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elevações estavam coroadas de árvores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mais majestosas do que qualquer que hoje exista.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incontaminado por miasmas perniciosos,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puro e saudável.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C00A0E2D-A70A-111E-1753-CE397D55FAC6}"/>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F23D4-A353-9D47-1004-704A9EEF20C1}"/>
            </a:ext>
          </a:extLst>
        </p:cNvPr>
        <p:cNvGrpSpPr/>
        <p:nvPr/>
      </p:nvGrpSpPr>
      <p:grpSpPr>
        <a:xfrm>
          <a:off x="0" y="0"/>
          <a:ext cx="0" cy="0"/>
          <a:chOff x="0" y="0"/>
          <a:chExt cx="0" cy="0"/>
        </a:xfrm>
      </p:grpSpPr>
      <p:pic>
        <p:nvPicPr>
          <p:cNvPr id="6" name="Imagem 5" descr="Grupo de pessoas dançando&#10;&#10;Descrição gerada automaticamente com confiança média">
            <a:extLst>
              <a:ext uri="{FF2B5EF4-FFF2-40B4-BE49-F238E27FC236}">
                <a16:creationId xmlns:a16="http://schemas.microsoft.com/office/drawing/2014/main" id="{DE8ECBE7-03F0-2138-4C5F-4D7C2A326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58D41C7C-7226-338B-9108-3A5744010AA8}"/>
              </a:ext>
            </a:extLst>
          </p:cNvPr>
          <p:cNvSpPr/>
          <p:nvPr/>
        </p:nvSpPr>
        <p:spPr>
          <a:xfrm>
            <a:off x="0" y="6215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Não Cremos no Evolucionismo?</a:t>
            </a:r>
          </a:p>
        </p:txBody>
      </p:sp>
    </p:spTree>
    <p:extLst>
      <p:ext uri="{BB962C8B-B14F-4D97-AF65-F5344CB8AC3E}">
        <p14:creationId xmlns:p14="http://schemas.microsoft.com/office/powerpoint/2010/main" val="2111955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9A6019-E165-13AB-75B4-7AB8D1E5954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ço Reservado para Conteúdo 6">
            <a:extLst>
              <a:ext uri="{FF2B5EF4-FFF2-40B4-BE49-F238E27FC236}">
                <a16:creationId xmlns:a16="http://schemas.microsoft.com/office/drawing/2014/main" id="{DBD9D407-26D5-EDAA-8308-A7D82BE0F994}"/>
              </a:ext>
            </a:extLst>
          </p:cNvPr>
          <p:cNvSpPr>
            <a:spLocks noGrp="1"/>
          </p:cNvSpPr>
          <p:nvPr>
            <p:ph idx="1"/>
          </p:nvPr>
        </p:nvSpPr>
        <p:spPr>
          <a:xfrm>
            <a:off x="256305" y="246202"/>
            <a:ext cx="7765477" cy="6431685"/>
          </a:xfrm>
        </p:spPr>
        <p:txBody>
          <a:bodyPr>
            <a:noAutofit/>
          </a:bodyPr>
          <a:lstStyle/>
          <a:p>
            <a:pPr algn="just">
              <a:lnSpc>
                <a:spcPct val="105000"/>
              </a:lnSpc>
              <a:spcAft>
                <a:spcPts val="800"/>
              </a:spcAft>
            </a:pPr>
            <a:r>
              <a:rPr lang="pt-BR" sz="2200" b="1" dirty="0">
                <a:effectLst/>
                <a:latin typeface="Arial" panose="020B0604020202020204" pitchFamily="34" charset="0"/>
                <a:ea typeface="Trebuchet MS" panose="020B0603020202020204" pitchFamily="34" charset="0"/>
                <a:cs typeface="Arial" panose="020B0604020202020204" pitchFamily="34" charset="0"/>
              </a:rPr>
              <a:t>Gênesis 1:26, 27 - Deus criou o homem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à Sua própria imagem.</a:t>
            </a:r>
            <a:r>
              <a:rPr lang="pt-BR" sz="2200" b="1" dirty="0">
                <a:effectLst/>
                <a:latin typeface="Arial" panose="020B0604020202020204" pitchFamily="34" charset="0"/>
                <a:ea typeface="Trebuchet MS" panose="020B0603020202020204" pitchFamily="34" charset="0"/>
                <a:cs typeface="Arial" panose="020B0604020202020204" pitchFamily="34" charset="0"/>
              </a:rPr>
              <a:t> Não há aqui mistério. </a:t>
            </a:r>
          </a:p>
          <a:p>
            <a:pPr algn="just">
              <a:lnSpc>
                <a:spcPct val="105000"/>
              </a:lnSpc>
              <a:spcAft>
                <a:spcPts val="800"/>
              </a:spcAft>
            </a:pPr>
            <a:r>
              <a:rPr lang="pt-BR" sz="2200" b="1" dirty="0">
                <a:effectLst/>
                <a:latin typeface="Arial" panose="020B0604020202020204" pitchFamily="34" charset="0"/>
                <a:ea typeface="Trebuchet MS" panose="020B0603020202020204" pitchFamily="34" charset="0"/>
                <a:cs typeface="Arial" panose="020B0604020202020204" pitchFamily="34" charset="0"/>
              </a:rPr>
              <a:t>Não há lugar para a suposição de que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o homem evoluiu, </a:t>
            </a:r>
            <a:r>
              <a:rPr lang="pt-BR" sz="2200" b="1" dirty="0">
                <a:effectLst/>
                <a:latin typeface="Arial" panose="020B0604020202020204" pitchFamily="34" charset="0"/>
                <a:ea typeface="Trebuchet MS" panose="020B0603020202020204" pitchFamily="34" charset="0"/>
                <a:cs typeface="Arial" panose="020B0604020202020204" pitchFamily="34" charset="0"/>
              </a:rPr>
              <a:t>por meio de morosos graus de desenvolvimento, das formas inferiores da vida animal ou vegetal. </a:t>
            </a:r>
          </a:p>
          <a:p>
            <a:pPr algn="just">
              <a:lnSpc>
                <a:spcPct val="105000"/>
              </a:lnSpc>
              <a:spcAft>
                <a:spcPts val="800"/>
              </a:spcAft>
            </a:pPr>
            <a:r>
              <a:rPr lang="pt-BR" sz="2200" b="1" dirty="0">
                <a:effectLst/>
                <a:latin typeface="Arial" panose="020B0604020202020204" pitchFamily="34" charset="0"/>
                <a:ea typeface="Trebuchet MS" panose="020B0603020202020204" pitchFamily="34" charset="0"/>
                <a:cs typeface="Arial" panose="020B0604020202020204" pitchFamily="34" charset="0"/>
              </a:rPr>
              <a:t>Tal ensino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rebaixa a grande obra do Criador. Os homens</a:t>
            </a:r>
            <a:r>
              <a:rPr lang="pt-BR" sz="2200" b="1" dirty="0">
                <a:effectLst/>
                <a:latin typeface="Arial" panose="020B0604020202020204" pitchFamily="34" charset="0"/>
                <a:ea typeface="Trebuchet MS" panose="020B0603020202020204" pitchFamily="34" charset="0"/>
                <a:cs typeface="Arial" panose="020B0604020202020204" pitchFamily="34" charset="0"/>
              </a:rPr>
              <a:t> são tão persistentes em excluir a Deus da soberania do Universo, que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degradam ao homem, e o despojam da dignidade </a:t>
            </a:r>
            <a:r>
              <a:rPr lang="pt-BR" sz="2200" b="1" dirty="0">
                <a:effectLst/>
                <a:latin typeface="Arial" panose="020B0604020202020204" pitchFamily="34" charset="0"/>
                <a:ea typeface="Trebuchet MS" panose="020B0603020202020204" pitchFamily="34" charset="0"/>
                <a:cs typeface="Arial" panose="020B0604020202020204" pitchFamily="34" charset="0"/>
              </a:rPr>
              <a:t>de sua origem. </a:t>
            </a:r>
          </a:p>
          <a:p>
            <a:pPr algn="just">
              <a:lnSpc>
                <a:spcPct val="105000"/>
              </a:lnSpc>
              <a:spcAft>
                <a:spcPts val="800"/>
              </a:spcAft>
            </a:pPr>
            <a:r>
              <a:rPr lang="pt-BR" sz="2200" b="1" dirty="0">
                <a:effectLst/>
                <a:latin typeface="Arial" panose="020B0604020202020204" pitchFamily="34" charset="0"/>
                <a:ea typeface="Trebuchet MS" panose="020B0603020202020204" pitchFamily="34" charset="0"/>
                <a:cs typeface="Arial" panose="020B0604020202020204" pitchFamily="34" charset="0"/>
              </a:rPr>
              <a:t>Aquele que estabeleceu os mundos estelares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não deixou de criar um ser digno das mãos que lhe deram vida. </a:t>
            </a:r>
            <a:r>
              <a:rPr lang="pt-BR" sz="2200" b="1" dirty="0">
                <a:effectLst/>
                <a:latin typeface="Arial" panose="020B0604020202020204" pitchFamily="34" charset="0"/>
                <a:ea typeface="Trebuchet MS" panose="020B0603020202020204" pitchFamily="34" charset="0"/>
                <a:cs typeface="Arial" panose="020B0604020202020204" pitchFamily="34" charset="0"/>
              </a:rPr>
              <a:t>A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genealogia</a:t>
            </a:r>
            <a:r>
              <a:rPr lang="pt-BR" sz="2200" b="1" dirty="0">
                <a:effectLst/>
                <a:latin typeface="Arial" panose="020B0604020202020204" pitchFamily="34" charset="0"/>
                <a:ea typeface="Trebuchet MS" panose="020B0603020202020204" pitchFamily="34" charset="0"/>
                <a:cs typeface="Arial" panose="020B0604020202020204" pitchFamily="34" charset="0"/>
              </a:rPr>
              <a:t> de nossa raça remonta sua origem não a uma linhagem de micróbios, moluscos e quadrúpedes a se desenvolverem, mas </a:t>
            </a:r>
            <a:r>
              <a:rPr lang="pt-BR" sz="22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ao grande Criador. </a:t>
            </a:r>
            <a:r>
              <a:rPr lang="pt-BR" sz="2200" b="1" dirty="0">
                <a:effectLst/>
                <a:latin typeface="Arial" panose="020B0604020202020204" pitchFamily="34" charset="0"/>
                <a:ea typeface="Trebuchet MS" panose="020B0603020202020204" pitchFamily="34" charset="0"/>
                <a:cs typeface="Arial" panose="020B0604020202020204" pitchFamily="34" charset="0"/>
              </a:rPr>
              <a:t>Lucas 3:38. </a:t>
            </a:r>
            <a:endParaRPr lang="pt-BR" sz="2200" b="1" dirty="0">
              <a:latin typeface="Arial" panose="020B0604020202020204" pitchFamily="34" charset="0"/>
              <a:cs typeface="Arial" panose="020B0604020202020204" pitchFamily="34"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5E151BD7-E20E-8F9E-B635-9B3D074D1EE2}"/>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4034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C14-CD47-249C-382E-ABAF92231E53}"/>
            </a:ext>
          </a:extLst>
        </p:cNvPr>
        <p:cNvGrpSpPr/>
        <p:nvPr/>
      </p:nvGrpSpPr>
      <p:grpSpPr>
        <a:xfrm>
          <a:off x="0" y="0"/>
          <a:ext cx="0" cy="0"/>
          <a:chOff x="0" y="0"/>
          <a:chExt cx="0" cy="0"/>
        </a:xfrm>
      </p:grpSpPr>
      <p:pic>
        <p:nvPicPr>
          <p:cNvPr id="8" name="Imagem 7" descr="Pessoa com a mão no cachorro&#10;&#10;Descrição gerada automaticamente">
            <a:extLst>
              <a:ext uri="{FF2B5EF4-FFF2-40B4-BE49-F238E27FC236}">
                <a16:creationId xmlns:a16="http://schemas.microsoft.com/office/drawing/2014/main" id="{B23B898F-2A0A-E7BD-B15E-B750E076A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ângulo 5">
            <a:extLst>
              <a:ext uri="{FF2B5EF4-FFF2-40B4-BE49-F238E27FC236}">
                <a16:creationId xmlns:a16="http://schemas.microsoft.com/office/drawing/2014/main" id="{5194514E-F06B-01E4-F789-16C703804337}"/>
              </a:ext>
            </a:extLst>
          </p:cNvPr>
          <p:cNvSpPr/>
          <p:nvPr/>
        </p:nvSpPr>
        <p:spPr>
          <a:xfrm>
            <a:off x="0" y="5318191"/>
            <a:ext cx="12192000" cy="64633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a Relação da Humanidade com os Animais?</a:t>
            </a:r>
          </a:p>
        </p:txBody>
      </p:sp>
    </p:spTree>
    <p:extLst>
      <p:ext uri="{BB962C8B-B14F-4D97-AF65-F5344CB8AC3E}">
        <p14:creationId xmlns:p14="http://schemas.microsoft.com/office/powerpoint/2010/main" val="171471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B4C4C8-8C35-E25D-DB2A-7DC8E21DEF31}"/>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474C98B-B633-1A0C-500C-F01B6D85DD3A}"/>
              </a:ext>
            </a:extLst>
          </p:cNvPr>
          <p:cNvSpPr>
            <a:spLocks noGrp="1"/>
          </p:cNvSpPr>
          <p:nvPr>
            <p:ph idx="1"/>
          </p:nvPr>
        </p:nvSpPr>
        <p:spPr>
          <a:xfrm>
            <a:off x="221672" y="1151474"/>
            <a:ext cx="7398327" cy="5207767"/>
          </a:xfrm>
        </p:spPr>
        <p:txBody>
          <a:bodyPr>
            <a:noAutofit/>
          </a:bodyPr>
          <a:lstStyle/>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Ele foi posto, como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representante de Deus,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sobre as ordens inferiores de seres.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Estes não podem compreender ou reconhecer a soberania de Deus, todavia foram feitos com capacidade de amar e servir ao homem.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Diz o salmista: “Fazes com que ele tenha domínio sobre as obras das Tuas mãos; tudo puseste debaixo de seus pés: [...] os animais do campo, as aves dos céus, [...] e tudo o que passa pelas veredas dos mares”. Salmos 8:6-8.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Uma imagem contendo escuro, água, estrela, mesa&#10;&#10;Descrição gerada automaticamente">
            <a:extLst>
              <a:ext uri="{FF2B5EF4-FFF2-40B4-BE49-F238E27FC236}">
                <a16:creationId xmlns:a16="http://schemas.microsoft.com/office/drawing/2014/main" id="{0B6642C6-92E8-AEFB-D3C4-62C3B1802772}"/>
              </a:ext>
            </a:extLst>
          </p:cNvPr>
          <p:cNvPicPr>
            <a:picLocks noChangeAspect="1"/>
          </p:cNvPicPr>
          <p:nvPr/>
        </p:nvPicPr>
        <p:blipFill>
          <a:blip r:embed="rId3">
            <a:extLst>
              <a:ext uri="{28A0092B-C50C-407E-A947-70E740481C1C}">
                <a14:useLocalDpi xmlns:a14="http://schemas.microsoft.com/office/drawing/2010/main" val="0"/>
              </a:ext>
            </a:extLst>
          </a:blip>
          <a:srcRect l="39714" r="11378"/>
          <a:stretch/>
        </p:blipFill>
        <p:spPr>
          <a:xfrm>
            <a:off x="826586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0988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899B-3D02-38E3-95C1-D47F1A07007E}"/>
            </a:ext>
          </a:extLst>
        </p:cNvPr>
        <p:cNvGrpSpPr/>
        <p:nvPr/>
      </p:nvGrpSpPr>
      <p:grpSpPr>
        <a:xfrm>
          <a:off x="0" y="0"/>
          <a:ext cx="0" cy="0"/>
          <a:chOff x="0" y="0"/>
          <a:chExt cx="0" cy="0"/>
        </a:xfrm>
      </p:grpSpPr>
      <p:pic>
        <p:nvPicPr>
          <p:cNvPr id="8" name="Imagem 7" descr="Pessoa posando para foto&#10;&#10;Descrição gerada automaticamente">
            <a:extLst>
              <a:ext uri="{FF2B5EF4-FFF2-40B4-BE49-F238E27FC236}">
                <a16:creationId xmlns:a16="http://schemas.microsoft.com/office/drawing/2014/main" id="{06678CE9-6CDB-EAC1-ADC0-724A16315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91226297-9391-3837-90C7-28956172AACB}"/>
              </a:ext>
            </a:extLst>
          </p:cNvPr>
          <p:cNvSpPr/>
          <p:nvPr/>
        </p:nvSpPr>
        <p:spPr>
          <a:xfrm>
            <a:off x="0" y="5221206"/>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Era a Relação da Humanidade com Deus?</a:t>
            </a:r>
          </a:p>
        </p:txBody>
      </p:sp>
    </p:spTree>
    <p:extLst>
      <p:ext uri="{BB962C8B-B14F-4D97-AF65-F5344CB8AC3E}">
        <p14:creationId xmlns:p14="http://schemas.microsoft.com/office/powerpoint/2010/main" val="183159112"/>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324</TotalTime>
  <Words>5317</Words>
  <Application>Microsoft Office PowerPoint</Application>
  <PresentationFormat>Widescreen</PresentationFormat>
  <Paragraphs>247</Paragraphs>
  <Slides>35</Slides>
  <Notes>35</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35</vt:i4>
      </vt:variant>
    </vt:vector>
  </HeadingPairs>
  <TitlesOfParts>
    <vt:vector size="42"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SERMAO-0701-002-PP-A CRIAÇÃO</dc:title>
  <dc:subject>ELLEN G. WHITE-PATRIARCAS E PROFETAS</dc:subject>
  <dc:creator>Pr. Marcelo Augusto de Carvalho</dc:creator>
  <cp:keywords>www.4tons.com.br</cp:keywords>
  <cp:lastModifiedBy>Pr. Marcelo Augusto de Carvalho</cp:lastModifiedBy>
  <cp:revision>3</cp:revision>
  <dcterms:created xsi:type="dcterms:W3CDTF">2024-11-23T19:33:20Z</dcterms:created>
  <dcterms:modified xsi:type="dcterms:W3CDTF">2024-12-06T17:26:41Z</dcterms:modified>
  <cp:category>2025</cp:category>
</cp:coreProperties>
</file>