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59" r:id="rId4"/>
    <p:sldId id="257" r:id="rId5"/>
    <p:sldId id="260" r:id="rId6"/>
    <p:sldId id="264" r:id="rId7"/>
    <p:sldId id="265" r:id="rId8"/>
    <p:sldId id="272" r:id="rId9"/>
    <p:sldId id="267" r:id="rId10"/>
    <p:sldId id="271" r:id="rId11"/>
    <p:sldId id="268" r:id="rId12"/>
    <p:sldId id="266" r:id="rId13"/>
    <p:sldId id="304" r:id="rId14"/>
    <p:sldId id="269" r:id="rId15"/>
    <p:sldId id="270" r:id="rId16"/>
    <p:sldId id="305" r:id="rId17"/>
    <p:sldId id="306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81" r:id="rId26"/>
    <p:sldId id="279" r:id="rId27"/>
    <p:sldId id="282" r:id="rId28"/>
    <p:sldId id="283" r:id="rId29"/>
    <p:sldId id="285" r:id="rId30"/>
    <p:sldId id="284" r:id="rId31"/>
    <p:sldId id="286" r:id="rId32"/>
    <p:sldId id="297" r:id="rId33"/>
    <p:sldId id="294" r:id="rId34"/>
    <p:sldId id="300" r:id="rId35"/>
    <p:sldId id="302" r:id="rId36"/>
    <p:sldId id="307" r:id="rId37"/>
    <p:sldId id="301" r:id="rId38"/>
    <p:sldId id="303" r:id="rId39"/>
    <p:sldId id="299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CA59A-6898-4780-B27D-6BAC078645EB}" v="80" dt="2024-11-26T14:09:00.1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8DECA59A-6898-4780-B27D-6BAC078645EB}"/>
    <pc:docChg chg="undo redo custSel addSld delSld modSld sldOrd">
      <pc:chgData name="Pr. Marcelo Augusto de Carvalho" userId="003edaac93cd75e4" providerId="LiveId" clId="{8DECA59A-6898-4780-B27D-6BAC078645EB}" dt="2024-12-06T17:45:58.704" v="2456" actId="1036"/>
      <pc:docMkLst>
        <pc:docMk/>
      </pc:docMkLst>
      <pc:sldChg chg="addSp delSp modSp mod modNotesTx">
        <pc:chgData name="Pr. Marcelo Augusto de Carvalho" userId="003edaac93cd75e4" providerId="LiveId" clId="{8DECA59A-6898-4780-B27D-6BAC078645EB}" dt="2024-12-06T17:42:44.908" v="2332"/>
        <pc:sldMkLst>
          <pc:docMk/>
          <pc:sldMk cId="2391147461" sldId="256"/>
        </pc:sldMkLst>
        <pc:spChg chg="mod">
          <ac:chgData name="Pr. Marcelo Augusto de Carvalho" userId="003edaac93cd75e4" providerId="LiveId" clId="{8DECA59A-6898-4780-B27D-6BAC078645EB}" dt="2024-11-26T13:59:19.046" v="1107" actId="1036"/>
          <ac:spMkLst>
            <pc:docMk/>
            <pc:sldMk cId="2391147461" sldId="256"/>
            <ac:spMk id="4" creationId="{281DBA33-D16E-6458-79C5-9E884890072A}"/>
          </ac:spMkLst>
        </pc:spChg>
        <pc:picChg chg="add del mod ord">
          <ac:chgData name="Pr. Marcelo Augusto de Carvalho" userId="003edaac93cd75e4" providerId="LiveId" clId="{8DECA59A-6898-4780-B27D-6BAC078645EB}" dt="2024-11-26T13:58:31" v="1055" actId="478"/>
          <ac:picMkLst>
            <pc:docMk/>
            <pc:sldMk cId="2391147461" sldId="256"/>
            <ac:picMk id="3" creationId="{92497F50-78A1-1C83-F443-F09ED1E2C329}"/>
          </ac:picMkLst>
        </pc:picChg>
        <pc:picChg chg="del">
          <ac:chgData name="Pr. Marcelo Augusto de Carvalho" userId="003edaac93cd75e4" providerId="LiveId" clId="{8DECA59A-6898-4780-B27D-6BAC078645EB}" dt="2024-11-25T21:42:57.618" v="0" actId="478"/>
          <ac:picMkLst>
            <pc:docMk/>
            <pc:sldMk cId="2391147461" sldId="256"/>
            <ac:picMk id="3" creationId="{BB010F2E-D8A1-CCE4-96C6-D831EF92D628}"/>
          </ac:picMkLst>
        </pc:picChg>
        <pc:picChg chg="add mod ord modCrop">
          <ac:chgData name="Pr. Marcelo Augusto de Carvalho" userId="003edaac93cd75e4" providerId="LiveId" clId="{8DECA59A-6898-4780-B27D-6BAC078645EB}" dt="2024-11-26T13:59:37.586" v="1120" actId="1035"/>
          <ac:picMkLst>
            <pc:docMk/>
            <pc:sldMk cId="2391147461" sldId="256"/>
            <ac:picMk id="5" creationId="{D37D02F1-BF2D-E923-685C-ACBEDE3CD33E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44:58.656" v="2055" actId="1036"/>
        <pc:sldMkLst>
          <pc:docMk/>
          <pc:sldMk cId="3097251901" sldId="257"/>
        </pc:sldMkLst>
        <pc:spChg chg="mod">
          <ac:chgData name="Pr. Marcelo Augusto de Carvalho" userId="003edaac93cd75e4" providerId="LiveId" clId="{8DECA59A-6898-4780-B27D-6BAC078645EB}" dt="2024-11-27T09:44:58.656" v="2055" actId="1036"/>
          <ac:spMkLst>
            <pc:docMk/>
            <pc:sldMk cId="3097251901" sldId="257"/>
            <ac:spMk id="3" creationId="{C3F39A52-9BFF-21C8-E67F-F27B6F020CBE}"/>
          </ac:spMkLst>
        </pc:spChg>
        <pc:picChg chg="add del">
          <ac:chgData name="Pr. Marcelo Augusto de Carvalho" userId="003edaac93cd75e4" providerId="LiveId" clId="{8DECA59A-6898-4780-B27D-6BAC078645EB}" dt="2024-11-26T09:32:28.511" v="1023" actId="478"/>
          <ac:picMkLst>
            <pc:docMk/>
            <pc:sldMk cId="3097251901" sldId="257"/>
            <ac:picMk id="2" creationId="{77DC4F79-410F-1CCB-2CBF-3914A14F1066}"/>
          </ac:picMkLst>
        </pc:picChg>
        <pc:picChg chg="add del mod ord modCrop">
          <ac:chgData name="Pr. Marcelo Augusto de Carvalho" userId="003edaac93cd75e4" providerId="LiveId" clId="{8DECA59A-6898-4780-B27D-6BAC078645EB}" dt="2024-11-26T14:04:47.231" v="1293" actId="478"/>
          <ac:picMkLst>
            <pc:docMk/>
            <pc:sldMk cId="3097251901" sldId="257"/>
            <ac:picMk id="4" creationId="{89C2EBBB-2145-1509-CADC-9D265C903638}"/>
          </ac:picMkLst>
        </pc:picChg>
        <pc:picChg chg="add del mod ord modCrop">
          <ac:chgData name="Pr. Marcelo Augusto de Carvalho" userId="003edaac93cd75e4" providerId="LiveId" clId="{8DECA59A-6898-4780-B27D-6BAC078645EB}" dt="2024-11-26T14:03:52.661" v="1284" actId="478"/>
          <ac:picMkLst>
            <pc:docMk/>
            <pc:sldMk cId="3097251901" sldId="257"/>
            <ac:picMk id="5" creationId="{E504858C-AEA1-DCE4-80B4-20DEC90ADE8E}"/>
          </ac:picMkLst>
        </pc:picChg>
        <pc:picChg chg="add mod ord modCrop">
          <ac:chgData name="Pr. Marcelo Augusto de Carvalho" userId="003edaac93cd75e4" providerId="LiveId" clId="{8DECA59A-6898-4780-B27D-6BAC078645EB}" dt="2024-11-26T14:07:16.531" v="1334" actId="1037"/>
          <ac:picMkLst>
            <pc:docMk/>
            <pc:sldMk cId="3097251901" sldId="257"/>
            <ac:picMk id="7" creationId="{C96D2346-1FFF-D7F7-F3C3-135DFC75F668}"/>
          </ac:picMkLst>
        </pc:picChg>
      </pc:sldChg>
      <pc:sldChg chg="addSp delSp modSp mod">
        <pc:chgData name="Pr. Marcelo Augusto de Carvalho" userId="003edaac93cd75e4" providerId="LiveId" clId="{8DECA59A-6898-4780-B27D-6BAC078645EB}" dt="2024-11-26T09:10:24.275" v="229" actId="20577"/>
        <pc:sldMkLst>
          <pc:docMk/>
          <pc:sldMk cId="3284625694" sldId="258"/>
        </pc:sldMkLst>
        <pc:spChg chg="mod">
          <ac:chgData name="Pr. Marcelo Augusto de Carvalho" userId="003edaac93cd75e4" providerId="LiveId" clId="{8DECA59A-6898-4780-B27D-6BAC078645EB}" dt="2024-11-26T09:10:24.275" v="229" actId="20577"/>
          <ac:spMkLst>
            <pc:docMk/>
            <pc:sldMk cId="3284625694" sldId="258"/>
            <ac:spMk id="5" creationId="{6A751132-2C4E-80A0-99E1-CC643B27E252}"/>
          </ac:spMkLst>
        </pc:spChg>
        <pc:picChg chg="del">
          <ac:chgData name="Pr. Marcelo Augusto de Carvalho" userId="003edaac93cd75e4" providerId="LiveId" clId="{8DECA59A-6898-4780-B27D-6BAC078645EB}" dt="2024-11-25T21:53:13.766" v="193" actId="478"/>
          <ac:picMkLst>
            <pc:docMk/>
            <pc:sldMk cId="3284625694" sldId="258"/>
            <ac:picMk id="3" creationId="{06BBEBA6-CAB0-5C06-DAFD-5C137EC7507C}"/>
          </ac:picMkLst>
        </pc:picChg>
        <pc:picChg chg="add mod ord">
          <ac:chgData name="Pr. Marcelo Augusto de Carvalho" userId="003edaac93cd75e4" providerId="LiveId" clId="{8DECA59A-6898-4780-B27D-6BAC078645EB}" dt="2024-11-25T21:53:34.547" v="197" actId="171"/>
          <ac:picMkLst>
            <pc:docMk/>
            <pc:sldMk cId="3284625694" sldId="258"/>
            <ac:picMk id="4" creationId="{E2F020C6-D816-25B8-AEC5-36C5E4F217E8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6T14:00:40.722" v="1144" actId="1036"/>
        <pc:sldMkLst>
          <pc:docMk/>
          <pc:sldMk cId="1313003849" sldId="259"/>
        </pc:sldMkLst>
        <pc:spChg chg="mod">
          <ac:chgData name="Pr. Marcelo Augusto de Carvalho" userId="003edaac93cd75e4" providerId="LiveId" clId="{8DECA59A-6898-4780-B27D-6BAC078645EB}" dt="2024-11-26T14:00:40.722" v="1144" actId="1036"/>
          <ac:spMkLst>
            <pc:docMk/>
            <pc:sldMk cId="1313003849" sldId="259"/>
            <ac:spMk id="5" creationId="{3E7A7E25-283D-849C-D076-3080B8714BD8}"/>
          </ac:spMkLst>
        </pc:spChg>
        <pc:picChg chg="del">
          <ac:chgData name="Pr. Marcelo Augusto de Carvalho" userId="003edaac93cd75e4" providerId="LiveId" clId="{8DECA59A-6898-4780-B27D-6BAC078645EB}" dt="2024-11-25T21:43:03.758" v="1" actId="478"/>
          <ac:picMkLst>
            <pc:docMk/>
            <pc:sldMk cId="1313003849" sldId="259"/>
            <ac:picMk id="3" creationId="{979DEE6D-4850-CEC2-1336-4C7E45E6A012}"/>
          </ac:picMkLst>
        </pc:picChg>
        <pc:picChg chg="add mod ord">
          <ac:chgData name="Pr. Marcelo Augusto de Carvalho" userId="003edaac93cd75e4" providerId="LiveId" clId="{8DECA59A-6898-4780-B27D-6BAC078645EB}" dt="2024-11-26T09:24:52.090" v="749" actId="171"/>
          <ac:picMkLst>
            <pc:docMk/>
            <pc:sldMk cId="1313003849" sldId="259"/>
            <ac:picMk id="3" creationId="{B179EBE1-58F4-A3A8-4FDC-4B6D7074A446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2-06T17:43:39.003" v="2362" actId="1036"/>
        <pc:sldMkLst>
          <pc:docMk/>
          <pc:sldMk cId="2111955746" sldId="260"/>
        </pc:sldMkLst>
        <pc:spChg chg="del mod">
          <ac:chgData name="Pr. Marcelo Augusto de Carvalho" userId="003edaac93cd75e4" providerId="LiveId" clId="{8DECA59A-6898-4780-B27D-6BAC078645EB}" dt="2024-11-25T21:44:02.080" v="112" actId="478"/>
          <ac:spMkLst>
            <pc:docMk/>
            <pc:sldMk cId="2111955746" sldId="260"/>
            <ac:spMk id="2" creationId="{53780F4D-50D5-098F-9D4F-547B3E93A3BD}"/>
          </ac:spMkLst>
        </pc:spChg>
        <pc:spChg chg="add mod">
          <ac:chgData name="Pr. Marcelo Augusto de Carvalho" userId="003edaac93cd75e4" providerId="LiveId" clId="{8DECA59A-6898-4780-B27D-6BAC078645EB}" dt="2024-11-25T21:43:56.715" v="111"/>
          <ac:spMkLst>
            <pc:docMk/>
            <pc:sldMk cId="2111955746" sldId="260"/>
            <ac:spMk id="3" creationId="{0222C001-748E-986D-9DCD-23D762610665}"/>
          </ac:spMkLst>
        </pc:spChg>
        <pc:spChg chg="add mod">
          <ac:chgData name="Pr. Marcelo Augusto de Carvalho" userId="003edaac93cd75e4" providerId="LiveId" clId="{8DECA59A-6898-4780-B27D-6BAC078645EB}" dt="2024-12-06T17:43:39.003" v="2362" actId="1036"/>
          <ac:spMkLst>
            <pc:docMk/>
            <pc:sldMk cId="2111955746" sldId="260"/>
            <ac:spMk id="5" creationId="{252B6A9B-0789-45D4-C00B-B68A24175638}"/>
          </ac:spMkLst>
        </pc:spChg>
        <pc:picChg chg="add mod ord">
          <ac:chgData name="Pr. Marcelo Augusto de Carvalho" userId="003edaac93cd75e4" providerId="LiveId" clId="{8DECA59A-6898-4780-B27D-6BAC078645EB}" dt="2024-11-26T13:59:56.582" v="1124" actId="171"/>
          <ac:picMkLst>
            <pc:docMk/>
            <pc:sldMk cId="2111955746" sldId="260"/>
            <ac:picMk id="3" creationId="{393A2739-B1F9-659D-DEA0-9498480DEA69}"/>
          </ac:picMkLst>
        </pc:picChg>
        <pc:picChg chg="add del mod ord">
          <ac:chgData name="Pr. Marcelo Augusto de Carvalho" userId="003edaac93cd75e4" providerId="LiveId" clId="{8DECA59A-6898-4780-B27D-6BAC078645EB}" dt="2024-11-26T09:25:22.807" v="758" actId="478"/>
          <ac:picMkLst>
            <pc:docMk/>
            <pc:sldMk cId="2111955746" sldId="260"/>
            <ac:picMk id="3" creationId="{5375841A-B7D6-3E22-4E77-5B3E8701DF2B}"/>
          </ac:picMkLst>
        </pc:picChg>
        <pc:picChg chg="del">
          <ac:chgData name="Pr. Marcelo Augusto de Carvalho" userId="003edaac93cd75e4" providerId="LiveId" clId="{8DECA59A-6898-4780-B27D-6BAC078645EB}" dt="2024-11-25T21:43:06.938" v="2" actId="478"/>
          <ac:picMkLst>
            <pc:docMk/>
            <pc:sldMk cId="2111955746" sldId="260"/>
            <ac:picMk id="4" creationId="{05B31A8A-3A35-34C1-5EC7-C3DF91A604A2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45:56.910" v="2070" actId="1037"/>
        <pc:sldMkLst>
          <pc:docMk/>
          <pc:sldMk cId="4240340616" sldId="264"/>
        </pc:sldMkLst>
        <pc:spChg chg="mod">
          <ac:chgData name="Pr. Marcelo Augusto de Carvalho" userId="003edaac93cd75e4" providerId="LiveId" clId="{8DECA59A-6898-4780-B27D-6BAC078645EB}" dt="2024-11-27T09:45:56.910" v="2070" actId="1037"/>
          <ac:spMkLst>
            <pc:docMk/>
            <pc:sldMk cId="4240340616" sldId="264"/>
            <ac:spMk id="3" creationId="{65E8828E-65E1-D845-466B-4E0F9FDE2BCE}"/>
          </ac:spMkLst>
        </pc:spChg>
        <pc:picChg chg="add del mod">
          <ac:chgData name="Pr. Marcelo Augusto de Carvalho" userId="003edaac93cd75e4" providerId="LiveId" clId="{8DECA59A-6898-4780-B27D-6BAC078645EB}" dt="2024-11-26T14:03:56.591" v="1285" actId="478"/>
          <ac:picMkLst>
            <pc:docMk/>
            <pc:sldMk cId="4240340616" sldId="264"/>
            <ac:picMk id="2" creationId="{66BCA912-CE61-AD09-31B8-5A13028BD332}"/>
          </ac:picMkLst>
        </pc:picChg>
        <pc:picChg chg="del">
          <ac:chgData name="Pr. Marcelo Augusto de Carvalho" userId="003edaac93cd75e4" providerId="LiveId" clId="{8DECA59A-6898-4780-B27D-6BAC078645EB}" dt="2024-11-26T09:34:24.671" v="1044" actId="478"/>
          <ac:picMkLst>
            <pc:docMk/>
            <pc:sldMk cId="4240340616" sldId="264"/>
            <ac:picMk id="4" creationId="{446C6CE8-4DE9-A0D2-A69C-2ABBBF0823D2}"/>
          </ac:picMkLst>
        </pc:picChg>
        <pc:picChg chg="add mod">
          <ac:chgData name="Pr. Marcelo Augusto de Carvalho" userId="003edaac93cd75e4" providerId="LiveId" clId="{8DECA59A-6898-4780-B27D-6BAC078645EB}" dt="2024-11-26T14:07:28.323" v="1335"/>
          <ac:picMkLst>
            <pc:docMk/>
            <pc:sldMk cId="4240340616" sldId="264"/>
            <ac:picMk id="4" creationId="{FB3F9F4E-AC94-C9A6-6EFD-8ECD1F63D4E8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2-06T17:43:27.570" v="2352" actId="1036"/>
        <pc:sldMkLst>
          <pc:docMk/>
          <pc:sldMk cId="1714710111" sldId="265"/>
        </pc:sldMkLst>
        <pc:spChg chg="mod">
          <ac:chgData name="Pr. Marcelo Augusto de Carvalho" userId="003edaac93cd75e4" providerId="LiveId" clId="{8DECA59A-6898-4780-B27D-6BAC078645EB}" dt="2024-12-06T17:43:27.570" v="2352" actId="1036"/>
          <ac:spMkLst>
            <pc:docMk/>
            <pc:sldMk cId="1714710111" sldId="265"/>
            <ac:spMk id="2" creationId="{D4C67958-7DF5-DE6D-67A7-6FEE931D08B2}"/>
          </ac:spMkLst>
        </pc:spChg>
        <pc:picChg chg="add mod ord">
          <ac:chgData name="Pr. Marcelo Augusto de Carvalho" userId="003edaac93cd75e4" providerId="LiveId" clId="{8DECA59A-6898-4780-B27D-6BAC078645EB}" dt="2024-11-26T09:25:17.272" v="757" actId="171"/>
          <ac:picMkLst>
            <pc:docMk/>
            <pc:sldMk cId="1714710111" sldId="265"/>
            <ac:picMk id="4" creationId="{C6E87B36-BD0F-38F7-D370-C951F7B8035A}"/>
          </ac:picMkLst>
        </pc:picChg>
        <pc:picChg chg="del">
          <ac:chgData name="Pr. Marcelo Augusto de Carvalho" userId="003edaac93cd75e4" providerId="LiveId" clId="{8DECA59A-6898-4780-B27D-6BAC078645EB}" dt="2024-11-25T21:43:34.071" v="57" actId="478"/>
          <ac:picMkLst>
            <pc:docMk/>
            <pc:sldMk cId="1714710111" sldId="265"/>
            <ac:picMk id="5" creationId="{82AC3BF5-D245-1829-7FF8-32F07B7EA09E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47:35.913" v="2121" actId="1037"/>
        <pc:sldMkLst>
          <pc:docMk/>
          <pc:sldMk cId="2117908812" sldId="266"/>
        </pc:sldMkLst>
        <pc:spChg chg="mod">
          <ac:chgData name="Pr. Marcelo Augusto de Carvalho" userId="003edaac93cd75e4" providerId="LiveId" clId="{8DECA59A-6898-4780-B27D-6BAC078645EB}" dt="2024-11-27T09:47:35.913" v="2121" actId="1037"/>
          <ac:spMkLst>
            <pc:docMk/>
            <pc:sldMk cId="2117908812" sldId="266"/>
            <ac:spMk id="3" creationId="{C3CD02D5-EF1E-8D49-976F-749F1FC7B01F}"/>
          </ac:spMkLst>
        </pc:spChg>
        <pc:picChg chg="del">
          <ac:chgData name="Pr. Marcelo Augusto de Carvalho" userId="003edaac93cd75e4" providerId="LiveId" clId="{8DECA59A-6898-4780-B27D-6BAC078645EB}" dt="2024-11-26T14:07:49.251" v="1340" actId="478"/>
          <ac:picMkLst>
            <pc:docMk/>
            <pc:sldMk cId="2117908812" sldId="266"/>
            <ac:picMk id="2" creationId="{4242322C-D0C5-7F4E-0C81-793D8907F348}"/>
          </ac:picMkLst>
        </pc:picChg>
        <pc:picChg chg="add mod">
          <ac:chgData name="Pr. Marcelo Augusto de Carvalho" userId="003edaac93cd75e4" providerId="LiveId" clId="{8DECA59A-6898-4780-B27D-6BAC078645EB}" dt="2024-11-26T14:07:50.531" v="1341"/>
          <ac:picMkLst>
            <pc:docMk/>
            <pc:sldMk cId="2117908812" sldId="266"/>
            <ac:picMk id="4" creationId="{6279B6FB-E1FD-702A-3D2F-7C7D6EFE5869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2-06T17:43:15.720" v="2342" actId="1036"/>
        <pc:sldMkLst>
          <pc:docMk/>
          <pc:sldMk cId="183159112" sldId="267"/>
        </pc:sldMkLst>
        <pc:spChg chg="del">
          <ac:chgData name="Pr. Marcelo Augusto de Carvalho" userId="003edaac93cd75e4" providerId="LiveId" clId="{8DECA59A-6898-4780-B27D-6BAC078645EB}" dt="2024-11-25T21:44:12.820" v="116" actId="478"/>
          <ac:spMkLst>
            <pc:docMk/>
            <pc:sldMk cId="183159112" sldId="267"/>
            <ac:spMk id="2" creationId="{FE0113A4-6D3C-74F9-8CBA-F0D1D66351E5}"/>
          </ac:spMkLst>
        </pc:spChg>
        <pc:spChg chg="add mod">
          <ac:chgData name="Pr. Marcelo Augusto de Carvalho" userId="003edaac93cd75e4" providerId="LiveId" clId="{8DECA59A-6898-4780-B27D-6BAC078645EB}" dt="2024-12-06T17:43:15.720" v="2342" actId="1036"/>
          <ac:spMkLst>
            <pc:docMk/>
            <pc:sldMk cId="183159112" sldId="267"/>
            <ac:spMk id="3" creationId="{CE2A4398-81F7-EC3C-A27F-E05D6768B82A}"/>
          </ac:spMkLst>
        </pc:spChg>
        <pc:picChg chg="del">
          <ac:chgData name="Pr. Marcelo Augusto de Carvalho" userId="003edaac93cd75e4" providerId="LiveId" clId="{8DECA59A-6898-4780-B27D-6BAC078645EB}" dt="2024-11-25T21:44:08.261" v="114" actId="478"/>
          <ac:picMkLst>
            <pc:docMk/>
            <pc:sldMk cId="183159112" sldId="267"/>
            <ac:picMk id="4" creationId="{173338C2-86E4-9615-D61F-B28A53C4F103}"/>
          </ac:picMkLst>
        </pc:picChg>
        <pc:picChg chg="add mod ord">
          <ac:chgData name="Pr. Marcelo Augusto de Carvalho" userId="003edaac93cd75e4" providerId="LiveId" clId="{8DECA59A-6898-4780-B27D-6BAC078645EB}" dt="2024-11-26T09:25:45.516" v="762" actId="171"/>
          <ac:picMkLst>
            <pc:docMk/>
            <pc:sldMk cId="183159112" sldId="267"/>
            <ac:picMk id="4" creationId="{6DA7A73D-5326-9B72-FD4E-9C8E176414D3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6T14:01:24.751" v="1174" actId="1036"/>
        <pc:sldMkLst>
          <pc:docMk/>
          <pc:sldMk cId="4028516649" sldId="268"/>
        </pc:sldMkLst>
        <pc:spChg chg="del">
          <ac:chgData name="Pr. Marcelo Augusto de Carvalho" userId="003edaac93cd75e4" providerId="LiveId" clId="{8DECA59A-6898-4780-B27D-6BAC078645EB}" dt="2024-11-25T21:44:18.615" v="117" actId="478"/>
          <ac:spMkLst>
            <pc:docMk/>
            <pc:sldMk cId="4028516649" sldId="268"/>
            <ac:spMk id="2" creationId="{3F0E75B3-09ED-D99C-2458-D90179F450FF}"/>
          </ac:spMkLst>
        </pc:spChg>
        <pc:spChg chg="add mod">
          <ac:chgData name="Pr. Marcelo Augusto de Carvalho" userId="003edaac93cd75e4" providerId="LiveId" clId="{8DECA59A-6898-4780-B27D-6BAC078645EB}" dt="2024-11-26T14:01:24.751" v="1174" actId="1036"/>
          <ac:spMkLst>
            <pc:docMk/>
            <pc:sldMk cId="4028516649" sldId="268"/>
            <ac:spMk id="3" creationId="{A6F1A354-0B6A-25F0-B9BF-296C99C06030}"/>
          </ac:spMkLst>
        </pc:spChg>
        <pc:picChg chg="del">
          <ac:chgData name="Pr. Marcelo Augusto de Carvalho" userId="003edaac93cd75e4" providerId="LiveId" clId="{8DECA59A-6898-4780-B27D-6BAC078645EB}" dt="2024-11-25T21:44:21.237" v="119" actId="478"/>
          <ac:picMkLst>
            <pc:docMk/>
            <pc:sldMk cId="4028516649" sldId="268"/>
            <ac:picMk id="4" creationId="{BA16E592-42E2-4912-C35C-EC4661EDDD23}"/>
          </ac:picMkLst>
        </pc:picChg>
        <pc:picChg chg="add mod ord">
          <ac:chgData name="Pr. Marcelo Augusto de Carvalho" userId="003edaac93cd75e4" providerId="LiveId" clId="{8DECA59A-6898-4780-B27D-6BAC078645EB}" dt="2024-11-26T09:37:09.131" v="1054" actId="14100"/>
          <ac:picMkLst>
            <pc:docMk/>
            <pc:sldMk cId="4028516649" sldId="268"/>
            <ac:picMk id="4" creationId="{D74793D6-AE8F-B382-E315-621BBBA500C8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2-06T17:44:07.721" v="2372" actId="1036"/>
        <pc:sldMkLst>
          <pc:docMk/>
          <pc:sldMk cId="1765026689" sldId="269"/>
        </pc:sldMkLst>
        <pc:spChg chg="del">
          <ac:chgData name="Pr. Marcelo Augusto de Carvalho" userId="003edaac93cd75e4" providerId="LiveId" clId="{8DECA59A-6898-4780-B27D-6BAC078645EB}" dt="2024-11-25T21:44:27.622" v="121" actId="478"/>
          <ac:spMkLst>
            <pc:docMk/>
            <pc:sldMk cId="1765026689" sldId="269"/>
            <ac:spMk id="2" creationId="{04A52523-7D59-2DC3-6F40-5BDE492DE012}"/>
          </ac:spMkLst>
        </pc:spChg>
        <pc:spChg chg="add mod">
          <ac:chgData name="Pr. Marcelo Augusto de Carvalho" userId="003edaac93cd75e4" providerId="LiveId" clId="{8DECA59A-6898-4780-B27D-6BAC078645EB}" dt="2024-12-06T17:44:07.721" v="2372" actId="1036"/>
          <ac:spMkLst>
            <pc:docMk/>
            <pc:sldMk cId="1765026689" sldId="269"/>
            <ac:spMk id="3" creationId="{AA1BDB96-2E33-A0D3-A573-FF6D9223703E}"/>
          </ac:spMkLst>
        </pc:spChg>
        <pc:picChg chg="add mod ord">
          <ac:chgData name="Pr. Marcelo Augusto de Carvalho" userId="003edaac93cd75e4" providerId="LiveId" clId="{8DECA59A-6898-4780-B27D-6BAC078645EB}" dt="2024-11-26T09:26:16.105" v="770" actId="171"/>
          <ac:picMkLst>
            <pc:docMk/>
            <pc:sldMk cId="1765026689" sldId="269"/>
            <ac:picMk id="4" creationId="{36215EF1-1FC2-EE2A-C116-925294A6D2BD}"/>
          </ac:picMkLst>
        </pc:picChg>
        <pc:picChg chg="del">
          <ac:chgData name="Pr. Marcelo Augusto de Carvalho" userId="003edaac93cd75e4" providerId="LiveId" clId="{8DECA59A-6898-4780-B27D-6BAC078645EB}" dt="2024-11-25T21:44:24.997" v="120" actId="478"/>
          <ac:picMkLst>
            <pc:docMk/>
            <pc:sldMk cId="1765026689" sldId="269"/>
            <ac:picMk id="4" creationId="{C2509581-824E-0EA0-4392-E7E7B5721F4C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48:44.997" v="2164" actId="948"/>
        <pc:sldMkLst>
          <pc:docMk/>
          <pc:sldMk cId="896736515" sldId="270"/>
        </pc:sldMkLst>
        <pc:spChg chg="mod">
          <ac:chgData name="Pr. Marcelo Augusto de Carvalho" userId="003edaac93cd75e4" providerId="LiveId" clId="{8DECA59A-6898-4780-B27D-6BAC078645EB}" dt="2024-11-27T09:48:44.997" v="2164" actId="948"/>
          <ac:spMkLst>
            <pc:docMk/>
            <pc:sldMk cId="896736515" sldId="270"/>
            <ac:spMk id="3" creationId="{9322E387-9FBB-F727-09DA-114FC55F838F}"/>
          </ac:spMkLst>
        </pc:spChg>
        <pc:picChg chg="del">
          <ac:chgData name="Pr. Marcelo Augusto de Carvalho" userId="003edaac93cd75e4" providerId="LiveId" clId="{8DECA59A-6898-4780-B27D-6BAC078645EB}" dt="2024-11-26T14:07:54.474" v="1342" actId="478"/>
          <ac:picMkLst>
            <pc:docMk/>
            <pc:sldMk cId="896736515" sldId="270"/>
            <ac:picMk id="2" creationId="{0595FC55-9B42-F1AB-6E54-A6DA13138B08}"/>
          </ac:picMkLst>
        </pc:picChg>
        <pc:picChg chg="add mod">
          <ac:chgData name="Pr. Marcelo Augusto de Carvalho" userId="003edaac93cd75e4" providerId="LiveId" clId="{8DECA59A-6898-4780-B27D-6BAC078645EB}" dt="2024-11-26T14:07:55.491" v="1343"/>
          <ac:picMkLst>
            <pc:docMk/>
            <pc:sldMk cId="896736515" sldId="270"/>
            <ac:picMk id="4" creationId="{B96B0E0F-B28E-5D9D-758D-5D2EA2CA5DAE}"/>
          </ac:picMkLst>
        </pc:picChg>
      </pc:sldChg>
      <pc:sldChg chg="addSp delSp modSp mod setBg modNotesTx">
        <pc:chgData name="Pr. Marcelo Augusto de Carvalho" userId="003edaac93cd75e4" providerId="LiveId" clId="{8DECA59A-6898-4780-B27D-6BAC078645EB}" dt="2024-11-27T09:47:07.256" v="2112" actId="1037"/>
        <pc:sldMkLst>
          <pc:docMk/>
          <pc:sldMk cId="3577797894" sldId="271"/>
        </pc:sldMkLst>
        <pc:spChg chg="mod">
          <ac:chgData name="Pr. Marcelo Augusto de Carvalho" userId="003edaac93cd75e4" providerId="LiveId" clId="{8DECA59A-6898-4780-B27D-6BAC078645EB}" dt="2024-11-27T09:47:07.256" v="2112" actId="1037"/>
          <ac:spMkLst>
            <pc:docMk/>
            <pc:sldMk cId="3577797894" sldId="271"/>
            <ac:spMk id="3" creationId="{58D3C800-EE00-7D5B-A6B3-A5721B18C289}"/>
          </ac:spMkLst>
        </pc:spChg>
        <pc:spChg chg="add del">
          <ac:chgData name="Pr. Marcelo Augusto de Carvalho" userId="003edaac93cd75e4" providerId="LiveId" clId="{8DECA59A-6898-4780-B27D-6BAC078645EB}" dt="2024-11-26T14:05:59.801" v="1306" actId="26606"/>
          <ac:spMkLst>
            <pc:docMk/>
            <pc:sldMk cId="3577797894" sldId="271"/>
            <ac:spMk id="10" creationId="{2172A0AC-3DCE-4672-BCAF-28FEF91F6020}"/>
          </ac:spMkLst>
        </pc:spChg>
        <pc:spChg chg="add del">
          <ac:chgData name="Pr. Marcelo Augusto de Carvalho" userId="003edaac93cd75e4" providerId="LiveId" clId="{8DECA59A-6898-4780-B27D-6BAC078645EB}" dt="2024-11-26T14:05:59.801" v="1306" actId="26606"/>
          <ac:spMkLst>
            <pc:docMk/>
            <pc:sldMk cId="3577797894" sldId="271"/>
            <ac:spMk id="12" creationId="{AE6F1C77-EDC9-4C5F-8C1C-62DD46BDA3C3}"/>
          </ac:spMkLst>
        </pc:spChg>
        <pc:picChg chg="add del mod">
          <ac:chgData name="Pr. Marcelo Augusto de Carvalho" userId="003edaac93cd75e4" providerId="LiveId" clId="{8DECA59A-6898-4780-B27D-6BAC078645EB}" dt="2024-11-26T14:07:42.831" v="1339" actId="478"/>
          <ac:picMkLst>
            <pc:docMk/>
            <pc:sldMk cId="3577797894" sldId="271"/>
            <ac:picMk id="2" creationId="{F62C5D50-0624-A534-AD38-43C6AD28EE00}"/>
          </ac:picMkLst>
        </pc:picChg>
        <pc:picChg chg="add mod ord">
          <ac:chgData name="Pr. Marcelo Augusto de Carvalho" userId="003edaac93cd75e4" providerId="LiveId" clId="{8DECA59A-6898-4780-B27D-6BAC078645EB}" dt="2024-11-26T14:06:02.097" v="1308"/>
          <ac:picMkLst>
            <pc:docMk/>
            <pc:sldMk cId="3577797894" sldId="271"/>
            <ac:picMk id="5" creationId="{F9C39B4F-6E80-DA02-6D09-2B0124EF6293}"/>
          </ac:picMkLst>
        </pc:picChg>
        <pc:picChg chg="add mod">
          <ac:chgData name="Pr. Marcelo Augusto de Carvalho" userId="003edaac93cd75e4" providerId="LiveId" clId="{8DECA59A-6898-4780-B27D-6BAC078645EB}" dt="2024-11-26T14:07:38.871" v="1338"/>
          <ac:picMkLst>
            <pc:docMk/>
            <pc:sldMk cId="3577797894" sldId="271"/>
            <ac:picMk id="6" creationId="{7277B4F8-41B6-82CC-4286-E677C41DE321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46:43.183" v="2103" actId="1037"/>
        <pc:sldMkLst>
          <pc:docMk/>
          <pc:sldMk cId="1709886800" sldId="272"/>
        </pc:sldMkLst>
        <pc:spChg chg="mod ord">
          <ac:chgData name="Pr. Marcelo Augusto de Carvalho" userId="003edaac93cd75e4" providerId="LiveId" clId="{8DECA59A-6898-4780-B27D-6BAC078645EB}" dt="2024-11-27T09:46:43.183" v="2103" actId="1037"/>
          <ac:spMkLst>
            <pc:docMk/>
            <pc:sldMk cId="1709886800" sldId="272"/>
            <ac:spMk id="3" creationId="{9474C98B-B633-1A0C-500C-F01B6D85DD3A}"/>
          </ac:spMkLst>
        </pc:spChg>
        <pc:spChg chg="add del">
          <ac:chgData name="Pr. Marcelo Augusto de Carvalho" userId="003edaac93cd75e4" providerId="LiveId" clId="{8DECA59A-6898-4780-B27D-6BAC078645EB}" dt="2024-11-26T09:35:55.775" v="1053" actId="26606"/>
          <ac:spMkLst>
            <pc:docMk/>
            <pc:sldMk cId="1709886800" sldId="272"/>
            <ac:spMk id="6" creationId="{4DA50D69-7CF7-4844-B844-A2B821C77F24}"/>
          </ac:spMkLst>
        </pc:spChg>
        <pc:spChg chg="add del">
          <ac:chgData name="Pr. Marcelo Augusto de Carvalho" userId="003edaac93cd75e4" providerId="LiveId" clId="{8DECA59A-6898-4780-B27D-6BAC078645EB}" dt="2024-11-26T09:35:55.775" v="1053" actId="26606"/>
          <ac:spMkLst>
            <pc:docMk/>
            <pc:sldMk cId="1709886800" sldId="272"/>
            <ac:spMk id="8" creationId="{F944E337-3E5D-4A1F-A5A1-2057F25B8A7B}"/>
          </ac:spMkLst>
        </pc:spChg>
        <pc:spChg chg="add del">
          <ac:chgData name="Pr. Marcelo Augusto de Carvalho" userId="003edaac93cd75e4" providerId="LiveId" clId="{8DECA59A-6898-4780-B27D-6BAC078645EB}" dt="2024-11-26T09:35:15.393" v="1048" actId="26606"/>
          <ac:spMkLst>
            <pc:docMk/>
            <pc:sldMk cId="1709886800" sldId="272"/>
            <ac:spMk id="10" creationId="{394842B0-684D-44CC-B4BC-D13331CFD290}"/>
          </ac:spMkLst>
        </pc:spChg>
        <pc:spChg chg="add del">
          <ac:chgData name="Pr. Marcelo Augusto de Carvalho" userId="003edaac93cd75e4" providerId="LiveId" clId="{8DECA59A-6898-4780-B27D-6BAC078645EB}" dt="2024-11-26T09:35:15.393" v="1048" actId="26606"/>
          <ac:spMkLst>
            <pc:docMk/>
            <pc:sldMk cId="1709886800" sldId="272"/>
            <ac:spMk id="12" creationId="{4C2A3DC3-F495-4B99-9FF3-3FB30D63235E}"/>
          </ac:spMkLst>
        </pc:spChg>
        <pc:picChg chg="add del mod">
          <ac:chgData name="Pr. Marcelo Augusto de Carvalho" userId="003edaac93cd75e4" providerId="LiveId" clId="{8DECA59A-6898-4780-B27D-6BAC078645EB}" dt="2024-11-26T14:07:32.396" v="1336" actId="478"/>
          <ac:picMkLst>
            <pc:docMk/>
            <pc:sldMk cId="1709886800" sldId="272"/>
            <ac:picMk id="2" creationId="{14D7B958-A17D-7ED2-24BC-739CDBF4C8CD}"/>
          </ac:picMkLst>
        </pc:picChg>
        <pc:picChg chg="add mod">
          <ac:chgData name="Pr. Marcelo Augusto de Carvalho" userId="003edaac93cd75e4" providerId="LiveId" clId="{8DECA59A-6898-4780-B27D-6BAC078645EB}" dt="2024-11-26T14:07:33.631" v="1337"/>
          <ac:picMkLst>
            <pc:docMk/>
            <pc:sldMk cId="1709886800" sldId="272"/>
            <ac:picMk id="4" creationId="{8E6C544E-A475-B9BD-679D-05FB98710644}"/>
          </ac:picMkLst>
        </pc:picChg>
        <pc:picChg chg="del mod">
          <ac:chgData name="Pr. Marcelo Augusto de Carvalho" userId="003edaac93cd75e4" providerId="LiveId" clId="{8DECA59A-6898-4780-B27D-6BAC078645EB}" dt="2024-11-26T09:35:24.605" v="1049" actId="478"/>
          <ac:picMkLst>
            <pc:docMk/>
            <pc:sldMk cId="1709886800" sldId="272"/>
            <ac:picMk id="5" creationId="{B90C6318-BCDD-BBAD-92B3-CF09146A58FB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2-06T17:44:22.237" v="2377" actId="1036"/>
        <pc:sldMkLst>
          <pc:docMk/>
          <pc:sldMk cId="2786394681" sldId="273"/>
        </pc:sldMkLst>
        <pc:spChg chg="del">
          <ac:chgData name="Pr. Marcelo Augusto de Carvalho" userId="003edaac93cd75e4" providerId="LiveId" clId="{8DECA59A-6898-4780-B27D-6BAC078645EB}" dt="2024-11-25T21:44:34.219" v="123" actId="478"/>
          <ac:spMkLst>
            <pc:docMk/>
            <pc:sldMk cId="2786394681" sldId="273"/>
            <ac:spMk id="2" creationId="{ACF5528F-052A-7B58-CFF2-0307DA5C2812}"/>
          </ac:spMkLst>
        </pc:spChg>
        <pc:spChg chg="add mod">
          <ac:chgData name="Pr. Marcelo Augusto de Carvalho" userId="003edaac93cd75e4" providerId="LiveId" clId="{8DECA59A-6898-4780-B27D-6BAC078645EB}" dt="2024-12-06T17:44:22.237" v="2377" actId="1036"/>
          <ac:spMkLst>
            <pc:docMk/>
            <pc:sldMk cId="2786394681" sldId="273"/>
            <ac:spMk id="3" creationId="{0519FC63-C121-447D-FF4B-8627EDE67E5F}"/>
          </ac:spMkLst>
        </pc:spChg>
        <pc:spChg chg="add del">
          <ac:chgData name="Pr. Marcelo Augusto de Carvalho" userId="003edaac93cd75e4" providerId="LiveId" clId="{8DECA59A-6898-4780-B27D-6BAC078645EB}" dt="2024-11-26T09:16:10.159" v="437" actId="22"/>
          <ac:spMkLst>
            <pc:docMk/>
            <pc:sldMk cId="2786394681" sldId="273"/>
            <ac:spMk id="4" creationId="{825F92B8-F1E0-0ED8-9A3F-984927E1DB52}"/>
          </ac:spMkLst>
        </pc:spChg>
        <pc:picChg chg="del">
          <ac:chgData name="Pr. Marcelo Augusto de Carvalho" userId="003edaac93cd75e4" providerId="LiveId" clId="{8DECA59A-6898-4780-B27D-6BAC078645EB}" dt="2024-11-25T21:44:34.953" v="124" actId="478"/>
          <ac:picMkLst>
            <pc:docMk/>
            <pc:sldMk cId="2786394681" sldId="273"/>
            <ac:picMk id="4" creationId="{79A6F99A-08DC-4DDE-3866-D6C9CE53DCD2}"/>
          </ac:picMkLst>
        </pc:picChg>
        <pc:picChg chg="add mod ord">
          <ac:chgData name="Pr. Marcelo Augusto de Carvalho" userId="003edaac93cd75e4" providerId="LiveId" clId="{8DECA59A-6898-4780-B27D-6BAC078645EB}" dt="2024-11-26T09:26:29.294" v="774" actId="171"/>
          <ac:picMkLst>
            <pc:docMk/>
            <pc:sldMk cId="2786394681" sldId="273"/>
            <ac:picMk id="6" creationId="{F3086D92-6CE5-C7CB-BC69-AAC81A3BE420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6T14:43:00.296" v="1595" actId="1036"/>
        <pc:sldMkLst>
          <pc:docMk/>
          <pc:sldMk cId="3920508008" sldId="274"/>
        </pc:sldMkLst>
        <pc:spChg chg="mod">
          <ac:chgData name="Pr. Marcelo Augusto de Carvalho" userId="003edaac93cd75e4" providerId="LiveId" clId="{8DECA59A-6898-4780-B27D-6BAC078645EB}" dt="2024-11-26T14:43:00.296" v="1595" actId="1036"/>
          <ac:spMkLst>
            <pc:docMk/>
            <pc:sldMk cId="3920508008" sldId="274"/>
            <ac:spMk id="3" creationId="{4F6FA5EB-06F1-90A9-13F4-F9F09D86CAF7}"/>
          </ac:spMkLst>
        </pc:spChg>
        <pc:picChg chg="del">
          <ac:chgData name="Pr. Marcelo Augusto de Carvalho" userId="003edaac93cd75e4" providerId="LiveId" clId="{8DECA59A-6898-4780-B27D-6BAC078645EB}" dt="2024-11-26T14:07:59.204" v="1344" actId="478"/>
          <ac:picMkLst>
            <pc:docMk/>
            <pc:sldMk cId="3920508008" sldId="274"/>
            <ac:picMk id="2" creationId="{8ED7696A-5D6D-0201-E6C5-0C245A3AF6B0}"/>
          </ac:picMkLst>
        </pc:picChg>
        <pc:picChg chg="add mod">
          <ac:chgData name="Pr. Marcelo Augusto de Carvalho" userId="003edaac93cd75e4" providerId="LiveId" clId="{8DECA59A-6898-4780-B27D-6BAC078645EB}" dt="2024-11-26T14:08:00.151" v="1345"/>
          <ac:picMkLst>
            <pc:docMk/>
            <pc:sldMk cId="3920508008" sldId="274"/>
            <ac:picMk id="4" creationId="{E02A308C-8E66-9314-14D6-00E3B8FFABB2}"/>
          </ac:picMkLst>
        </pc:picChg>
      </pc:sldChg>
      <pc:sldChg chg="addSp delSp modSp mod">
        <pc:chgData name="Pr. Marcelo Augusto de Carvalho" userId="003edaac93cd75e4" providerId="LiveId" clId="{8DECA59A-6898-4780-B27D-6BAC078645EB}" dt="2024-12-06T17:44:28.104" v="2382" actId="1036"/>
        <pc:sldMkLst>
          <pc:docMk/>
          <pc:sldMk cId="2223113286" sldId="275"/>
        </pc:sldMkLst>
        <pc:spChg chg="del">
          <ac:chgData name="Pr. Marcelo Augusto de Carvalho" userId="003edaac93cd75e4" providerId="LiveId" clId="{8DECA59A-6898-4780-B27D-6BAC078645EB}" dt="2024-11-25T21:44:44.853" v="128" actId="478"/>
          <ac:spMkLst>
            <pc:docMk/>
            <pc:sldMk cId="2223113286" sldId="275"/>
            <ac:spMk id="2" creationId="{EA0A40B9-C8A8-BED2-858E-0953C3B5737A}"/>
          </ac:spMkLst>
        </pc:spChg>
        <pc:spChg chg="add mod">
          <ac:chgData name="Pr. Marcelo Augusto de Carvalho" userId="003edaac93cd75e4" providerId="LiveId" clId="{8DECA59A-6898-4780-B27D-6BAC078645EB}" dt="2024-12-06T17:44:28.104" v="2382" actId="1036"/>
          <ac:spMkLst>
            <pc:docMk/>
            <pc:sldMk cId="2223113286" sldId="275"/>
            <ac:spMk id="3" creationId="{9233B563-821B-8204-56A9-1A98DE59B2EE}"/>
          </ac:spMkLst>
        </pc:spChg>
        <pc:picChg chg="add mod ord">
          <ac:chgData name="Pr. Marcelo Augusto de Carvalho" userId="003edaac93cd75e4" providerId="LiveId" clId="{8DECA59A-6898-4780-B27D-6BAC078645EB}" dt="2024-11-26T09:26:45.191" v="778" actId="171"/>
          <ac:picMkLst>
            <pc:docMk/>
            <pc:sldMk cId="2223113286" sldId="275"/>
            <ac:picMk id="4" creationId="{508BA49E-2FE6-0F34-A5FE-448E73529AC7}"/>
          </ac:picMkLst>
        </pc:picChg>
        <pc:picChg chg="del">
          <ac:chgData name="Pr. Marcelo Augusto de Carvalho" userId="003edaac93cd75e4" providerId="LiveId" clId="{8DECA59A-6898-4780-B27D-6BAC078645EB}" dt="2024-11-25T21:44:41.022" v="126" actId="478"/>
          <ac:picMkLst>
            <pc:docMk/>
            <pc:sldMk cId="2223113286" sldId="275"/>
            <ac:picMk id="4" creationId="{C8391B82-7585-8B20-AF6C-E9F95F81502D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6T14:44:31.965" v="1614" actId="1036"/>
        <pc:sldMkLst>
          <pc:docMk/>
          <pc:sldMk cId="548671839" sldId="276"/>
        </pc:sldMkLst>
        <pc:spChg chg="mod">
          <ac:chgData name="Pr. Marcelo Augusto de Carvalho" userId="003edaac93cd75e4" providerId="LiveId" clId="{8DECA59A-6898-4780-B27D-6BAC078645EB}" dt="2024-11-26T14:44:31.965" v="1614" actId="1036"/>
          <ac:spMkLst>
            <pc:docMk/>
            <pc:sldMk cId="548671839" sldId="276"/>
            <ac:spMk id="3" creationId="{B9EB71BF-9D07-7195-F8FB-3CEED368EE4D}"/>
          </ac:spMkLst>
        </pc:spChg>
        <pc:picChg chg="del">
          <ac:chgData name="Pr. Marcelo Augusto de Carvalho" userId="003edaac93cd75e4" providerId="LiveId" clId="{8DECA59A-6898-4780-B27D-6BAC078645EB}" dt="2024-11-26T14:08:10.231" v="1348" actId="478"/>
          <ac:picMkLst>
            <pc:docMk/>
            <pc:sldMk cId="548671839" sldId="276"/>
            <ac:picMk id="2" creationId="{D416B4EF-6B11-8602-F45F-98956B0753F0}"/>
          </ac:picMkLst>
        </pc:picChg>
        <pc:picChg chg="add mod">
          <ac:chgData name="Pr. Marcelo Augusto de Carvalho" userId="003edaac93cd75e4" providerId="LiveId" clId="{8DECA59A-6898-4780-B27D-6BAC078645EB}" dt="2024-11-26T14:08:11.151" v="1349"/>
          <ac:picMkLst>
            <pc:docMk/>
            <pc:sldMk cId="548671839" sldId="276"/>
            <ac:picMk id="4" creationId="{61DD571C-D3C0-6FC0-7A65-37CD747A4C1B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2-06T17:44:36.537" v="2392" actId="1036"/>
        <pc:sldMkLst>
          <pc:docMk/>
          <pc:sldMk cId="2803050105" sldId="277"/>
        </pc:sldMkLst>
        <pc:spChg chg="del">
          <ac:chgData name="Pr. Marcelo Augusto de Carvalho" userId="003edaac93cd75e4" providerId="LiveId" clId="{8DECA59A-6898-4780-B27D-6BAC078645EB}" dt="2024-11-25T21:44:49.897" v="130" actId="478"/>
          <ac:spMkLst>
            <pc:docMk/>
            <pc:sldMk cId="2803050105" sldId="277"/>
            <ac:spMk id="2" creationId="{B693A738-0FD6-DCDB-A17E-8F2BFB2D5701}"/>
          </ac:spMkLst>
        </pc:spChg>
        <pc:spChg chg="add mod">
          <ac:chgData name="Pr. Marcelo Augusto de Carvalho" userId="003edaac93cd75e4" providerId="LiveId" clId="{8DECA59A-6898-4780-B27D-6BAC078645EB}" dt="2024-12-06T17:44:36.537" v="2392" actId="1036"/>
          <ac:spMkLst>
            <pc:docMk/>
            <pc:sldMk cId="2803050105" sldId="277"/>
            <ac:spMk id="3" creationId="{416122E5-5A5E-09F4-A08B-7F010D4E7609}"/>
          </ac:spMkLst>
        </pc:spChg>
        <pc:picChg chg="add mod ord">
          <ac:chgData name="Pr. Marcelo Augusto de Carvalho" userId="003edaac93cd75e4" providerId="LiveId" clId="{8DECA59A-6898-4780-B27D-6BAC078645EB}" dt="2024-11-26T09:26:58.235" v="782" actId="171"/>
          <ac:picMkLst>
            <pc:docMk/>
            <pc:sldMk cId="2803050105" sldId="277"/>
            <ac:picMk id="4" creationId="{66CE5231-CC68-7462-17F3-80C8EDC799D4}"/>
          </ac:picMkLst>
        </pc:picChg>
        <pc:picChg chg="del">
          <ac:chgData name="Pr. Marcelo Augusto de Carvalho" userId="003edaac93cd75e4" providerId="LiveId" clId="{8DECA59A-6898-4780-B27D-6BAC078645EB}" dt="2024-11-25T21:44:48.084" v="129" actId="478"/>
          <ac:picMkLst>
            <pc:docMk/>
            <pc:sldMk cId="2803050105" sldId="277"/>
            <ac:picMk id="4" creationId="{B27760CA-908E-9435-3332-54A063753B9B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2-06T17:44:43.444" v="2402" actId="1036"/>
        <pc:sldMkLst>
          <pc:docMk/>
          <pc:sldMk cId="368213401" sldId="278"/>
        </pc:sldMkLst>
        <pc:spChg chg="del">
          <ac:chgData name="Pr. Marcelo Augusto de Carvalho" userId="003edaac93cd75e4" providerId="LiveId" clId="{8DECA59A-6898-4780-B27D-6BAC078645EB}" dt="2024-11-25T21:44:59.504" v="133" actId="478"/>
          <ac:spMkLst>
            <pc:docMk/>
            <pc:sldMk cId="368213401" sldId="278"/>
            <ac:spMk id="2" creationId="{792B4B61-3AC9-9EE2-5A00-55B46F835151}"/>
          </ac:spMkLst>
        </pc:spChg>
        <pc:spChg chg="add mod">
          <ac:chgData name="Pr. Marcelo Augusto de Carvalho" userId="003edaac93cd75e4" providerId="LiveId" clId="{8DECA59A-6898-4780-B27D-6BAC078645EB}" dt="2024-12-06T17:44:43.444" v="2402" actId="1036"/>
          <ac:spMkLst>
            <pc:docMk/>
            <pc:sldMk cId="368213401" sldId="278"/>
            <ac:spMk id="2" creationId="{D445DF9C-D8C8-5B87-D742-F54746E2A74A}"/>
          </ac:spMkLst>
        </pc:spChg>
        <pc:spChg chg="add del mod">
          <ac:chgData name="Pr. Marcelo Augusto de Carvalho" userId="003edaac93cd75e4" providerId="LiveId" clId="{8DECA59A-6898-4780-B27D-6BAC078645EB}" dt="2024-11-26T09:19:20.239" v="525" actId="478"/>
          <ac:spMkLst>
            <pc:docMk/>
            <pc:sldMk cId="368213401" sldId="278"/>
            <ac:spMk id="3" creationId="{1832806D-B0E4-8D11-90D7-7D11315F2D6A}"/>
          </ac:spMkLst>
        </pc:spChg>
        <pc:picChg chg="del">
          <ac:chgData name="Pr. Marcelo Augusto de Carvalho" userId="003edaac93cd75e4" providerId="LiveId" clId="{8DECA59A-6898-4780-B27D-6BAC078645EB}" dt="2024-11-25T21:44:55.564" v="132" actId="478"/>
          <ac:picMkLst>
            <pc:docMk/>
            <pc:sldMk cId="368213401" sldId="278"/>
            <ac:picMk id="5" creationId="{AC348B70-D823-FA68-DC3B-96E177C12D16}"/>
          </ac:picMkLst>
        </pc:picChg>
        <pc:picChg chg="add mod ord">
          <ac:chgData name="Pr. Marcelo Augusto de Carvalho" userId="003edaac93cd75e4" providerId="LiveId" clId="{8DECA59A-6898-4780-B27D-6BAC078645EB}" dt="2024-11-26T09:27:11.416" v="786" actId="171"/>
          <ac:picMkLst>
            <pc:docMk/>
            <pc:sldMk cId="368213401" sldId="278"/>
            <ac:picMk id="5" creationId="{FE1C18CA-DFAD-6410-4BA0-FB500AEC60DD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2-06T17:45:02.621" v="2445" actId="20577"/>
        <pc:sldMkLst>
          <pc:docMk/>
          <pc:sldMk cId="2168211221" sldId="279"/>
        </pc:sldMkLst>
        <pc:spChg chg="del">
          <ac:chgData name="Pr. Marcelo Augusto de Carvalho" userId="003edaac93cd75e4" providerId="LiveId" clId="{8DECA59A-6898-4780-B27D-6BAC078645EB}" dt="2024-11-25T21:45:07.375" v="136" actId="478"/>
          <ac:spMkLst>
            <pc:docMk/>
            <pc:sldMk cId="2168211221" sldId="279"/>
            <ac:spMk id="2" creationId="{4C6F9CCA-B4A1-F03B-6ABC-5BD1B39C2773}"/>
          </ac:spMkLst>
        </pc:spChg>
        <pc:spChg chg="add mod">
          <ac:chgData name="Pr. Marcelo Augusto de Carvalho" userId="003edaac93cd75e4" providerId="LiveId" clId="{8DECA59A-6898-4780-B27D-6BAC078645EB}" dt="2024-12-06T17:44:56.594" v="2412" actId="1036"/>
          <ac:spMkLst>
            <pc:docMk/>
            <pc:sldMk cId="2168211221" sldId="279"/>
            <ac:spMk id="2" creationId="{C9266BF1-BD4C-7A2A-3DCE-898822EE053E}"/>
          </ac:spMkLst>
        </pc:spChg>
        <pc:spChg chg="add del mod">
          <ac:chgData name="Pr. Marcelo Augusto de Carvalho" userId="003edaac93cd75e4" providerId="LiveId" clId="{8DECA59A-6898-4780-B27D-6BAC078645EB}" dt="2024-11-26T09:19:36.721" v="538" actId="478"/>
          <ac:spMkLst>
            <pc:docMk/>
            <pc:sldMk cId="2168211221" sldId="279"/>
            <ac:spMk id="3" creationId="{06245CA9-B908-85D8-B665-0AA845132A96}"/>
          </ac:spMkLst>
        </pc:spChg>
        <pc:picChg chg="del">
          <ac:chgData name="Pr. Marcelo Augusto de Carvalho" userId="003edaac93cd75e4" providerId="LiveId" clId="{8DECA59A-6898-4780-B27D-6BAC078645EB}" dt="2024-11-25T21:45:05.028" v="135" actId="478"/>
          <ac:picMkLst>
            <pc:docMk/>
            <pc:sldMk cId="2168211221" sldId="279"/>
            <ac:picMk id="4" creationId="{DB9CAAEC-BE21-6AC8-299C-1E5EBA881E25}"/>
          </ac:picMkLst>
        </pc:picChg>
        <pc:picChg chg="add mod ord">
          <ac:chgData name="Pr. Marcelo Augusto de Carvalho" userId="003edaac93cd75e4" providerId="LiveId" clId="{8DECA59A-6898-4780-B27D-6BAC078645EB}" dt="2024-11-26T09:27:25.941" v="790" actId="171"/>
          <ac:picMkLst>
            <pc:docMk/>
            <pc:sldMk cId="2168211221" sldId="279"/>
            <ac:picMk id="5" creationId="{20F27FD6-AB08-2BCA-77BB-A0E998D0F80F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50:39.637" v="2221" actId="1037"/>
        <pc:sldMkLst>
          <pc:docMk/>
          <pc:sldMk cId="3585789397" sldId="280"/>
        </pc:sldMkLst>
        <pc:spChg chg="mod">
          <ac:chgData name="Pr. Marcelo Augusto de Carvalho" userId="003edaac93cd75e4" providerId="LiveId" clId="{8DECA59A-6898-4780-B27D-6BAC078645EB}" dt="2024-11-27T09:50:39.637" v="2221" actId="1037"/>
          <ac:spMkLst>
            <pc:docMk/>
            <pc:sldMk cId="3585789397" sldId="280"/>
            <ac:spMk id="3" creationId="{8E545A72-9647-D3E6-86A2-2BA2919D3733}"/>
          </ac:spMkLst>
        </pc:spChg>
        <pc:picChg chg="del">
          <ac:chgData name="Pr. Marcelo Augusto de Carvalho" userId="003edaac93cd75e4" providerId="LiveId" clId="{8DECA59A-6898-4780-B27D-6BAC078645EB}" dt="2024-11-26T14:08:19.183" v="1352" actId="478"/>
          <ac:picMkLst>
            <pc:docMk/>
            <pc:sldMk cId="3585789397" sldId="280"/>
            <ac:picMk id="2" creationId="{2C24BD7C-7608-B50E-2B13-E31DDC657CC6}"/>
          </ac:picMkLst>
        </pc:picChg>
        <pc:picChg chg="add mod">
          <ac:chgData name="Pr. Marcelo Augusto de Carvalho" userId="003edaac93cd75e4" providerId="LiveId" clId="{8DECA59A-6898-4780-B27D-6BAC078645EB}" dt="2024-11-26T14:08:20.391" v="1353"/>
          <ac:picMkLst>
            <pc:docMk/>
            <pc:sldMk cId="3585789397" sldId="280"/>
            <ac:picMk id="4" creationId="{96DC11D5-CE24-D664-834B-6A335C94CA35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6T14:48:04.326" v="1660" actId="1036"/>
        <pc:sldMkLst>
          <pc:docMk/>
          <pc:sldMk cId="3180857309" sldId="281"/>
        </pc:sldMkLst>
        <pc:spChg chg="mod">
          <ac:chgData name="Pr. Marcelo Augusto de Carvalho" userId="003edaac93cd75e4" providerId="LiveId" clId="{8DECA59A-6898-4780-B27D-6BAC078645EB}" dt="2024-11-26T14:48:04.326" v="1660" actId="1036"/>
          <ac:spMkLst>
            <pc:docMk/>
            <pc:sldMk cId="3180857309" sldId="281"/>
            <ac:spMk id="3" creationId="{5DF8158C-69A7-D7F4-3B31-97B5D8FB1AD0}"/>
          </ac:spMkLst>
        </pc:spChg>
        <pc:picChg chg="del">
          <ac:chgData name="Pr. Marcelo Augusto de Carvalho" userId="003edaac93cd75e4" providerId="LiveId" clId="{8DECA59A-6898-4780-B27D-6BAC078645EB}" dt="2024-11-26T14:08:26.516" v="1354" actId="478"/>
          <ac:picMkLst>
            <pc:docMk/>
            <pc:sldMk cId="3180857309" sldId="281"/>
            <ac:picMk id="2" creationId="{3A4C5BDD-2D8A-CC1D-1C72-C6ACAE0BC40E}"/>
          </ac:picMkLst>
        </pc:picChg>
        <pc:picChg chg="add mod">
          <ac:chgData name="Pr. Marcelo Augusto de Carvalho" userId="003edaac93cd75e4" providerId="LiveId" clId="{8DECA59A-6898-4780-B27D-6BAC078645EB}" dt="2024-11-26T14:08:27.687" v="1355"/>
          <ac:picMkLst>
            <pc:docMk/>
            <pc:sldMk cId="3180857309" sldId="281"/>
            <ac:picMk id="4" creationId="{53BECEA8-C0AF-8472-E358-2987733EB65A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51:10.577" v="2246" actId="1035"/>
        <pc:sldMkLst>
          <pc:docMk/>
          <pc:sldMk cId="2950158521" sldId="282"/>
        </pc:sldMkLst>
        <pc:spChg chg="mod">
          <ac:chgData name="Pr. Marcelo Augusto de Carvalho" userId="003edaac93cd75e4" providerId="LiveId" clId="{8DECA59A-6898-4780-B27D-6BAC078645EB}" dt="2024-11-27T09:51:10.577" v="2246" actId="1035"/>
          <ac:spMkLst>
            <pc:docMk/>
            <pc:sldMk cId="2950158521" sldId="282"/>
            <ac:spMk id="3" creationId="{DAD5DEA3-6DB1-384D-AC3B-279B48A9F77D}"/>
          </ac:spMkLst>
        </pc:spChg>
        <pc:picChg chg="del">
          <ac:chgData name="Pr. Marcelo Augusto de Carvalho" userId="003edaac93cd75e4" providerId="LiveId" clId="{8DECA59A-6898-4780-B27D-6BAC078645EB}" dt="2024-11-26T14:08:31.391" v="1356" actId="478"/>
          <ac:picMkLst>
            <pc:docMk/>
            <pc:sldMk cId="2950158521" sldId="282"/>
            <ac:picMk id="2" creationId="{B8509390-97DB-9793-77C5-9E0C56773BF9}"/>
          </ac:picMkLst>
        </pc:picChg>
        <pc:picChg chg="add mod">
          <ac:chgData name="Pr. Marcelo Augusto de Carvalho" userId="003edaac93cd75e4" providerId="LiveId" clId="{8DECA59A-6898-4780-B27D-6BAC078645EB}" dt="2024-11-26T14:08:32.311" v="1357"/>
          <ac:picMkLst>
            <pc:docMk/>
            <pc:sldMk cId="2950158521" sldId="282"/>
            <ac:picMk id="4" creationId="{168F6EA6-5A27-7805-F98B-83A22B6BE499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6T14:02:43.013" v="1244" actId="1035"/>
        <pc:sldMkLst>
          <pc:docMk/>
          <pc:sldMk cId="2246533946" sldId="283"/>
        </pc:sldMkLst>
        <pc:spChg chg="add mod">
          <ac:chgData name="Pr. Marcelo Augusto de Carvalho" userId="003edaac93cd75e4" providerId="LiveId" clId="{8DECA59A-6898-4780-B27D-6BAC078645EB}" dt="2024-11-26T14:02:43.013" v="1244" actId="1035"/>
          <ac:spMkLst>
            <pc:docMk/>
            <pc:sldMk cId="2246533946" sldId="283"/>
            <ac:spMk id="2" creationId="{2BF369A1-2894-A9E3-74F8-68BC2C39D69E}"/>
          </ac:spMkLst>
        </pc:spChg>
        <pc:spChg chg="del">
          <ac:chgData name="Pr. Marcelo Augusto de Carvalho" userId="003edaac93cd75e4" providerId="LiveId" clId="{8DECA59A-6898-4780-B27D-6BAC078645EB}" dt="2024-11-25T21:45:18.903" v="140" actId="478"/>
          <ac:spMkLst>
            <pc:docMk/>
            <pc:sldMk cId="2246533946" sldId="283"/>
            <ac:spMk id="2" creationId="{A6F63ED8-EE2A-7653-EF6D-467BB8EF3772}"/>
          </ac:spMkLst>
        </pc:spChg>
        <pc:spChg chg="add mod">
          <ac:chgData name="Pr. Marcelo Augusto de Carvalho" userId="003edaac93cd75e4" providerId="LiveId" clId="{8DECA59A-6898-4780-B27D-6BAC078645EB}" dt="2024-11-25T21:45:14.081" v="139"/>
          <ac:spMkLst>
            <pc:docMk/>
            <pc:sldMk cId="2246533946" sldId="283"/>
            <ac:spMk id="3" creationId="{43735A25-4D75-542F-0A27-0C629857ADEB}"/>
          </ac:spMkLst>
        </pc:spChg>
        <pc:spChg chg="add del mod">
          <ac:chgData name="Pr. Marcelo Augusto de Carvalho" userId="003edaac93cd75e4" providerId="LiveId" clId="{8DECA59A-6898-4780-B27D-6BAC078645EB}" dt="2024-11-26T09:19:55.797" v="552" actId="478"/>
          <ac:spMkLst>
            <pc:docMk/>
            <pc:sldMk cId="2246533946" sldId="283"/>
            <ac:spMk id="5" creationId="{32390E26-56A2-3A66-225B-BCF764DAAD6B}"/>
          </ac:spMkLst>
        </pc:spChg>
        <pc:picChg chg="add mod ord">
          <ac:chgData name="Pr. Marcelo Augusto de Carvalho" userId="003edaac93cd75e4" providerId="LiveId" clId="{8DECA59A-6898-4780-B27D-6BAC078645EB}" dt="2024-11-26T09:27:40.527" v="794" actId="171"/>
          <ac:picMkLst>
            <pc:docMk/>
            <pc:sldMk cId="2246533946" sldId="283"/>
            <ac:picMk id="4" creationId="{EBC646C7-AD1D-A05B-7A6A-0ACC34555EFD}"/>
          </ac:picMkLst>
        </pc:picChg>
        <pc:picChg chg="del">
          <ac:chgData name="Pr. Marcelo Augusto de Carvalho" userId="003edaac93cd75e4" providerId="LiveId" clId="{8DECA59A-6898-4780-B27D-6BAC078645EB}" dt="2024-11-25T21:45:12.322" v="138" actId="478"/>
          <ac:picMkLst>
            <pc:docMk/>
            <pc:sldMk cId="2246533946" sldId="283"/>
            <ac:picMk id="4" creationId="{EED868F1-1BA5-04D0-BE7B-8FB29E56F3D0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6T14:02:56.262" v="1251" actId="1035"/>
        <pc:sldMkLst>
          <pc:docMk/>
          <pc:sldMk cId="4258158980" sldId="284"/>
        </pc:sldMkLst>
        <pc:spChg chg="del">
          <ac:chgData name="Pr. Marcelo Augusto de Carvalho" userId="003edaac93cd75e4" providerId="LiveId" clId="{8DECA59A-6898-4780-B27D-6BAC078645EB}" dt="2024-11-25T21:45:29.901" v="144" actId="478"/>
          <ac:spMkLst>
            <pc:docMk/>
            <pc:sldMk cId="4258158980" sldId="284"/>
            <ac:spMk id="2" creationId="{D48149DA-388C-768E-38C7-799C5A19A24B}"/>
          </ac:spMkLst>
        </pc:spChg>
        <pc:spChg chg="add mod">
          <ac:chgData name="Pr. Marcelo Augusto de Carvalho" userId="003edaac93cd75e4" providerId="LiveId" clId="{8DECA59A-6898-4780-B27D-6BAC078645EB}" dt="2024-11-26T14:02:56.262" v="1251" actId="1035"/>
          <ac:spMkLst>
            <pc:docMk/>
            <pc:sldMk cId="4258158980" sldId="284"/>
            <ac:spMk id="2" creationId="{DF3BEF4B-A0E4-25A6-7414-DC35C7E23759}"/>
          </ac:spMkLst>
        </pc:spChg>
        <pc:spChg chg="add del mod">
          <ac:chgData name="Pr. Marcelo Augusto de Carvalho" userId="003edaac93cd75e4" providerId="LiveId" clId="{8DECA59A-6898-4780-B27D-6BAC078645EB}" dt="2024-11-26T09:20:12.865" v="570" actId="478"/>
          <ac:spMkLst>
            <pc:docMk/>
            <pc:sldMk cId="4258158980" sldId="284"/>
            <ac:spMk id="3" creationId="{EF60AD25-828D-B3B3-9C7F-D6F9A3326ED3}"/>
          </ac:spMkLst>
        </pc:spChg>
        <pc:picChg chg="del">
          <ac:chgData name="Pr. Marcelo Augusto de Carvalho" userId="003edaac93cd75e4" providerId="LiveId" clId="{8DECA59A-6898-4780-B27D-6BAC078645EB}" dt="2024-11-25T21:45:24.635" v="142" actId="478"/>
          <ac:picMkLst>
            <pc:docMk/>
            <pc:sldMk cId="4258158980" sldId="284"/>
            <ac:picMk id="4" creationId="{2A697CD3-A89E-E714-5A3B-5D69416451BC}"/>
          </ac:picMkLst>
        </pc:picChg>
        <pc:picChg chg="add mod ord">
          <ac:chgData name="Pr. Marcelo Augusto de Carvalho" userId="003edaac93cd75e4" providerId="LiveId" clId="{8DECA59A-6898-4780-B27D-6BAC078645EB}" dt="2024-11-26T09:28:03.775" v="852" actId="171"/>
          <ac:picMkLst>
            <pc:docMk/>
            <pc:sldMk cId="4258158980" sldId="284"/>
            <ac:picMk id="5" creationId="{A995DEC3-2034-B2AE-6FEE-426EAC9D72DB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51:38.559" v="2284" actId="1037"/>
        <pc:sldMkLst>
          <pc:docMk/>
          <pc:sldMk cId="565637708" sldId="285"/>
        </pc:sldMkLst>
        <pc:spChg chg="mod">
          <ac:chgData name="Pr. Marcelo Augusto de Carvalho" userId="003edaac93cd75e4" providerId="LiveId" clId="{8DECA59A-6898-4780-B27D-6BAC078645EB}" dt="2024-11-27T09:51:38.559" v="2284" actId="1037"/>
          <ac:spMkLst>
            <pc:docMk/>
            <pc:sldMk cId="565637708" sldId="285"/>
            <ac:spMk id="3" creationId="{3BE26EB1-C7F9-E55A-ACE7-5CE0536EDB56}"/>
          </ac:spMkLst>
        </pc:spChg>
        <pc:picChg chg="del">
          <ac:chgData name="Pr. Marcelo Augusto de Carvalho" userId="003edaac93cd75e4" providerId="LiveId" clId="{8DECA59A-6898-4780-B27D-6BAC078645EB}" dt="2024-11-26T14:08:37.519" v="1358" actId="478"/>
          <ac:picMkLst>
            <pc:docMk/>
            <pc:sldMk cId="565637708" sldId="285"/>
            <ac:picMk id="2" creationId="{AA63AC84-7223-939A-E3C0-1B6F2D0FCC3E}"/>
          </ac:picMkLst>
        </pc:picChg>
        <pc:picChg chg="add mod">
          <ac:chgData name="Pr. Marcelo Augusto de Carvalho" userId="003edaac93cd75e4" providerId="LiveId" clId="{8DECA59A-6898-4780-B27D-6BAC078645EB}" dt="2024-11-26T14:08:38.461" v="1359"/>
          <ac:picMkLst>
            <pc:docMk/>
            <pc:sldMk cId="565637708" sldId="285"/>
            <ac:picMk id="4" creationId="{DA00E451-C040-8561-C7AF-172C4A0ED854}"/>
          </ac:picMkLst>
        </pc:picChg>
      </pc:sldChg>
      <pc:sldChg chg="addSp delSp modSp mod modNotesTx">
        <pc:chgData name="Pr. Marcelo Augusto de Carvalho" userId="003edaac93cd75e4" providerId="LiveId" clId="{8DECA59A-6898-4780-B27D-6BAC078645EB}" dt="2024-11-27T09:52:06.512" v="2293" actId="1037"/>
        <pc:sldMkLst>
          <pc:docMk/>
          <pc:sldMk cId="1584829585" sldId="286"/>
        </pc:sldMkLst>
        <pc:spChg chg="mod">
          <ac:chgData name="Pr. Marcelo Augusto de Carvalho" userId="003edaac93cd75e4" providerId="LiveId" clId="{8DECA59A-6898-4780-B27D-6BAC078645EB}" dt="2024-11-27T09:52:06.512" v="2293" actId="1037"/>
          <ac:spMkLst>
            <pc:docMk/>
            <pc:sldMk cId="1584829585" sldId="286"/>
            <ac:spMk id="3" creationId="{F205DFF2-4D4A-B40D-E451-72DF0C31D376}"/>
          </ac:spMkLst>
        </pc:spChg>
        <pc:picChg chg="del">
          <ac:chgData name="Pr. Marcelo Augusto de Carvalho" userId="003edaac93cd75e4" providerId="LiveId" clId="{8DECA59A-6898-4780-B27D-6BAC078645EB}" dt="2024-11-26T14:08:42.281" v="1360" actId="478"/>
          <ac:picMkLst>
            <pc:docMk/>
            <pc:sldMk cId="1584829585" sldId="286"/>
            <ac:picMk id="2" creationId="{F7D451DF-049B-57F8-302C-20AA955B6BCF}"/>
          </ac:picMkLst>
        </pc:picChg>
        <pc:picChg chg="add mod">
          <ac:chgData name="Pr. Marcelo Augusto de Carvalho" userId="003edaac93cd75e4" providerId="LiveId" clId="{8DECA59A-6898-4780-B27D-6BAC078645EB}" dt="2024-11-26T14:08:43.171" v="1361"/>
          <ac:picMkLst>
            <pc:docMk/>
            <pc:sldMk cId="1584829585" sldId="286"/>
            <ac:picMk id="4" creationId="{4930BB42-5D43-5DAA-1262-9134F1516E24}"/>
          </ac:picMkLst>
        </pc:picChg>
      </pc:sldChg>
      <pc:sldChg chg="addSp delSp modSp del mod modNotesTx">
        <pc:chgData name="Pr. Marcelo Augusto de Carvalho" userId="003edaac93cd75e4" providerId="LiveId" clId="{8DECA59A-6898-4780-B27D-6BAC078645EB}" dt="2024-11-26T14:43:05.870" v="1596" actId="47"/>
        <pc:sldMkLst>
          <pc:docMk/>
          <pc:sldMk cId="2698057802" sldId="287"/>
        </pc:sldMkLst>
        <pc:picChg chg="del">
          <ac:chgData name="Pr. Marcelo Augusto de Carvalho" userId="003edaac93cd75e4" providerId="LiveId" clId="{8DECA59A-6898-4780-B27D-6BAC078645EB}" dt="2024-11-26T14:08:06.141" v="1346" actId="478"/>
          <ac:picMkLst>
            <pc:docMk/>
            <pc:sldMk cId="2698057802" sldId="287"/>
            <ac:picMk id="2" creationId="{422D0765-1204-407C-1419-F14880573434}"/>
          </ac:picMkLst>
        </pc:picChg>
        <pc:picChg chg="add mod">
          <ac:chgData name="Pr. Marcelo Augusto de Carvalho" userId="003edaac93cd75e4" providerId="LiveId" clId="{8DECA59A-6898-4780-B27D-6BAC078645EB}" dt="2024-11-26T14:08:07.096" v="1347"/>
          <ac:picMkLst>
            <pc:docMk/>
            <pc:sldMk cId="2698057802" sldId="287"/>
            <ac:picMk id="4" creationId="{7DEC39C5-213E-6DA3-EB67-B4150CF7C348}"/>
          </ac:picMkLst>
        </pc:picChg>
      </pc:sldChg>
      <pc:sldChg chg="addSp delSp modSp del mod modNotesTx">
        <pc:chgData name="Pr. Marcelo Augusto de Carvalho" userId="003edaac93cd75e4" providerId="LiveId" clId="{8DECA59A-6898-4780-B27D-6BAC078645EB}" dt="2024-11-26T14:45:01.355" v="1615" actId="47"/>
        <pc:sldMkLst>
          <pc:docMk/>
          <pc:sldMk cId="3649192590" sldId="288"/>
        </pc:sldMkLst>
        <pc:picChg chg="del">
          <ac:chgData name="Pr. Marcelo Augusto de Carvalho" userId="003edaac93cd75e4" providerId="LiveId" clId="{8DECA59A-6898-4780-B27D-6BAC078645EB}" dt="2024-11-26T14:08:14.671" v="1350" actId="478"/>
          <ac:picMkLst>
            <pc:docMk/>
            <pc:sldMk cId="3649192590" sldId="288"/>
            <ac:picMk id="2" creationId="{9D4644C6-2DEE-C7E8-B032-8BF7CD9FC97D}"/>
          </ac:picMkLst>
        </pc:picChg>
        <pc:picChg chg="add mod">
          <ac:chgData name="Pr. Marcelo Augusto de Carvalho" userId="003edaac93cd75e4" providerId="LiveId" clId="{8DECA59A-6898-4780-B27D-6BAC078645EB}" dt="2024-11-26T14:08:15.691" v="1351"/>
          <ac:picMkLst>
            <pc:docMk/>
            <pc:sldMk cId="3649192590" sldId="288"/>
            <ac:picMk id="4" creationId="{8ECC8656-0A87-6E45-BAE4-94257FEE8DC1}"/>
          </ac:picMkLst>
        </pc:picChg>
      </pc:sldChg>
      <pc:sldChg chg="del modNotesTx">
        <pc:chgData name="Pr. Marcelo Augusto de Carvalho" userId="003edaac93cd75e4" providerId="LiveId" clId="{8DECA59A-6898-4780-B27D-6BAC078645EB}" dt="2024-11-26T14:46:36.825" v="1628" actId="47"/>
        <pc:sldMkLst>
          <pc:docMk/>
          <pc:sldMk cId="3325555581" sldId="289"/>
        </pc:sldMkLst>
      </pc:sldChg>
      <pc:sldChg chg="del modNotesTx">
        <pc:chgData name="Pr. Marcelo Augusto de Carvalho" userId="003edaac93cd75e4" providerId="LiveId" clId="{8DECA59A-6898-4780-B27D-6BAC078645EB}" dt="2024-11-26T14:49:16.057" v="1669" actId="47"/>
        <pc:sldMkLst>
          <pc:docMk/>
          <pc:sldMk cId="1497179688" sldId="290"/>
        </pc:sldMkLst>
      </pc:sldChg>
      <pc:sldChg chg="del modNotesTx">
        <pc:chgData name="Pr. Marcelo Augusto de Carvalho" userId="003edaac93cd75e4" providerId="LiveId" clId="{8DECA59A-6898-4780-B27D-6BAC078645EB}" dt="2024-11-26T14:49:18.819" v="1670" actId="47"/>
        <pc:sldMkLst>
          <pc:docMk/>
          <pc:sldMk cId="557073803" sldId="291"/>
        </pc:sldMkLst>
      </pc:sldChg>
      <pc:sldChg chg="del modNotesTx">
        <pc:chgData name="Pr. Marcelo Augusto de Carvalho" userId="003edaac93cd75e4" providerId="LiveId" clId="{8DECA59A-6898-4780-B27D-6BAC078645EB}" dt="2024-11-26T14:50:39.027" v="1734" actId="47"/>
        <pc:sldMkLst>
          <pc:docMk/>
          <pc:sldMk cId="3924266858" sldId="292"/>
        </pc:sldMkLst>
      </pc:sldChg>
      <pc:sldChg chg="del modNotesTx">
        <pc:chgData name="Pr. Marcelo Augusto de Carvalho" userId="003edaac93cd75e4" providerId="LiveId" clId="{8DECA59A-6898-4780-B27D-6BAC078645EB}" dt="2024-11-26T14:51:51.135" v="1772" actId="47"/>
        <pc:sldMkLst>
          <pc:docMk/>
          <pc:sldMk cId="2544975682" sldId="293"/>
        </pc:sldMkLst>
      </pc:sldChg>
      <pc:sldChg chg="addSp delSp modSp mod modNotesTx">
        <pc:chgData name="Pr. Marcelo Augusto de Carvalho" userId="003edaac93cd75e4" providerId="LiveId" clId="{8DECA59A-6898-4780-B27D-6BAC078645EB}" dt="2024-11-27T09:52:41.899" v="2317" actId="1037"/>
        <pc:sldMkLst>
          <pc:docMk/>
          <pc:sldMk cId="1950721521" sldId="294"/>
        </pc:sldMkLst>
        <pc:spChg chg="mod">
          <ac:chgData name="Pr. Marcelo Augusto de Carvalho" userId="003edaac93cd75e4" providerId="LiveId" clId="{8DECA59A-6898-4780-B27D-6BAC078645EB}" dt="2024-11-27T09:52:41.899" v="2317" actId="1037"/>
          <ac:spMkLst>
            <pc:docMk/>
            <pc:sldMk cId="1950721521" sldId="294"/>
            <ac:spMk id="3" creationId="{0605430F-7E7B-8627-5C97-73FCEC946BFC}"/>
          </ac:spMkLst>
        </pc:spChg>
        <pc:picChg chg="del">
          <ac:chgData name="Pr. Marcelo Augusto de Carvalho" userId="003edaac93cd75e4" providerId="LiveId" clId="{8DECA59A-6898-4780-B27D-6BAC078645EB}" dt="2024-11-26T14:08:49.171" v="1362" actId="478"/>
          <ac:picMkLst>
            <pc:docMk/>
            <pc:sldMk cId="1950721521" sldId="294"/>
            <ac:picMk id="2" creationId="{18E30FDF-0DF0-60B4-4EFE-A33B604F0B89}"/>
          </ac:picMkLst>
        </pc:picChg>
        <pc:picChg chg="add mod">
          <ac:chgData name="Pr. Marcelo Augusto de Carvalho" userId="003edaac93cd75e4" providerId="LiveId" clId="{8DECA59A-6898-4780-B27D-6BAC078645EB}" dt="2024-11-26T14:08:50.091" v="1363"/>
          <ac:picMkLst>
            <pc:docMk/>
            <pc:sldMk cId="1950721521" sldId="294"/>
            <ac:picMk id="4" creationId="{1ED0F52C-32DA-0C14-41CE-203F80DD1DE5}"/>
          </ac:picMkLst>
        </pc:picChg>
      </pc:sldChg>
      <pc:sldChg chg="del modNotesTx">
        <pc:chgData name="Pr. Marcelo Augusto de Carvalho" userId="003edaac93cd75e4" providerId="LiveId" clId="{8DECA59A-6898-4780-B27D-6BAC078645EB}" dt="2024-11-26T14:53:00.203" v="1820" actId="47"/>
        <pc:sldMkLst>
          <pc:docMk/>
          <pc:sldMk cId="2245063208" sldId="295"/>
        </pc:sldMkLst>
      </pc:sldChg>
      <pc:sldChg chg="addSp delSp modSp mod modNotesTx">
        <pc:chgData name="Pr. Marcelo Augusto de Carvalho" userId="003edaac93cd75e4" providerId="LiveId" clId="{8DECA59A-6898-4780-B27D-6BAC078645EB}" dt="2024-11-26T14:03:04.701" v="1256" actId="1035"/>
        <pc:sldMkLst>
          <pc:docMk/>
          <pc:sldMk cId="443339517" sldId="297"/>
        </pc:sldMkLst>
        <pc:spChg chg="del">
          <ac:chgData name="Pr. Marcelo Augusto de Carvalho" userId="003edaac93cd75e4" providerId="LiveId" clId="{8DECA59A-6898-4780-B27D-6BAC078645EB}" dt="2024-11-25T21:45:38.652" v="147" actId="478"/>
          <ac:spMkLst>
            <pc:docMk/>
            <pc:sldMk cId="443339517" sldId="297"/>
            <ac:spMk id="2" creationId="{31CF34D0-D775-BCF2-2536-8BF93CCD7B02}"/>
          </ac:spMkLst>
        </pc:spChg>
        <pc:spChg chg="add mod">
          <ac:chgData name="Pr. Marcelo Augusto de Carvalho" userId="003edaac93cd75e4" providerId="LiveId" clId="{8DECA59A-6898-4780-B27D-6BAC078645EB}" dt="2024-11-26T14:03:04.701" v="1256" actId="1035"/>
          <ac:spMkLst>
            <pc:docMk/>
            <pc:sldMk cId="443339517" sldId="297"/>
            <ac:spMk id="2" creationId="{A4FA758E-823A-1862-AC98-254CD580CFE8}"/>
          </ac:spMkLst>
        </pc:spChg>
        <pc:spChg chg="add del mod">
          <ac:chgData name="Pr. Marcelo Augusto de Carvalho" userId="003edaac93cd75e4" providerId="LiveId" clId="{8DECA59A-6898-4780-B27D-6BAC078645EB}" dt="2024-11-26T09:20:36.517" v="591" actId="478"/>
          <ac:spMkLst>
            <pc:docMk/>
            <pc:sldMk cId="443339517" sldId="297"/>
            <ac:spMk id="3" creationId="{6D21F1B7-447D-0616-8064-C7827B575FD1}"/>
          </ac:spMkLst>
        </pc:spChg>
        <pc:picChg chg="del">
          <ac:chgData name="Pr. Marcelo Augusto de Carvalho" userId="003edaac93cd75e4" providerId="LiveId" clId="{8DECA59A-6898-4780-B27D-6BAC078645EB}" dt="2024-11-25T21:45:34.838" v="145" actId="478"/>
          <ac:picMkLst>
            <pc:docMk/>
            <pc:sldMk cId="443339517" sldId="297"/>
            <ac:picMk id="4" creationId="{2D27977E-BA5E-DB1B-C6BA-30387579B0DB}"/>
          </ac:picMkLst>
        </pc:picChg>
        <pc:picChg chg="add mod ord">
          <ac:chgData name="Pr. Marcelo Augusto de Carvalho" userId="003edaac93cd75e4" providerId="LiveId" clId="{8DECA59A-6898-4780-B27D-6BAC078645EB}" dt="2024-11-26T09:28:34.381" v="928" actId="962"/>
          <ac:picMkLst>
            <pc:docMk/>
            <pc:sldMk cId="443339517" sldId="297"/>
            <ac:picMk id="5" creationId="{059BC72C-4ABA-9CEF-F750-B21A9A3B8BE8}"/>
          </ac:picMkLst>
        </pc:picChg>
      </pc:sldChg>
      <pc:sldChg chg="del modNotesTx">
        <pc:chgData name="Pr. Marcelo Augusto de Carvalho" userId="003edaac93cd75e4" providerId="LiveId" clId="{8DECA59A-6898-4780-B27D-6BAC078645EB}" dt="2024-11-26T14:53:02.445" v="1821" actId="47"/>
        <pc:sldMkLst>
          <pc:docMk/>
          <pc:sldMk cId="4262388282" sldId="298"/>
        </pc:sldMkLst>
      </pc:sldChg>
      <pc:sldChg chg="addSp delSp modSp mod modNotesTx">
        <pc:chgData name="Pr. Marcelo Augusto de Carvalho" userId="003edaac93cd75e4" providerId="LiveId" clId="{8DECA59A-6898-4780-B27D-6BAC078645EB}" dt="2024-11-26T15:16:56.324" v="2008" actId="1037"/>
        <pc:sldMkLst>
          <pc:docMk/>
          <pc:sldMk cId="3518966941" sldId="299"/>
        </pc:sldMkLst>
        <pc:spChg chg="del">
          <ac:chgData name="Pr. Marcelo Augusto de Carvalho" userId="003edaac93cd75e4" providerId="LiveId" clId="{8DECA59A-6898-4780-B27D-6BAC078645EB}" dt="2024-11-25T21:45:44.999" v="149" actId="478"/>
          <ac:spMkLst>
            <pc:docMk/>
            <pc:sldMk cId="3518966941" sldId="299"/>
            <ac:spMk id="2" creationId="{C0D45BBF-E6F3-78ED-27EF-9BE6EB69DE76}"/>
          </ac:spMkLst>
        </pc:spChg>
        <pc:spChg chg="add mod">
          <ac:chgData name="Pr. Marcelo Augusto de Carvalho" userId="003edaac93cd75e4" providerId="LiveId" clId="{8DECA59A-6898-4780-B27D-6BAC078645EB}" dt="2024-11-26T15:16:56.324" v="2008" actId="1037"/>
          <ac:spMkLst>
            <pc:docMk/>
            <pc:sldMk cId="3518966941" sldId="299"/>
            <ac:spMk id="3" creationId="{B7ECB5F5-C65F-FF25-5FE0-9291755B3C5F}"/>
          </ac:spMkLst>
        </pc:spChg>
        <pc:picChg chg="add mod ord">
          <ac:chgData name="Pr. Marcelo Augusto de Carvalho" userId="003edaac93cd75e4" providerId="LiveId" clId="{8DECA59A-6898-4780-B27D-6BAC078645EB}" dt="2024-11-26T09:30:11.169" v="997" actId="171"/>
          <ac:picMkLst>
            <pc:docMk/>
            <pc:sldMk cId="3518966941" sldId="299"/>
            <ac:picMk id="4" creationId="{7E1B6AFD-9A3B-B7DD-8C0E-C0C958550E4F}"/>
          </ac:picMkLst>
        </pc:picChg>
        <pc:picChg chg="del">
          <ac:chgData name="Pr. Marcelo Augusto de Carvalho" userId="003edaac93cd75e4" providerId="LiveId" clId="{8DECA59A-6898-4780-B27D-6BAC078645EB}" dt="2024-11-25T21:45:43.650" v="148" actId="478"/>
          <ac:picMkLst>
            <pc:docMk/>
            <pc:sldMk cId="3518966941" sldId="299"/>
            <ac:picMk id="4" creationId="{F96B1997-1173-BBCD-F732-2F722FD498CE}"/>
          </ac:picMkLst>
        </pc:picChg>
      </pc:sldChg>
      <pc:sldChg chg="addSp modSp add mod ord">
        <pc:chgData name="Pr. Marcelo Augusto de Carvalho" userId="003edaac93cd75e4" providerId="LiveId" clId="{8DECA59A-6898-4780-B27D-6BAC078645EB}" dt="2024-11-26T14:03:22.592" v="1273" actId="1038"/>
        <pc:sldMkLst>
          <pc:docMk/>
          <pc:sldMk cId="2179758542" sldId="300"/>
        </pc:sldMkLst>
        <pc:spChg chg="mod">
          <ac:chgData name="Pr. Marcelo Augusto de Carvalho" userId="003edaac93cd75e4" providerId="LiveId" clId="{8DECA59A-6898-4780-B27D-6BAC078645EB}" dt="2024-11-26T14:03:22.592" v="1273" actId="1038"/>
          <ac:spMkLst>
            <pc:docMk/>
            <pc:sldMk cId="2179758542" sldId="300"/>
            <ac:spMk id="2" creationId="{07D534F5-B1BE-13FE-D384-DAB3F594CB7F}"/>
          </ac:spMkLst>
        </pc:spChg>
        <pc:picChg chg="add mod ord">
          <ac:chgData name="Pr. Marcelo Augusto de Carvalho" userId="003edaac93cd75e4" providerId="LiveId" clId="{8DECA59A-6898-4780-B27D-6BAC078645EB}" dt="2024-11-26T09:29:03.837" v="982" actId="171"/>
          <ac:picMkLst>
            <pc:docMk/>
            <pc:sldMk cId="2179758542" sldId="300"/>
            <ac:picMk id="4" creationId="{A54D32E1-5A41-806A-20B2-49D205E2F0B8}"/>
          </ac:picMkLst>
        </pc:picChg>
      </pc:sldChg>
      <pc:sldChg chg="addSp modSp add mod ord">
        <pc:chgData name="Pr. Marcelo Augusto de Carvalho" userId="003edaac93cd75e4" providerId="LiveId" clId="{8DECA59A-6898-4780-B27D-6BAC078645EB}" dt="2024-12-06T17:45:58.704" v="2456" actId="1036"/>
        <pc:sldMkLst>
          <pc:docMk/>
          <pc:sldMk cId="1852011785" sldId="301"/>
        </pc:sldMkLst>
        <pc:spChg chg="mod">
          <ac:chgData name="Pr. Marcelo Augusto de Carvalho" userId="003edaac93cd75e4" providerId="LiveId" clId="{8DECA59A-6898-4780-B27D-6BAC078645EB}" dt="2024-12-06T17:45:58.704" v="2456" actId="1036"/>
          <ac:spMkLst>
            <pc:docMk/>
            <pc:sldMk cId="1852011785" sldId="301"/>
            <ac:spMk id="2" creationId="{9CD3457C-197F-F84E-6D3D-3E577A8B0BB7}"/>
          </ac:spMkLst>
        </pc:spChg>
        <pc:picChg chg="add mod ord">
          <ac:chgData name="Pr. Marcelo Augusto de Carvalho" userId="003edaac93cd75e4" providerId="LiveId" clId="{8DECA59A-6898-4780-B27D-6BAC078645EB}" dt="2024-11-26T09:29:57.744" v="993" actId="171"/>
          <ac:picMkLst>
            <pc:docMk/>
            <pc:sldMk cId="1852011785" sldId="301"/>
            <ac:picMk id="4" creationId="{659122A8-FD41-A6D3-C3FE-209A3A082DED}"/>
          </ac:picMkLst>
        </pc:picChg>
      </pc:sldChg>
      <pc:sldChg chg="addSp delSp modSp add mod ord modNotesTx">
        <pc:chgData name="Pr. Marcelo Augusto de Carvalho" userId="003edaac93cd75e4" providerId="LiveId" clId="{8DECA59A-6898-4780-B27D-6BAC078645EB}" dt="2024-12-06T17:45:44.970" v="2446" actId="207"/>
        <pc:sldMkLst>
          <pc:docMk/>
          <pc:sldMk cId="2858701122" sldId="302"/>
        </pc:sldMkLst>
        <pc:spChg chg="mod">
          <ac:chgData name="Pr. Marcelo Augusto de Carvalho" userId="003edaac93cd75e4" providerId="LiveId" clId="{8DECA59A-6898-4780-B27D-6BAC078645EB}" dt="2024-12-06T17:45:44.970" v="2446" actId="207"/>
          <ac:spMkLst>
            <pc:docMk/>
            <pc:sldMk cId="2858701122" sldId="302"/>
            <ac:spMk id="3" creationId="{88027469-43A4-9C1C-F047-D9E3C6F72791}"/>
          </ac:spMkLst>
        </pc:spChg>
        <pc:picChg chg="del">
          <ac:chgData name="Pr. Marcelo Augusto de Carvalho" userId="003edaac93cd75e4" providerId="LiveId" clId="{8DECA59A-6898-4780-B27D-6BAC078645EB}" dt="2024-11-26T14:08:54.061" v="1364" actId="478"/>
          <ac:picMkLst>
            <pc:docMk/>
            <pc:sldMk cId="2858701122" sldId="302"/>
            <ac:picMk id="2" creationId="{4ECD7D81-692C-1FC1-2ADD-ED9336C2B50C}"/>
          </ac:picMkLst>
        </pc:picChg>
        <pc:picChg chg="add mod">
          <ac:chgData name="Pr. Marcelo Augusto de Carvalho" userId="003edaac93cd75e4" providerId="LiveId" clId="{8DECA59A-6898-4780-B27D-6BAC078645EB}" dt="2024-11-26T14:08:54.975" v="1365"/>
          <ac:picMkLst>
            <pc:docMk/>
            <pc:sldMk cId="2858701122" sldId="302"/>
            <ac:picMk id="4" creationId="{5B6444DE-34BD-90D8-EF85-75094AF5E389}"/>
          </ac:picMkLst>
        </pc:picChg>
      </pc:sldChg>
      <pc:sldChg chg="addSp delSp modSp add mod ord modNotesTx">
        <pc:chgData name="Pr. Marcelo Augusto de Carvalho" userId="003edaac93cd75e4" providerId="LiveId" clId="{8DECA59A-6898-4780-B27D-6BAC078645EB}" dt="2024-11-27T09:53:51.637" v="2331" actId="14100"/>
        <pc:sldMkLst>
          <pc:docMk/>
          <pc:sldMk cId="2077452686" sldId="303"/>
        </pc:sldMkLst>
        <pc:spChg chg="mod">
          <ac:chgData name="Pr. Marcelo Augusto de Carvalho" userId="003edaac93cd75e4" providerId="LiveId" clId="{8DECA59A-6898-4780-B27D-6BAC078645EB}" dt="2024-11-27T09:53:51.637" v="2331" actId="14100"/>
          <ac:spMkLst>
            <pc:docMk/>
            <pc:sldMk cId="2077452686" sldId="303"/>
            <ac:spMk id="3" creationId="{DADF6B2C-B538-629F-612F-A8B756465D5A}"/>
          </ac:spMkLst>
        </pc:spChg>
        <pc:picChg chg="del">
          <ac:chgData name="Pr. Marcelo Augusto de Carvalho" userId="003edaac93cd75e4" providerId="LiveId" clId="{8DECA59A-6898-4780-B27D-6BAC078645EB}" dt="2024-11-26T14:08:59.186" v="1366" actId="478"/>
          <ac:picMkLst>
            <pc:docMk/>
            <pc:sldMk cId="2077452686" sldId="303"/>
            <ac:picMk id="2" creationId="{5A174497-6877-7BDB-1242-02363428CBCA}"/>
          </ac:picMkLst>
        </pc:picChg>
        <pc:picChg chg="add mod">
          <ac:chgData name="Pr. Marcelo Augusto de Carvalho" userId="003edaac93cd75e4" providerId="LiveId" clId="{8DECA59A-6898-4780-B27D-6BAC078645EB}" dt="2024-11-26T14:09:00.141" v="1367"/>
          <ac:picMkLst>
            <pc:docMk/>
            <pc:sldMk cId="2077452686" sldId="303"/>
            <ac:picMk id="4" creationId="{58156655-36D6-F617-6520-DC47DAAADF60}"/>
          </ac:picMkLst>
        </pc:picChg>
      </pc:sldChg>
      <pc:sldChg chg="modSp add mod modNotesTx">
        <pc:chgData name="Pr. Marcelo Augusto de Carvalho" userId="003edaac93cd75e4" providerId="LiveId" clId="{8DECA59A-6898-4780-B27D-6BAC078645EB}" dt="2024-11-27T09:48:06.017" v="2148" actId="1037"/>
        <pc:sldMkLst>
          <pc:docMk/>
          <pc:sldMk cId="400538522" sldId="304"/>
        </pc:sldMkLst>
        <pc:spChg chg="mod">
          <ac:chgData name="Pr. Marcelo Augusto de Carvalho" userId="003edaac93cd75e4" providerId="LiveId" clId="{8DECA59A-6898-4780-B27D-6BAC078645EB}" dt="2024-11-27T09:48:06.017" v="2148" actId="1037"/>
          <ac:spMkLst>
            <pc:docMk/>
            <pc:sldMk cId="400538522" sldId="304"/>
            <ac:spMk id="3" creationId="{F17D87D5-6E16-F691-B32A-4DACFB93795E}"/>
          </ac:spMkLst>
        </pc:spChg>
      </pc:sldChg>
      <pc:sldChg chg="add del">
        <pc:chgData name="Pr. Marcelo Augusto de Carvalho" userId="003edaac93cd75e4" providerId="LiveId" clId="{8DECA59A-6898-4780-B27D-6BAC078645EB}" dt="2024-11-26T14:30:08.467" v="1400" actId="47"/>
        <pc:sldMkLst>
          <pc:docMk/>
          <pc:sldMk cId="1125356195" sldId="304"/>
        </pc:sldMkLst>
      </pc:sldChg>
      <pc:sldChg chg="modSp add mod modNotesTx">
        <pc:chgData name="Pr. Marcelo Augusto de Carvalho" userId="003edaac93cd75e4" providerId="LiveId" clId="{8DECA59A-6898-4780-B27D-6BAC078645EB}" dt="2024-11-27T09:49:29.463" v="2183" actId="1036"/>
        <pc:sldMkLst>
          <pc:docMk/>
          <pc:sldMk cId="4196554116" sldId="305"/>
        </pc:sldMkLst>
        <pc:spChg chg="mod">
          <ac:chgData name="Pr. Marcelo Augusto de Carvalho" userId="003edaac93cd75e4" providerId="LiveId" clId="{8DECA59A-6898-4780-B27D-6BAC078645EB}" dt="2024-11-27T09:49:29.463" v="2183" actId="1036"/>
          <ac:spMkLst>
            <pc:docMk/>
            <pc:sldMk cId="4196554116" sldId="305"/>
            <ac:spMk id="3" creationId="{59DFEE85-B01E-1A62-74E3-12F013B762E9}"/>
          </ac:spMkLst>
        </pc:spChg>
      </pc:sldChg>
      <pc:sldChg chg="modSp add mod">
        <pc:chgData name="Pr. Marcelo Augusto de Carvalho" userId="003edaac93cd75e4" providerId="LiveId" clId="{8DECA59A-6898-4780-B27D-6BAC078645EB}" dt="2024-11-27T09:50:04.392" v="2213" actId="1035"/>
        <pc:sldMkLst>
          <pc:docMk/>
          <pc:sldMk cId="766997889" sldId="306"/>
        </pc:sldMkLst>
        <pc:spChg chg="mod">
          <ac:chgData name="Pr. Marcelo Augusto de Carvalho" userId="003edaac93cd75e4" providerId="LiveId" clId="{8DECA59A-6898-4780-B27D-6BAC078645EB}" dt="2024-11-27T09:50:04.392" v="2213" actId="1035"/>
          <ac:spMkLst>
            <pc:docMk/>
            <pc:sldMk cId="766997889" sldId="306"/>
            <ac:spMk id="3" creationId="{1C14FF5E-1A8D-44DD-2F9E-A11E9FFD7C93}"/>
          </ac:spMkLst>
        </pc:spChg>
      </pc:sldChg>
      <pc:sldChg chg="modSp add mod modNotesTx">
        <pc:chgData name="Pr. Marcelo Augusto de Carvalho" userId="003edaac93cd75e4" providerId="LiveId" clId="{8DECA59A-6898-4780-B27D-6BAC078645EB}" dt="2024-11-26T14:57:10.540" v="1872" actId="207"/>
        <pc:sldMkLst>
          <pc:docMk/>
          <pc:sldMk cId="201146765" sldId="307"/>
        </pc:sldMkLst>
        <pc:spChg chg="mod">
          <ac:chgData name="Pr. Marcelo Augusto de Carvalho" userId="003edaac93cd75e4" providerId="LiveId" clId="{8DECA59A-6898-4780-B27D-6BAC078645EB}" dt="2024-11-26T14:57:10.540" v="1872" actId="207"/>
          <ac:spMkLst>
            <pc:docMk/>
            <pc:sldMk cId="201146765" sldId="307"/>
            <ac:spMk id="3" creationId="{83F14D8F-0843-7321-1525-04F0774E0D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3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63AC4-A35A-7FBA-C7F6-0E3067503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9D10DA5-3FA6-48F6-503E-7769D5E1A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655B6E-3791-5824-C784-FFC8C3046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realizar a sua obra sem que fosse percebido, Satanás preferiu fazer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uso da serpente como médium,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disfarce este bem adaptado ao seu propósito de enganar.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serpente era então uma das mais prudentes e belas das criaturas da Terra.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Tinha asas, e enquanto voava pelos ares apresentava uma aparência de brilho deslumbrante, tendo a cor e o brilho de ouro polido.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Pousando nos ramos profusamente carregados da árvore proibida, e saboreando o delicioso fruto, era seu objetivo chamar a atenção e deleitar os olhos de quem a visse.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BADCCC-4AB2-42ED-C8CF-C841676CC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730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C4F7C-1446-8D60-5ADB-0A461FA6E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8D736D-A8D1-D052-8EED-E40BF84FB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B963DE0-7AF5-DD64-7E45-D632A6DCC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0982D1-32C4-CCEE-126A-ACA9ADEC02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8032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C07DE-B6FA-CF82-430A-5740D0DBB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A565896-D5C9-450D-E7F8-BC4EACBCA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E7E52C-8918-196D-40BC-43A372C0F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anjos haviam advertido Eva de que tivesse o cuidado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se afastar do esposo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se ocupavam com seu trabalho diário no jardim; junto dele estaria em menor perigo de tentação, do que se estivesse sozinha.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absorta em sua aprazível ocupação, inconscientemente 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desviou de seu lado.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Percebendo que estava só, sentiu uma apreensão de perigo, mas afugentou seus temores,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concluindo que ela possuía sabedoria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força suficientes para discernir o mal e resistir-lhe.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Esquecida do aviso do anjo, logo se achou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contemplar,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comum misto de curiosidade e admiração, a árvore proibida.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BD668B-AC64-6266-F114-091B3DA16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030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07E4B-C0B3-90EF-E63E-596BA8001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596A21-758E-0484-BE53-269972EE6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35E8BA-0D67-95BB-F14B-CF8BB10E5E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fruto era muito belo, e ela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perguntava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si mesma por que seria que Deus os privara do mesmo.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então a oportunidade do tentador. Gênesis 3:1.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Eva ficou surpresa e admirada quando assim pareceu ouvir o eco de seus pensamentos. Mas a serpente continuou, com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voz melodiosa,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sutis louvores à superior beleza de Eva;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suas palavras não lhe eram desagradáveis.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Em vez de fugir do local,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deteve-se, maravilhada,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 ouvir uma serpente falar. </a:t>
            </a: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E5E324D-7659-DD02-870C-E9449D816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2383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DBF4E-2E83-2EBA-2FEC-8BB161BC9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207C06-B980-BB5F-0A08-CCA7D7A1E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2C27F13-38C4-41F8-B04A-31F181AA1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42AAD1-CB9A-2C73-DA32-4597E8A52D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871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8FF6C-E702-B2BF-9140-E07E5EDB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21191C-6B5E-8A11-9787-4CB4E4F97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B073DC-6070-29BA-1AB6-38A5A91BE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Participando desta árvore, declarou ele,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atingiriam uma esfera mais elevada de existência,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entrariam para um campo mais vasto de saber. Ele próprio havia comido do fruto proibido, e como resultado adquirira o dom da fala.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insinuou que o Senhor cuidadosamente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desejava privá-los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mesmo, para que não acontecesse serem exaltados à igualdade para com Ele. Foi por causa de suas maravilhosas propriedades, que comunicavam sabedoria e poder, que Ele lhes havia proibido prová-lo, ou mesmo nele tocar.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tentador insinuou que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advertência divina não devia ser efetivamente cumprida;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destinava-se simplesmente a intimidá-los.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seria possível morrerem eles? Não haviam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comido da árvore da vida?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Deus estivera procurando impedi-los de atingir um desenvolvimento mais nobre, e de encontrarem maior felicidade.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545D74-1443-630D-F503-44FD1845F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0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E17DF-A028-A401-8FE6-2B14D860A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1465D70-7F02-9C18-4AE1-3EAA9EE1A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E84537F-202D-625D-501A-316E8383E4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alegou ter recebido grande benefício, comendo do fruto proibido, mas não deixou transparecer que pela transgressão viera a ser expulso do Céu. Embora houvesse achado que do pecado resulta infinita perda,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ocultou sua própria miséria,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arrastar outros à mesma posição.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serpente apanhou o fruto da árvore proibida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colocou-o nas mãos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Eva, que estava meio relutante. Fê-la então lembrar-se de suas próprias palavras de que Deus lhes proibira tocar nele, para que não morressem.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receberiam maior mal comendo o fruto, declarou ele, do que nele tocando. Não percebendo maus resultados do que fizera, Eva ficou mais ousada. Gênesis 3:6.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784D868-5500-47A4-D39F-EBA1DFC59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194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1FDB-1ECE-2B40-4971-32102EDA0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F58906C-416E-E8B8-7D7C-D043AFE2D6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FF013A9-C5B7-26D7-9704-D51545F65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alegou ter recebido grande benefício, comendo do fruto proibido, mas não deixou transparecer que pela transgressão viera a ser expulso do Céu. Embora houvesse achado que do pecado resulta infinita perda,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ocultou sua própria miséria,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arrastar outros à mesma posição.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serpente apanhou o fruto da árvore proibida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colocou-o nas mãos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Eva, que estava meio relutante. Fê-la então lembrar-se de suas próprias palavras de que Deus lhes proibira tocar nele, para que não morressem.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receberiam maior mal comendo o fruto, declarou ele, do que nele tocando. Não percebendo maus resultados do que fizera, Eva ficou mais ousada. Gênesis 3:6.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agradável ao paladar; e enquanto comia,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pareceu-lhe sentir um poder vivificador,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imaginou-se a entrar para uma esfera mais elevada de existência.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agora, havendo ela transgredido, tornou-se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agente de Satanás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efetuar a ruína de seu esposo.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Em um estado de exaltação estranha e fora do natural,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com as mãos cheias do fruto proibido,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procurou a presença dele, e relatou tudo que ocorrera. </a:t>
            </a: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BD160E7-F163-405C-D31A-7C8D39BF0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095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2C370-0110-2AB4-6219-0AB9DA6E0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2746086-B302-E384-F6E3-E33A91378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BB32086-DE80-46D6-9E66-8187DBA0B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C70AAC-54E3-5E2E-FA9B-4E502B95F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516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F4875-5F63-136C-FD9B-BC0EF4037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6842949-EE56-73D3-980E-1BEE3E365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574BBD3-86FE-01E3-907C-81082CCAB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expressão de tristeza sobreveio ao rosto de Adão.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Às palavras de Eva replicou que isto devia ser o adversário contra quem haviam sido advertidos; e pela sentença divina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ela deveria morrer.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Adão compreendeu que sua companheira transgredira a ordem de Deus, desrespeitara a única proibição a eles imposta como prova de sua fidelidade e amor. Teve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terrível luta íntima.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Devia separar-se daquela cuja companhia fora sua alegria. Como poderia suportar isto?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amor, a gratidão, a lealdade para com o Criador, tudo foi suplantado pelo amor para com Eva. Ela era uma parte dele, e ele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podia suportar a ideia da separação.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Afinal, raciocinou,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poderiam ser verdadeiras as palavras da sábia serpente?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Eva estava diante dele, tão bela, e aparentemente tão inocente como antes deste ato de desobediência. Tomou o fruto, e o comeu rapidamente.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D0576F-A635-4E37-31EF-88FA21F79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70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CA279-B174-6F05-0A4D-0086A42FF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4159921-A505-4C4B-6F36-13A9A9B84A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577619-7647-5ACD-9F10-1E26CA3AA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O MÉTODO DE LÚCIFER PARA ENGANAR OS ANJOS? </a:t>
            </a: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D17785-FCD0-0272-D05E-A2039B3756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401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D7F14-A4B5-A2BC-1C84-90607837F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7CE0D5-1EA3-2260-3B5A-9F6AD1EB8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760DE59-9FE9-DB40-3312-431D95393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da sua transgressão, Adão a princípio imaginou-se a entrar para uma condição mais elevada de existência. Mas logo o pensamento de seu pecado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encheu de terror.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ar, que até ali havia sido de uma temperatura amena e uniforme, parecia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resfriar o culpado casal.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Desapareceram o amor e paz que haviam desfrutado, e em seu lugar experimentavam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intuição de pecado, um terror pelo futuro,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nudez de alma.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veste de luz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os rodeara, agora desapareceu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Começaram então a ver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verdadeiro caráter de seu pecado.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Adão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censurou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companheira pela sua insensatez em sair de seu lado, e deixar-se enganar pela serpente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Manifestou-se no jardim a presença divina...mas agora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fugiram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aterrorizados, e procuraram esconder-se nos mais profundos recessos do jardim. Gênesis 3.11.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4542F3-D4AC-BE01-F1F0-7FCCDEB71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746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9D5B-990D-10EE-BB59-028BCBCFF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C087A1-E691-955E-8158-08F347D92B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7C50D47-9F08-AE3F-8D95-8B2703B9D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0B596E3-AB2C-5EFF-C3AF-33C75AF97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307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27B1-F804-C497-462C-ADEB4C57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D60005-BB29-F0F4-9E64-D788EB893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21E8B1-3FD9-5AA8-E74B-F0A490026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3:14. Visto que havia sido empregada como o intermediário de Satanás, a serpente devia participar da visitação do juízo divino. Da mais linda e admirada das criaturas do campo, devia tornar-se na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mais rasteira e detestada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todas elas, temida e odiada tanto pelo homem como pelos animais.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As palavras dirigidas em seguida à serpente aplicam-se diretamente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ao próprio Satanás,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indicando de antemão sua final derrota e destruição. Gênesis 3:15.</a:t>
            </a: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3745BC-23C7-A09C-D668-F104D64FF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096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4026-C1DB-5006-D4E4-DD8D7234D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3A37379-192E-FA09-D0F2-21F41D9AF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333AC65-096E-4AD0-5DED-2B5A9E1307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8D8FE1-110F-D5F7-13D3-E91D4B678C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509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7D9F6-33F8-4716-B2E9-AF7D1B9E7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21EE88-28F8-FD10-511F-3D983A161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5DD1CC-0C1E-CF1A-3E6C-7E12D9334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3.16. Na criação Deus a fizera igual a Adão...mas o pecado trouxera a discórdia, e agora poderia manter-se a sua união e conservar-se a harmonia unicamente pela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submissão por parte de um ou de outro.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Eva fora a primeira a transgredir; e caíra em tentação afastando-se de seu companheiro, contrariamente à instrução divina. Foi à sua solicitação que Adão pecou, e agora foi posta sob a sujeição de seu marido.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os princípios ordenados na lei de Deus tivessem sido acariciados pela raça decaída, esta sentença, se bem que proveniente dos resultados do pecado, ter-se-ia mostrado ser uma bênção para o gênero humano; mas o abuso da supremacia assim dada ao homem tem tornado a sorte da mulher mui frequentemente bastante amargurada, fazendo de sua vida um fardo.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6C7361D-5BE9-7058-7DE1-BFEDB34FD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189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6B25C-8333-68AE-DA2E-14FEAEF11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3262AB8-5052-9301-9C92-2BA2E193D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86FC01D-6B85-F4F9-F7A9-FA82F9B5FF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6BE99C-95FB-6EAF-41C9-0CCF50F96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758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6FA29-03F4-CC96-FF65-4469D6FA2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EC7F69-2CF8-26F0-150B-38F2780115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1E81968-E3D4-FF1A-6577-5AB45E529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3:17-19. Desde aquele tempo o gênero humano seria afligido pelas tentações de Satanás. Em vez do trabalho feliz até então a eles designado, a ansiedade e a labuta seriam seu quinhão. Estariam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sujeitos ao desapontamento, pesares, dor, e finalmente à morte.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3B85DA-6193-A1C3-E2F9-925F58B60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103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D0D5E-9AC4-722A-1370-D005F6B0A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2E1F333-08AB-82CA-B082-498EB935E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83F723D-99F2-945D-CB10-A83DE35BB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909379E-D870-D043-C5F5-B0AD1B6CC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851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643A8-5B25-050F-6E88-3296777AA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E03A5E8-8876-6ED2-2626-BFAFB7AA2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F0ABDC-1421-D8EE-A138-7829C750F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Deus fez o homem, Ele o fez governador sobre a Terra e todas as criaturas viventes.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Quando, porém, se rebelou contra a lei divina,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criaturas inferiores ficaram em rebelião contra o seu domínio.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 o Senhor, em Sua grande misericórdia, mostraria aos homens a santidade de Sua lei, e os levaria por sua própria experiência a ver o perigo de a pôr de lado, mesmo no mínimo grau.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CA8D90-CF3E-0205-D64E-13387B3A0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6002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51A8-BF23-7025-D75A-3BBCDECFA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788EE7-01A9-AAE1-062C-9F75A16D1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8CE1222-C547-7797-BC6F-F9FB7AB83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20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9E1A5F-41B6-C8B1-4944-B4B6754B2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1346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21A37-B1DD-4815-A70D-3A856A561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AD73DB7-878B-65F5-F202-A41381F0F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35DFE58-D7A6-FB5D-7494-576E894F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 vida de labutas e cuidados que dali em diante deveria ser o quinhão do homem, foi ordenada com amor.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disciplina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se tornara necessária pelo seu pecado, foi o obstáculo posto à satisfação do apetite e paixão, e o desenvolvimento de hábitos de domínio próprio.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Fazia parte do grande plano de Deus para a restauração do homem, da ruína e degradação do pecado.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39F329-978B-CC65-1A7B-2C9A3E7AF0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351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2441-9B84-C672-F426-35581E78D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B20FD2C-82DF-93A0-B42C-B2150F7D7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F6D0711-ED45-7841-9B86-1BE935EAD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20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40E8D7-FA7D-F369-B8A3-E34A7F77F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6753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16E1C-407D-AEE4-83A8-1D92F91F4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A5BEE02-ED76-9DD5-42AC-F4408A5E2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41FF678-FD00-B111-6AEC-263582C0E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possuir uma existência eterna, o homem devia continuar a participar da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árvore da vida.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Privado disto,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vitalidade diminuiria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gradualmente até que a vida se extinguisse.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o plano de Satanás que Adão e Eva comessem da árvore da vida, e assim perpetuassem uma existência de pecado e miséria.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da queda do homem, porém, santos anjos foram imediatamente comissionados para guardarem a árvore da vida.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F5050A-F91F-788E-74BB-2E8E506192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64200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A0F2F-290D-47FC-4CC5-190CD640E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644F757-C15D-4859-ABE3-716B16FFFD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A5A8BEE-B06C-FF26-2B9F-3A9D0CBD6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20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12564E-45DA-0260-8688-4A136452B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45082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62C90-D0F5-AC43-CB3B-5E34E0BEC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666DF3-945E-97B2-56D7-14D3DB3AD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8413E48-8FB0-A60B-7A54-34EA7E7AB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onda de desgraças que emanou da transgressão de nossos primeiros pais, é considerada por muitos como uma consequência demasiado terrível para um pecado tão pequeno; e acusam a sabedoria e justiça de Deus em Seu trato com o homem.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criou o homem à Sua semelhança, livre do pecado. A Terra devia ser povoada com seres algo inferiores aos anjos; mas a sua obediência seria provada, pois que Deus não permitiria que o mundo se enchesse daqueles que desrespeitassem a Sua lei.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designou a Adão uma prova severa.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própria leveza da proibição tornou o pecado excessivamente grande.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Adão não pôde suportar a menor das provas, não poderia ter resistido a uma prova maior, caso houvessem sido confiadas a ele maiores responsabilidades.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612D66-44CD-C2BC-EBDA-EE607B290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3708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FF8CE-7AEF-128C-8F04-0144C93FB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31834B-2F18-1169-045B-1F6C89BF1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72A775-EDB9-E078-4F52-B4D3FA12C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Senhor, porém, tornou patente que o pecado,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qualquer grau,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ofensivo para Ele.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pecado deles abriu as portas ao dilúvio das desgraças sobre o mundo. Quem pode saber, no momento da tentação, as terríveis consequências que advirão de um passo errado?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que ensinam que a lei de Deus não está em vigor para o homem, insistem que é impossível a este obedecer aos seus preceitos. Mas, se isto fosse verdade, por que sofreu Adão a pena da transgressão?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pecado de nossos primeiros pais acarretou a culpa e a tristeza sobre o mundo, e se não fora a bondade e misericórdia de Deus, teria mergulhado a raça humana em irremediável desespero.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540372-0103-38CD-CEF9-D930C9539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9571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19A17-D1A7-45DC-D4E9-6CFFBC7C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B3FC7E5-1823-EF4E-2DB9-CE956047A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3CC5278-014B-F467-FF88-E0D9DE310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20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1CE172-8BD1-75C7-8186-35516B231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7447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ADD8E-FF0E-443E-E41D-8D8F310C9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B9AD430-DAAB-2525-91B7-F2756AB0A3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9AC3A2-6176-2ECB-0F54-6037690C3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Encarecidamente rogaram para que pudessem permanecer no lar de sua inocência e alegria. Declarou-se lhes, porém,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natureza ficara depravada pelo pecado;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haviam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diminuído sua força para resistir ao mal,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aberto o caminho para Satanás ganhar mais fácil acesso a eles.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humildade e indizível tristeza despediram-se de seu belo lar, e saíram para habitar na Terra, onde repousava a maldição do pecado.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jardim do Éden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permaneceu na Terra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 tempo depois que o homem fora expulso de seus agradáveis caminhos. Gênesis 4:16.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porta do Paraíso, guardada pelos querubins, revelava-se a glória divina. Para ali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iam Adão e seus filhos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adorarem a Deus. Ali renovaram seus votos de obediência àquela lei cuja transgressão os havia banido do Éden.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a onda de iniquidade se propagou pelo mundo, e a impiedade dos homens determinou sua destruição por meio de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dilúvio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água, a mão que plantara o Éden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retirou da Terra.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na restauração final de todas as coisas, quando houver “um novo céu e uma nova Terra” (Apocalipse 21:1), será restabelecido.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0A98567-BBBC-6103-59FC-F5020FBCD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12118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 -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Arrependa-se de seus pecados. Ainda há oportunidade!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INSPIRAÇÃO JUVENIL 1992-078, CPB, Tatuí, SP - O Problema Das Serpentes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Ora, a serpente era mais astuta que todas as alimárias do campo que o Senhor Deus tinha feito. Gênesis 3:1.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isso que o diabo usou a serpente para enganar Eva no jardim do Éden, esse réptil tem sido objeto de muitas alusões, por vezes exageradas. Ellen White faz a seguinte descrição da serpente, tal como se apresentava antes do pecado: "Era então uma das mais sábias e belas criaturas da Terra. Tinha asas, e enquanto voava pelos ares apresentava uma aparência de brilho deslumbrante, tendo a cor e o fulgor de ouro polido." - Patriarcas e Profetas, pág. 53. Ao sobrevir o pecado, a serpente foi condenada a arrastar-se sobre o ventre, em vez de voar entre o arvoredo, como fazia dantes. Mas talvez a serpente tenha recebido mais condenação do que mereça. Ela é usada através da Bíblia como ilustração do pecado, e tem mesmo muitas características que se adaptam a semelhante descrição, mas esses traços frequentemente se referem às ações ou ao caráter do diabo. Se pudéssemos separar as características atribuídas a Satanás, das qualidades do animal, talvez pudéssemos apreciar o valor das serpentes como cumprindo sua parte no equilíbrio da Natureza. Existe uma característica física das serpentes que apresenta uma ilustração muito interessante de um traço particular do diabo, e talvez dos seres humanos em geral. Não tendo membros inferiores, a serpente tem de depender das grandes escamas do ventre, para se locomover. Essas escamas, ou placas, sobrepõem-se de tal maneira que ela só pode ir para a frente, e nunca para trás. Como a serpente, da qual recebe o nome, Satanás chegou ao ponto do qual não pôde voltar. A seguir ao primeiro estágio de sua rebelião no Céu, Deus ofereceu perdão a Satanás, naquele tempo chamado Lúcifer, se ele reconhecesse seu erro, cometido por palavra e ação, e SE arrependesse. Quase que o fez, mas o orgulho, à semelhança das escamas da serpente, não lhe permitia voltar atrás. Daí temos de aprender uma lição.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felicidade e paz do santo casal do Éden, contemplou um quadro da ventura 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ele estava para sempre perdida.</a:t>
            </a:r>
            <a:r>
              <a:rPr lang="pt-BR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Movido pela inveja decidiu-se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incitá-los à desobediência,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trazer sobre eles a culpa e o castigo do pecado.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Mudaria o seu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amor em desconfiança,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seus cânticos de louvor em exprobrações a seu Criador.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Mergulharia estes seres inocentes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mesma miséria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ele próprio suportava, lançaria desonra a Deus, e ocasionaria pesares no Céu.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67FA3-379E-118F-84AA-55071C83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FDA8C1B-CD85-02C1-7F8A-65B6C8897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1894F6-2476-77B3-947F-A72532EEB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6C9EE3C-AC7F-D069-E81B-1581CD232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8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06B7-63B1-0BB4-4CD4-13E523879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A64282-3C80-1D88-6D0E-815EC7522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4686A7C-9D5F-F05F-D337-40DC2B1A9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Mensageiros celestiais expuseram-lhes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história da queda de Satanás,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suas tramas para sua destruição, explicando mais completamente a natureza do governo divino, que o príncipe do mal estava procurando transtornar.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pela desobediência às justas ordens de Deus que Satanás e seu exército caíram.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Adão e Eva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honrassem aquela lei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pela qual somente é possível manter-se a ordem e a equidade!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harmonia da criação depende da perfeita conformidade de todos os seres, de todas as coisas, animadas e inanimadas, com a lei do Criador.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determinou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leis,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somente para o governo dos seres vivos, mas para todas 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operações da natureza.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homem unicamente, dentre todos os que habitam na Terra, é responsável perante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lei moral...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do homem se exige inabalável obediência.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Semelhantes aos anjos, os moradores do Éden haviam sido postos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 prova;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feliz estado apenas poderia ser conservado sob a condição de fidelidade para com a lei do Criador.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8D92AB1-B517-C227-2A46-CF81AB9C75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689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C6897-C574-2364-6456-0A73F54FC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127D92-54A1-C834-C1C0-D55877E11E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25C429-1A2A-5307-1A6A-0FFB34335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F3A91B-2E9C-0052-28DC-12E5EA26D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03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1E464-FE78-B05A-EDFF-D7EBD69B4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7BE39E7-336C-7EDE-888A-C871FD468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DB93A0-C005-D73B-DFF3-D91BDEA75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árvore da ciência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tornara a prova de sua obediência e amor a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Senhor achara conveniente não lhes impor senão uma proibição quanto ao uso de tudo que estava no jardim; mas, se desatendessem a Sua vontade neste particular, incorreriam na culpa de transgressão.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não os acompanharia com tentações contínuas; poderia ter acesso a eles unicamente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junto à árvore proibida.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eles tentassem examinar a natureza da mesma, estariam expostos aos seus ardis.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20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192961-86EA-FF37-3678-5AA158522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677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620D-C89F-0BA6-4FBC-2F2FE3ABA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E0DE1AA-B905-D32F-DE13-566E981BB4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7529E5-1EB5-931B-CA76-7172A2686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C9D859-34BD-272C-676D-535DAF33DF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32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to, homem, mulher, posando&#10;&#10;Descrição gerada automaticamente">
            <a:extLst>
              <a:ext uri="{FF2B5EF4-FFF2-40B4-BE49-F238E27FC236}">
                <a16:creationId xmlns:a16="http://schemas.microsoft.com/office/drawing/2014/main" id="{D37D02F1-BF2D-E923-685C-ACBEDE3CD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/>
          <a:stretch/>
        </p:blipFill>
        <p:spPr>
          <a:xfrm>
            <a:off x="0" y="69264"/>
            <a:ext cx="12192000" cy="6511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821913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A Queda da Humanidade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3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51814-7033-81AE-56A0-B8CD036BB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D3C800-EE00-7D5B-A6B3-A5721B18C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987" y="166255"/>
            <a:ext cx="8450661" cy="669174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realizar a sua obra sem que fosse percebido, Satanás preferiu fazer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uso da serpente como médium,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disfarce este bem adaptado ao seu propósito de enganar.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serpente era então uma das mais prudentes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belas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das criaturas da Terra.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Tinha asas, e enquanto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voava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pelos ares apresentava uma aparência de brilho deslumbrante, tendo a cor e o brilho de ouro polido.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Pousando nos ramos profusamente carregados da árvore proibida, e saboreando o delicioso fruto, era seu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objetivo chamar a atenção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deleitar os olhos de quem a visse.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m 5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7277B4F8-41B6-82CC-4286-E677C41DE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97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470DB-5B32-58AC-32DD-8283514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de uma árvore&#10;&#10;Descrição gerada automaticamente com confiança média">
            <a:extLst>
              <a:ext uri="{FF2B5EF4-FFF2-40B4-BE49-F238E27FC236}">
                <a16:creationId xmlns:a16="http://schemas.microsoft.com/office/drawing/2014/main" id="{D74793D6-AE8F-B382-E315-621BBBA5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425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6F1A354-0B6A-25F0-B9BF-296C99C06030}"/>
              </a:ext>
            </a:extLst>
          </p:cNvPr>
          <p:cNvSpPr/>
          <p:nvPr/>
        </p:nvSpPr>
        <p:spPr>
          <a:xfrm>
            <a:off x="0" y="493498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Eva  Tornou-se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Uma Presa Fácil Para Satanás?</a:t>
            </a:r>
          </a:p>
        </p:txBody>
      </p:sp>
    </p:spTree>
    <p:extLst>
      <p:ext uri="{BB962C8B-B14F-4D97-AF65-F5344CB8AC3E}">
        <p14:creationId xmlns:p14="http://schemas.microsoft.com/office/powerpoint/2010/main" val="4028516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F71C9-5778-762C-2FB8-E1356C739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27B6454-FC41-AD04-29BC-6ADB1D88C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CD02D5-EF1E-8D49-976F-749F1FC7B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43" y="124691"/>
            <a:ext cx="8646244" cy="673330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anjos haviam advertido Eva de que tivesse o cuidado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se afastar do esposo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enquanto se ocupavam com seu trabalho diário no jardim; junto dele estaria em menor perigo de tentação, do que se estivesse sozinha.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absorta em sua aprazível ocupação, inconscientemente 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desviou de seu lado.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Percebendo que estava só, sentiu uma apreensão de perigo, mas afugentou seus temores,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concluindo que ela possuía sabedoria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força suficientes para discernir o mal e resistir-lhe.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Esquecida do aviso do anjo, logo se achou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contemplar,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comum misto de curiosidade e admiração, a árvore proibida. </a:t>
            </a:r>
            <a:endParaRPr lang="pt-BR" sz="32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6279B6FB-E1FD-702A-3D2F-7C7D6EFE5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0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545F6E-897F-D83E-8740-28FBC806F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525F13-71A8-558D-3BB9-6C6FD81F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7D87D5-6E16-F691-B32A-4DACFB937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43" y="857026"/>
            <a:ext cx="8646244" cy="530823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fruto era muito belo, e ela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perguntava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si mesma por que seria que Deus os privara do mesmo.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então a oportunidade do tentador. Gênesis 3:1.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Eva ficou surpresa e admirada quando assim pareceu ouvir o eco de seus pensamentos. Mas a serpente continuou, 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voz melodiosa,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sutis louvores à superior beleza de Eva;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suas palavras não lhe eram desagradáveis.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Em vez de fugir do local,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deteve-se, maravilhada,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 ouvir uma serpente falar. </a:t>
            </a:r>
            <a:endParaRPr lang="pt-BR" sz="32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5A02FF1E-00A5-D0A4-8E78-64D16231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6751A-380E-F32F-7E21-6CAADC0AB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celular na mão&#10;&#10;Descrição gerada automaticamente com confiança média">
            <a:extLst>
              <a:ext uri="{FF2B5EF4-FFF2-40B4-BE49-F238E27FC236}">
                <a16:creationId xmlns:a16="http://schemas.microsoft.com/office/drawing/2014/main" id="{36215EF1-1FC2-EE2A-C116-925294A6D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A1BDB96-2E33-A0D3-A573-FF6D9223703E}"/>
              </a:ext>
            </a:extLst>
          </p:cNvPr>
          <p:cNvSpPr/>
          <p:nvPr/>
        </p:nvSpPr>
        <p:spPr>
          <a:xfrm>
            <a:off x="0" y="55270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Foram as Mentiras de Satanás A Eva?</a:t>
            </a:r>
          </a:p>
        </p:txBody>
      </p:sp>
    </p:spTree>
    <p:extLst>
      <p:ext uri="{BB962C8B-B14F-4D97-AF65-F5344CB8AC3E}">
        <p14:creationId xmlns:p14="http://schemas.microsoft.com/office/powerpoint/2010/main" val="1765026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6DA3C7-5163-8E65-6800-2E6100EC5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C58ACD-F75D-70FF-9E7C-7CA9FE7B3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22E387-9FBB-F727-09DA-114FC55F8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54" y="174275"/>
            <a:ext cx="8833253" cy="6553195"/>
          </a:xfrm>
        </p:spPr>
        <p:txBody>
          <a:bodyPr>
            <a:noAutofit/>
          </a:bodyPr>
          <a:lstStyle/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Participando desta árvore, declarou ele,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atingiriam uma esfera mais elevada de existência,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entrariam para um campo mais vasto de saber. Ele próprio havia comido do fruto proibido, e como resultado adquirira o dom da fala.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insinuou que o Senhor cuidadosamente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desejava privá-los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do mesmo, para que não acontecesse serem exaltados à igualdade para com Ele. Foi por causa de suas maravilhosas propriedades, que comunicavam sabedoria e poder, que Ele lhes havia proibido prová-lo, ou mesmo nele tocar.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tentador insinuou que 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advertência divina não devia ser efetivamente cumprida; </a:t>
            </a:r>
            <a:r>
              <a:rPr lang="pt-BR" sz="2300" b="1" dirty="0"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só para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intimidá-los.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100"/>
              </a:lnSpc>
              <a:spcAft>
                <a:spcPts val="6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seria possível morrerem eles? Não haviam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comido da árvore da vida?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Deus estivera procurando impedi-los de atingir um desenvolvimento mais nobre, e de encontrarem maior felicidade.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B96B0E0F-B28E-5D9D-758D-5D2EA2CA5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36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25BF0-AB9A-306D-2082-3D2A710B9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F078F81-AB69-D851-52DF-6F18448F7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DFEE85-B01E-1A62-74E3-12F013B76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39" y="152403"/>
            <a:ext cx="8549101" cy="6752996"/>
          </a:xfrm>
        </p:spPr>
        <p:txBody>
          <a:bodyPr>
            <a:no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alegou ter recebido grande benefício, comendo do fruto proibido, mas não deixou transparecer que pela transgressão viera a ser expulso do Céu. Embora houvesse achado que do pecado resulta infinita perda,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ocultou sua própria miséria,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arrastar outros à mesma posição.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serpente apanhou o fruto da árvore proibida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colocou-o nas mãos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Eva, que estava meio relutante. Fê-la então lembrar-se de suas próprias palavras de que Deus lhes proibira tocar nele, para que não morressem.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receberiam maior mal comendo o fruto, declarou ele, do que nele tocando. Não percebendo maus resultados do que fizera, Eva ficou mais ousada. Gênesis 3:6. </a:t>
            </a:r>
            <a:endParaRPr lang="pt-BR" b="1" dirty="0"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B366756D-5301-3D2C-37DA-68D106FC5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5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1ADA3-DB26-CED8-0CC5-109F7B100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368EF0-711F-E699-3008-7B78C5713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14FF5E-1A8D-44DD-2F9E-A11E9FFD7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440" y="1451562"/>
            <a:ext cx="8613270" cy="433962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agradável ao paladar; e enquanto comia,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pareceu-lhe sentir um poder vivificador,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imaginou-se a entrar para uma esfera mais elevada de existência.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agora, havendo ela transgredido, tornou-se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agente de Satanás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efetuar a ruína de seu esposo.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Em um estado de exaltação estranha e fora do natural,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com as mãos cheias do fruto proibido,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 procurou a presença dele, e relatou tudo que ocorrera. </a:t>
            </a:r>
            <a:endParaRPr lang="pt-BR" b="1" dirty="0"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BAC388BB-4BAE-20CC-D35E-8A08355A5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97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3EA8-1143-0EEB-B241-9F48DB537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sentado em frente a cerca&#10;&#10;Descrição gerada automaticamente">
            <a:extLst>
              <a:ext uri="{FF2B5EF4-FFF2-40B4-BE49-F238E27FC236}">
                <a16:creationId xmlns:a16="http://schemas.microsoft.com/office/drawing/2014/main" id="{F3086D92-6CE5-C7CB-BC69-AAC81A3BE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519FC63-C121-447D-FF4B-8627EDE67E5F}"/>
              </a:ext>
            </a:extLst>
          </p:cNvPr>
          <p:cNvSpPr/>
          <p:nvPr/>
        </p:nvSpPr>
        <p:spPr>
          <a:xfrm>
            <a:off x="0" y="500642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a Reação e a Decisão de Adão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Diante do Pecado de Eva?</a:t>
            </a:r>
          </a:p>
        </p:txBody>
      </p:sp>
    </p:spTree>
    <p:extLst>
      <p:ext uri="{BB962C8B-B14F-4D97-AF65-F5344CB8AC3E}">
        <p14:creationId xmlns:p14="http://schemas.microsoft.com/office/powerpoint/2010/main" val="2786394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D3A4DA-32C0-13CA-18E1-982A9DB1B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EF4A85E-3148-C5B0-7BC9-CEB6A3E78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F6FA5EB-06F1-90A9-13F4-F9F09D86C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38" y="237961"/>
            <a:ext cx="8692588" cy="6536262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expressão de tristeza sobreveio ao rosto de Adão. Às palavras de Eva replicou que isto devia ser o adversário contra quem haviam sido advertidos; e pela sentença divina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ela deveria morrer. 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Adão compreendeu que sua companheira transgredira a ordem de Deus, desrespeitara a única proibição a eles imposta como prova de sua fidelidade e amor. Teve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terrível luta íntima.  </a:t>
            </a: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Devia separar-se daquela cuja companhia fora sua alegria. Como poderia suportar isto? 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amor, a gratidão, a lealdade para com o Criador, tudo foi suplantado pelo amor para com Eva. Ela era uma parte dele, e ele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podia suportar a ideia da separação. 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Afinal, raciocinou, </a:t>
            </a:r>
            <a:r>
              <a:rPr lang="pt-BR" sz="2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poderiam ser verdadeiras as palavras da sábia serpente?</a:t>
            </a:r>
            <a:r>
              <a:rPr lang="pt-BR" sz="22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Eva estava diante dele, tão bela, e aparentemente tão inocente como antes deste ato de desobediência. Tomou o fruto, e o comeu rapidamente. </a:t>
            </a:r>
            <a:endParaRPr lang="pt-BR" sz="22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E02A308C-8E66-9314-14D6-00E3B8FFA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0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3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E9B05-DD1F-90A0-77A7-09EC9A5F7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de camisa branca&#10;&#10;Descrição gerada automaticamente">
            <a:extLst>
              <a:ext uri="{FF2B5EF4-FFF2-40B4-BE49-F238E27FC236}">
                <a16:creationId xmlns:a16="http://schemas.microsoft.com/office/drawing/2014/main" id="{508BA49E-2FE6-0F34-A5FE-448E73529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233B563-821B-8204-56A9-1A98DE59B2EE}"/>
              </a:ext>
            </a:extLst>
          </p:cNvPr>
          <p:cNvSpPr/>
          <p:nvPr/>
        </p:nvSpPr>
        <p:spPr>
          <a:xfrm>
            <a:off x="0" y="4942257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as Consequências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Imediatas da Transgressão?</a:t>
            </a:r>
          </a:p>
        </p:txBody>
      </p:sp>
    </p:spTree>
    <p:extLst>
      <p:ext uri="{BB962C8B-B14F-4D97-AF65-F5344CB8AC3E}">
        <p14:creationId xmlns:p14="http://schemas.microsoft.com/office/powerpoint/2010/main" val="2223113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F4E80-3E89-DEB8-608E-E94EFF6AF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66F0E10-DA1C-80A3-197F-8B4DA6045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EB71BF-9D07-7195-F8FB-3CEED368E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70" y="221919"/>
            <a:ext cx="8627529" cy="6654786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da sua transgressão, Adão a princípio imaginou-se a entrar para uma condição mais elevada de existência. Mas logo o pensamento de seu pecado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encheu de terror.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ar, que até ali havia sido de uma temperatura amena e uniforme, parecia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resfriar o culpado casal.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Desapareceram o amor e paz que haviam desfrutado, e em seu lugar experimentavam uma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intuição de pecado, um terror pelo futuro,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nudez de alma. 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veste de luz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os rodeara, agora desapareceu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Adão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censurou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companheira pela sua insensatez em sair de seu lado, e deixar-se enganar pela serpente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Manifestou-se no jardim a presença divina...mas agora </a:t>
            </a:r>
            <a:r>
              <a:rPr lang="pt-BR" sz="23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fugiram </a:t>
            </a:r>
            <a:r>
              <a:rPr lang="pt-BR" sz="23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aterrorizados, e procuraram esconder-se nos mais profundos recessos do jardim. Gênesis 3.11.</a:t>
            </a:r>
            <a:endParaRPr lang="pt-BR" sz="23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61DD571C-D3C0-6FC0-7A65-37CD747A4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7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7AFE6-87A9-6731-F30F-8F1DE4A79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éptil em cima de areia&#10;&#10;Descrição gerada automaticamente com confiança média">
            <a:extLst>
              <a:ext uri="{FF2B5EF4-FFF2-40B4-BE49-F238E27FC236}">
                <a16:creationId xmlns:a16="http://schemas.microsoft.com/office/drawing/2014/main" id="{66CE5231-CC68-7462-17F3-80C8EDC79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16122E5-5A5E-09F4-A08B-7F010D4E7609}"/>
              </a:ext>
            </a:extLst>
          </p:cNvPr>
          <p:cNvSpPr/>
          <p:nvPr/>
        </p:nvSpPr>
        <p:spPr>
          <a:xfrm>
            <a:off x="0" y="552704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as Consequências do Pecado à Serpente?</a:t>
            </a:r>
          </a:p>
        </p:txBody>
      </p:sp>
    </p:spTree>
    <p:extLst>
      <p:ext uri="{BB962C8B-B14F-4D97-AF65-F5344CB8AC3E}">
        <p14:creationId xmlns:p14="http://schemas.microsoft.com/office/powerpoint/2010/main" val="2803050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CE522-99D9-F24E-A32C-633D9532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19E53CA-5206-0570-F679-202B279E4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545A72-9647-D3E6-86A2-2BA2919D3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23" y="1246909"/>
            <a:ext cx="8509484" cy="4413443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3:14. Visto que havia sido empregada como o intermediário de Satanás, a serpente devia participar da visitação do juízo divino. Da mais linda e admirada das criaturas do campo, devia tornar-se na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mais rasteira e detestada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todas elas, temida e odiada tanto pelo homem como pelos animais.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As palavras dirigidas em seguida à serpente aplicam-se diretamente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ao próprio Satanás,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indicando de antemão sua final derrota e destruição. Gênesis 3:15.</a:t>
            </a:r>
            <a:endParaRPr lang="pt-BR" sz="3200" b="1" kern="15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96DC11D5-CE24-D664-834B-6A335C94C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9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FC5A0-388B-9F6B-180A-577A620EB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to em preto e branco de mulher falando no celular&#10;&#10;Descrição gerada automaticamente">
            <a:extLst>
              <a:ext uri="{FF2B5EF4-FFF2-40B4-BE49-F238E27FC236}">
                <a16:creationId xmlns:a16="http://schemas.microsoft.com/office/drawing/2014/main" id="{FE1C18CA-DFAD-6410-4BA0-FB500AEC6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445DF9C-D8C8-5B87-D742-F54746E2A74A}"/>
              </a:ext>
            </a:extLst>
          </p:cNvPr>
          <p:cNvSpPr/>
          <p:nvPr/>
        </p:nvSpPr>
        <p:spPr>
          <a:xfrm>
            <a:off x="0" y="552704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as Consequências do Pecado à Eva?</a:t>
            </a:r>
          </a:p>
        </p:txBody>
      </p:sp>
    </p:spTree>
    <p:extLst>
      <p:ext uri="{BB962C8B-B14F-4D97-AF65-F5344CB8AC3E}">
        <p14:creationId xmlns:p14="http://schemas.microsoft.com/office/powerpoint/2010/main" val="368213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7BF2A-5B15-A081-BC67-F352EC968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4B58B8-595E-36F7-D1B9-699533E3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F8158C-69A7-D7F4-3B31-97B5D8FB1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17" y="233991"/>
            <a:ext cx="8662935" cy="6485467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3.16. Na criação Deus a fizera igual a Adão...mas o pecado trouxera a discórdia, e agora poderia manter-se a sua união e conservar-se a harmonia unicamente pela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submissão por parte de um ou de outro.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Eva fora a primeira a transgredir; e caíra em tentação afastando-se de seu companheiro, contrariamente à instrução divina. Foi à sua solicitação que Adão pecou, e agora foi posta sob a sujeição de seu marido.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os princípios ordenados na lei de Deus tivessem sido acariciados pela raça decaída, esta sentença, ter-se-ia mostrado ser uma bênção para o gênero humano; mas o abuso da supremacia assim dada ao homem tem tornado a sorte da mulher mui frequentemente bastante amargurada, fazendo de sua vida um fardo.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53BECEA8-C0AF-8472-E358-2987733EB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57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A716B-4CEC-A6BD-8131-34FF5EAF2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agem em preto e branco de homem andando de skate&#10;&#10;Descrição gerada automaticamente">
            <a:extLst>
              <a:ext uri="{FF2B5EF4-FFF2-40B4-BE49-F238E27FC236}">
                <a16:creationId xmlns:a16="http://schemas.microsoft.com/office/drawing/2014/main" id="{20F27FD6-AB08-2BCA-77BB-A0E998D0F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9266BF1-BD4C-7A2A-3DCE-898822EE053E}"/>
              </a:ext>
            </a:extLst>
          </p:cNvPr>
          <p:cNvSpPr/>
          <p:nvPr/>
        </p:nvSpPr>
        <p:spPr>
          <a:xfrm>
            <a:off x="0" y="552704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as Consequências do Pecado à Adão?</a:t>
            </a:r>
          </a:p>
        </p:txBody>
      </p:sp>
    </p:spTree>
    <p:extLst>
      <p:ext uri="{BB962C8B-B14F-4D97-AF65-F5344CB8AC3E}">
        <p14:creationId xmlns:p14="http://schemas.microsoft.com/office/powerpoint/2010/main" val="2168211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5225D-0F74-7FCD-9F10-71EF45DB7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CF66D3-A99D-5449-2615-6ED97F43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D5DEA3-6DB1-384D-AC3B-279B48A9F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57" y="2252130"/>
            <a:ext cx="8458196" cy="301259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3:17-19. Desde aquele tempo o gênero humano seria afligido pelas tentações de Satanás. Em vez do trabalho feliz até então a eles designado, a ansiedade e a labuta seriam seu quinhão. Estariam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sujeitos ao desapontamento, pesares, dor, e finalmente à morte.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168F6EA6-5A27-7805-F98B-83A22B6BE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58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53EF3-B751-9CD3-4EF5-29BA5EB3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chorro com chapéu na cabeça&#10;&#10;Descrição gerada automaticamente">
            <a:extLst>
              <a:ext uri="{FF2B5EF4-FFF2-40B4-BE49-F238E27FC236}">
                <a16:creationId xmlns:a16="http://schemas.microsoft.com/office/drawing/2014/main" id="{EBC646C7-AD1D-A05B-7A6A-0ACC34555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BF369A1-2894-A9E3-74F8-68BC2C39D69E}"/>
              </a:ext>
            </a:extLst>
          </p:cNvPr>
          <p:cNvSpPr/>
          <p:nvPr/>
        </p:nvSpPr>
        <p:spPr>
          <a:xfrm>
            <a:off x="0" y="49350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as Consequências do Pecado à Natureza?</a:t>
            </a:r>
          </a:p>
        </p:txBody>
      </p:sp>
    </p:spTree>
    <p:extLst>
      <p:ext uri="{BB962C8B-B14F-4D97-AF65-F5344CB8AC3E}">
        <p14:creationId xmlns:p14="http://schemas.microsoft.com/office/powerpoint/2010/main" val="2246533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39B466-E3B9-3007-14E8-6F8F3E9BD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690CE1-39C7-CEC9-DDF7-53DC67359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E26EB1-C7F9-E55A-ACE7-5CE0536E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14" y="1097579"/>
            <a:ext cx="8538243" cy="481830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Deus fez o homem, Ele o fez governador sobre a Terra e todas as criaturas viventes.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Quando, porém, se rebelou contra a lei divina,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criaturas inferiores ficaram em rebelião contra o seu domínio.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 o Senhor, em Sua grande misericórdia, mostraria aos homens a santidade de Sua lei, e os levaria por sua própria experiência a ver o perigo de a pôr de lado, mesmo no mínimo grau.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DA00E451-C040-8561-C7AF-172C4A0ED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37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segurando uma maçã&#10;&#10;Descrição gerada automaticamente">
            <a:extLst>
              <a:ext uri="{FF2B5EF4-FFF2-40B4-BE49-F238E27FC236}">
                <a16:creationId xmlns:a16="http://schemas.microsoft.com/office/drawing/2014/main" id="{B179EBE1-58F4-A3A8-4FDC-4B6D7074A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0" y="4814325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os Objetivos de Satanás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ao Tentar a Humanidade?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5BA5C-013B-F8CC-C3AD-E11BB5F73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omputador com imagem de homem em pé&#10;&#10;Descrição gerada automaticamente">
            <a:extLst>
              <a:ext uri="{FF2B5EF4-FFF2-40B4-BE49-F238E27FC236}">
                <a16:creationId xmlns:a16="http://schemas.microsoft.com/office/drawing/2014/main" id="{A995DEC3-2034-B2AE-6FEE-426EAC9D7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F3BEF4B-A0E4-25A6-7414-DC35C7E23759}"/>
              </a:ext>
            </a:extLst>
          </p:cNvPr>
          <p:cNvSpPr/>
          <p:nvPr/>
        </p:nvSpPr>
        <p:spPr>
          <a:xfrm>
            <a:off x="0" y="41036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as Consequências do Pecado ao Trabalho?</a:t>
            </a:r>
          </a:p>
        </p:txBody>
      </p:sp>
    </p:spTree>
    <p:extLst>
      <p:ext uri="{BB962C8B-B14F-4D97-AF65-F5344CB8AC3E}">
        <p14:creationId xmlns:p14="http://schemas.microsoft.com/office/powerpoint/2010/main" val="4258158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5F8C7-C873-0741-02EB-D867F9AB5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E17E17-D83D-9A82-8B0A-B9AF5F575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05DFF2-4D4A-B40D-E451-72DF0C31D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94" y="1163785"/>
            <a:ext cx="8459734" cy="509847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 vida de labutas e cuidados que dali em diante deveria ser o quinhão do homem, foi ordenada com amor.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disciplina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que se tornara necessária pelo seu pecado, foi o obstáculo posto à satisfação do apetite e paixão, e o desenvolvimento de hábitos de domínio próprio.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Fazia parte do grande plano de Deus para a restauração do homem, da ruína e degradação do pecado.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4930BB42-5D43-5DAA-1262-9134F151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29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B235A-3C1D-D81A-1455-EDD673A81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laca em cima de gramado&#10;&#10;Descrição gerada automaticamente com confiança média">
            <a:extLst>
              <a:ext uri="{FF2B5EF4-FFF2-40B4-BE49-F238E27FC236}">
                <a16:creationId xmlns:a16="http://schemas.microsoft.com/office/drawing/2014/main" id="{059BC72C-4ABA-9CEF-F750-B21A9A3B8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4FA758E-823A-1862-AC98-254CD580CFE8}"/>
              </a:ext>
            </a:extLst>
          </p:cNvPr>
          <p:cNvSpPr/>
          <p:nvPr/>
        </p:nvSpPr>
        <p:spPr>
          <a:xfrm>
            <a:off x="0" y="368816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Quais as Consequências do Pecado à Vida?</a:t>
            </a:r>
          </a:p>
        </p:txBody>
      </p:sp>
    </p:spTree>
    <p:extLst>
      <p:ext uri="{BB962C8B-B14F-4D97-AF65-F5344CB8AC3E}">
        <p14:creationId xmlns:p14="http://schemas.microsoft.com/office/powerpoint/2010/main" val="443339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CDC2E-5182-87D4-DF34-1EA6EEAB8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F7E0188-5472-8984-66EA-7B771F7DB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605430F-7E7B-8627-5C97-73FCEC946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04" y="872840"/>
            <a:ext cx="8459734" cy="511231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possuir uma existência eterna, o homem devia continuar a participar da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árvore da vida.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Privado disto,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vitalidade diminuiria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gradualmente até que a vida se extinguisse.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 o plano de Satanás que Adão e Eva comessem da árvore da vida, e assim perpetuassem uma existência de pecado e miséria.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da queda do homem, porém, santos anjos foram imediatamente comissionados para guardarem a árvore da vida.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1ED0F52C-32DA-0C14-41CE-203F80DD1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21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2A5D4-D176-127B-A2A7-5026C07B6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esa de vidro&#10;&#10;Descrição gerada automaticamente">
            <a:extLst>
              <a:ext uri="{FF2B5EF4-FFF2-40B4-BE49-F238E27FC236}">
                <a16:creationId xmlns:a16="http://schemas.microsoft.com/office/drawing/2014/main" id="{A54D32E1-5A41-806A-20B2-49D205E2F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7D534F5-B1BE-13FE-D384-DAB3F594CB7F}"/>
              </a:ext>
            </a:extLst>
          </p:cNvPr>
          <p:cNvSpPr/>
          <p:nvPr/>
        </p:nvSpPr>
        <p:spPr>
          <a:xfrm>
            <a:off x="6331535" y="492047"/>
            <a:ext cx="58604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Não é Injusto uma Consequência Tão Grande </a:t>
            </a:r>
          </a:p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Para Um Pecado Tão Pequeno?</a:t>
            </a:r>
          </a:p>
        </p:txBody>
      </p:sp>
    </p:spTree>
    <p:extLst>
      <p:ext uri="{BB962C8B-B14F-4D97-AF65-F5344CB8AC3E}">
        <p14:creationId xmlns:p14="http://schemas.microsoft.com/office/powerpoint/2010/main" val="2179758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2B7746-2045-C1A9-EA50-94868ADA4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28B22D8-A738-0B8D-8E68-3DF74FF74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027469-43A4-9C1C-F047-D9E3C6F72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9" y="138541"/>
            <a:ext cx="8721432" cy="6594763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onda de desgraças que emanou da transgressão de nossos primeiros pais, é considerada por muitos como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consequência demasiado terrível para um pecado tão pequeno;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acusam a sabedoria e justiça de Deus em Seu trato com o homem.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criou o homem à Sua semelhança, livre do pecado. A Terra devia ser povoada com seres algo inferiores aos anjos; mas a sua obediência seria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provada,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pois que Deus não permitiria que o mundo se enchesse daqueles que desrespeitassem a Sua lei.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designou a Adão uma prova severa.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própria leveza da proibição tornou o pecado excessivamente grande.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Adão não pôde suportar a menor das provas, não poderia ter resistido a uma prova maior, caso houvessem sido confiadas a ele maiores responsabilidades.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5B6444DE-34BD-90D8-EF85-75094AF5E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01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7999F-C4A8-1FF0-1B69-F5F3D73D0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27CF0CF-1ED0-C626-64FE-60AD08F4F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F14D8F-0843-7321-1525-04F0774E0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9" y="332512"/>
            <a:ext cx="8721432" cy="6289968"/>
          </a:xfrm>
        </p:spPr>
        <p:txBody>
          <a:bodyPr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Senhor, porém, tornou patente que o pecado,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qualquer grau,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é ofensivo para Ele.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pecado deles abriu as portas ao dilúvio das desgraças sobre o mundo. Quem pode saber, no momento da tentação, as terríveis consequências que advirão de um passo errado?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que ensinam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a lei de Deus não está em vigor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o homem, insistem que é impossível a este obedecer aos seus preceitos. Mas, se isto fosse verdade, por que sofreu Adão a pena da transgressão?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pecado de nossos primeiros pais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acarretou a culpa e a tristeza sobre o mundo,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se não fora a bondade e misericórdia de Deus, teria mergulhado a raça humana em irremediável desespero.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6A4DA742-E857-82BB-1EA1-AC06386BD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6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38A1F-ADEE-42EA-CCDF-A39CA3FC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loresta com árvores e pedras&#10;&#10;Descrição gerada automaticamente com confiança média">
            <a:extLst>
              <a:ext uri="{FF2B5EF4-FFF2-40B4-BE49-F238E27FC236}">
                <a16:creationId xmlns:a16="http://schemas.microsoft.com/office/drawing/2014/main" id="{659122A8-FD41-A6D3-C3FE-209A3A082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CD3457C-197F-F84E-6D3D-3E577A8B0BB7}"/>
              </a:ext>
            </a:extLst>
          </p:cNvPr>
          <p:cNvSpPr/>
          <p:nvPr/>
        </p:nvSpPr>
        <p:spPr>
          <a:xfrm>
            <a:off x="0" y="552704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Não Puderam Mais Habitar 0 Éden?</a:t>
            </a:r>
          </a:p>
        </p:txBody>
      </p:sp>
    </p:spTree>
    <p:extLst>
      <p:ext uri="{BB962C8B-B14F-4D97-AF65-F5344CB8AC3E}">
        <p14:creationId xmlns:p14="http://schemas.microsoft.com/office/powerpoint/2010/main" val="1852011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A89DE1-B58A-F07F-741B-CD4E9B249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7734AF4-F83A-6866-9374-A08E55282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DF6B2C-B538-629F-612F-A8B756465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64" y="166256"/>
            <a:ext cx="8782453" cy="6691744"/>
          </a:xfrm>
        </p:spPr>
        <p:txBody>
          <a:bodyPr>
            <a:noAutofit/>
          </a:bodyPr>
          <a:lstStyle/>
          <a:p>
            <a:pPr algn="just">
              <a:lnSpc>
                <a:spcPts val="30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Encarecidamente rogaram para que pudessem permanecer no lar de sua inocência e alegria. Declarou-se lhes, porém,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natureza ficara depravada pelo pecado;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haviam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diminuído sua força para resistir ao mal,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aberto o caminho para Satanás ganhar mais fácil acesso a eles.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À porta do Paraíso, guardada pelos querubins, revelava-se a glória divina. Para ali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iam Adão e seus filhos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fim de adorarem a Deus. Ali renovaram seus votos de obediência. O jardim do Éden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permaneceu na Terra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 tempo depois que o homem fora expulso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a onda de iniquidade se propagou pelo mundo, e a impiedade dos homens determinou sua destruição por meio de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dilúvio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água, a mão que plantara o Éden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retirou da Terra.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Mas, na restauração final será restabelecido.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58156655-36D6-F617-6520-DC47DAAAD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52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celular ao ouvido&#10;&#10;Descrição gerada automaticamente com confiança média">
            <a:extLst>
              <a:ext uri="{FF2B5EF4-FFF2-40B4-BE49-F238E27FC236}">
                <a16:creationId xmlns:a16="http://schemas.microsoft.com/office/drawing/2014/main" id="{7E1B6AFD-9A3B-B7DD-8C0E-C0C958550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ECB5F5-C65F-FF25-5FE0-9291755B3C5F}"/>
              </a:ext>
            </a:extLst>
          </p:cNvPr>
          <p:cNvSpPr/>
          <p:nvPr/>
        </p:nvSpPr>
        <p:spPr>
          <a:xfrm>
            <a:off x="7135090" y="2367171"/>
            <a:ext cx="451658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Arrependa-se!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Ainda Há Oportunidade!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C96D2346-1FFF-D7F7-F3C3-135DFC75F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41" y="595705"/>
            <a:ext cx="8408938" cy="5929789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felicidade e paz do santo casal do Éden, contemplou um quadro da ventura 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ele estava para sempre perdida.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Movido pela inveja decidiu-se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incitá-los à desobediência,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trazer sobre eles a culpa e o castigo do pecado.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Mudaria o seu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amor em desconfiança,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seus cânticos de louvor em exprobrações a seu Criador.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Mergulharia estes seres inocentes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mesma miséria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ele próprio suportava, lançaria desonra a Deus, e ocasionaria pesares no Céu.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F23D4-A353-9D47-1004-704A9EEF2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93A2739-B1F9-659D-DEA0-9498480DE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52B6A9B-0789-45D4-C00B-B68A24175638}"/>
              </a:ext>
            </a:extLst>
          </p:cNvPr>
          <p:cNvSpPr/>
          <p:nvPr/>
        </p:nvSpPr>
        <p:spPr>
          <a:xfrm>
            <a:off x="0" y="552704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Os Anjos Fiéis Explicaram a Adão e Eva?</a:t>
            </a:r>
          </a:p>
        </p:txBody>
      </p:sp>
    </p:spTree>
    <p:extLst>
      <p:ext uri="{BB962C8B-B14F-4D97-AF65-F5344CB8AC3E}">
        <p14:creationId xmlns:p14="http://schemas.microsoft.com/office/powerpoint/2010/main" val="211195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9A6019-E165-13AB-75B4-7AB8D1E59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7A4DD0A-D4EA-F42E-65D8-6812BCF39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E8828E-65E1-D845-466B-4E0F9FDE2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146" y="231884"/>
            <a:ext cx="8527713" cy="6553200"/>
          </a:xfrm>
        </p:spPr>
        <p:txBody>
          <a:bodyPr>
            <a:noAutofit/>
          </a:bodyPr>
          <a:lstStyle/>
          <a:p>
            <a:pPr algn="just">
              <a:lnSpc>
                <a:spcPts val="30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Mensageiros celestiais expuseram-lhes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história da queda de Satanás,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suas tramas para sua destruição, explicando mais completamente a natureza do governo divino, que o príncipe do mal estava procurando transtornar.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harmonia da criação depende da perfeita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conformidade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 todos os seres, de todas as coisas, animadas e inanimadas, com a lei do Criador.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homem unicamente, dentre todos os que habitam na Terra, é responsável perante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lei moral...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do homem se exige inabalável obediência.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0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Semelhantes aos anjos, os moradores do Éden haviam sido postos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 prova;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seu feliz estado apenas poderia ser conservado sob a condição de fidelidade para com a lei do Criador.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FB3F9F4E-AC94-C9A6-6EFD-8ECD1F63D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40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10C14-CD47-249C-382E-ABAF92231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rutas em galho de árvore&#10;&#10;Descrição gerada automaticamente">
            <a:extLst>
              <a:ext uri="{FF2B5EF4-FFF2-40B4-BE49-F238E27FC236}">
                <a16:creationId xmlns:a16="http://schemas.microsoft.com/office/drawing/2014/main" id="{C6E87B36-BD0F-38F7-D370-C951F7B80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4C67958-7DF5-DE6D-67A7-6FEE931D08B2}"/>
              </a:ext>
            </a:extLst>
          </p:cNvPr>
          <p:cNvSpPr/>
          <p:nvPr/>
        </p:nvSpPr>
        <p:spPr>
          <a:xfrm>
            <a:off x="0" y="55270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O Teste Exigido À Humanidade?</a:t>
            </a:r>
          </a:p>
        </p:txBody>
      </p:sp>
    </p:spTree>
    <p:extLst>
      <p:ext uri="{BB962C8B-B14F-4D97-AF65-F5344CB8AC3E}">
        <p14:creationId xmlns:p14="http://schemas.microsoft.com/office/powerpoint/2010/main" val="1714710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B4C4C8-8C35-E25D-DB2A-7DC8E21DE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74C98B-B633-1A0C-500C-F01B6D85D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64" y="915240"/>
            <a:ext cx="8420149" cy="5250024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árvore da ciência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tornara a prova de sua obediência e amor a Deus.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Senhor achara conveniente não lhes impor senão uma proibição quanto ao uso de tudo que estava no jardim; mas, se desatendessem a Sua vontade neste particular, incorreriam na culpa de transgressão.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Satanás não os acompanharia com tentações contínuas; poderia ter acesso a eles unicamente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junto à árvore proibida.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 eles tentassem examinar a natureza da mesma, estariam expostos aos seus ardis.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 descr="Pássaro com as asas abertas&#10;&#10;Descrição gerada automaticamente com confiança média">
            <a:extLst>
              <a:ext uri="{FF2B5EF4-FFF2-40B4-BE49-F238E27FC236}">
                <a16:creationId xmlns:a16="http://schemas.microsoft.com/office/drawing/2014/main" id="{8E6C544E-A475-B9BD-679D-05FB98710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3" r="882"/>
          <a:stretch/>
        </p:blipFill>
        <p:spPr>
          <a:xfrm>
            <a:off x="9104990" y="1006762"/>
            <a:ext cx="2990029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86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5899B-3D02-38E3-95C1-D47F1A070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nimal, girafa, pássaro, verde&#10;&#10;Descrição gerada automaticamente">
            <a:extLst>
              <a:ext uri="{FF2B5EF4-FFF2-40B4-BE49-F238E27FC236}">
                <a16:creationId xmlns:a16="http://schemas.microsoft.com/office/drawing/2014/main" id="{6DA7A73D-5326-9B72-FD4E-9C8E17641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E2A4398-81F7-EC3C-A27F-E05D6768B82A}"/>
              </a:ext>
            </a:extLst>
          </p:cNvPr>
          <p:cNvSpPr/>
          <p:nvPr/>
        </p:nvSpPr>
        <p:spPr>
          <a:xfrm>
            <a:off x="0" y="569330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Através de Quem Satanás Tentou O Ser Humano?</a:t>
            </a:r>
          </a:p>
        </p:txBody>
      </p:sp>
    </p:spTree>
    <p:extLst>
      <p:ext uri="{BB962C8B-B14F-4D97-AF65-F5344CB8AC3E}">
        <p14:creationId xmlns:p14="http://schemas.microsoft.com/office/powerpoint/2010/main" val="1831591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5208</Words>
  <Application>Microsoft Office PowerPoint</Application>
  <PresentationFormat>Widescreen</PresentationFormat>
  <Paragraphs>229</Paragraphs>
  <Slides>39</Slides>
  <Notes>39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3</cp:revision>
  <dcterms:created xsi:type="dcterms:W3CDTF">2024-11-23T19:33:20Z</dcterms:created>
  <dcterms:modified xsi:type="dcterms:W3CDTF">2024-12-06T17:46:05Z</dcterms:modified>
  <cp:category>2025</cp:category>
</cp:coreProperties>
</file>