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04" r:id="rId14"/>
    <p:sldId id="325" r:id="rId15"/>
    <p:sldId id="305" r:id="rId16"/>
    <p:sldId id="326" r:id="rId17"/>
    <p:sldId id="306" r:id="rId18"/>
    <p:sldId id="327" r:id="rId19"/>
    <p:sldId id="320" r:id="rId20"/>
    <p:sldId id="328" r:id="rId21"/>
    <p:sldId id="329" r:id="rId22"/>
    <p:sldId id="319" r:id="rId2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B1EA1-CCA3-4588-9174-F7122B869482}" v="53" dt="2025-10-06T13:18:34.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2040"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pc:chgData name="Pr. Marcelo Augusto de Carvalho" userId="003edaac93cd75e4" providerId="LiveId" clId="{EB6694EA-8DB5-4428-B735-25A70CB81814}" dt="2025-10-06T13:26:20.375" v="1331" actId="1035"/>
      <pc:docMkLst>
        <pc:docMk/>
      </pc:docMkLst>
      <pc:sldChg chg="addSp delSp modSp mod modNotesTx">
        <pc:chgData name="Pr. Marcelo Augusto de Carvalho" userId="003edaac93cd75e4" providerId="LiveId" clId="{EB6694EA-8DB5-4428-B735-25A70CB81814}" dt="2025-10-06T13:03:43.846" v="959" actId="1036"/>
        <pc:sldMkLst>
          <pc:docMk/>
          <pc:sldMk cId="2391147461" sldId="256"/>
        </pc:sldMkLst>
        <pc:spChg chg="add del">
          <ac:chgData name="Pr. Marcelo Augusto de Carvalho" userId="003edaac93cd75e4" providerId="LiveId" clId="{EB6694EA-8DB5-4428-B735-25A70CB81814}" dt="2025-10-06T13:03:10.417" v="939" actId="22"/>
          <ac:spMkLst>
            <pc:docMk/>
            <pc:sldMk cId="2391147461" sldId="256"/>
            <ac:spMk id="3" creationId="{E165D6A6-D825-E5ED-858F-AFC2459A7C5F}"/>
          </ac:spMkLst>
        </pc:spChg>
        <pc:spChg chg="mod">
          <ac:chgData name="Pr. Marcelo Augusto de Carvalho" userId="003edaac93cd75e4" providerId="LiveId" clId="{EB6694EA-8DB5-4428-B735-25A70CB81814}" dt="2025-10-06T13:03:43.846" v="959" actId="1036"/>
          <ac:spMkLst>
            <pc:docMk/>
            <pc:sldMk cId="2391147461" sldId="256"/>
            <ac:spMk id="4" creationId="{281DBA33-D16E-6458-79C5-9E884890072A}"/>
          </ac:spMkLst>
        </pc:spChg>
        <pc:picChg chg="add mod ord">
          <ac:chgData name="Pr. Marcelo Augusto de Carvalho" userId="003edaac93cd75e4" providerId="LiveId" clId="{EB6694EA-8DB5-4428-B735-25A70CB81814}" dt="2025-10-06T13:03:27.055" v="943" actId="171"/>
          <ac:picMkLst>
            <pc:docMk/>
            <pc:sldMk cId="2391147461" sldId="256"/>
            <ac:picMk id="6" creationId="{5D1AEAAF-1738-CCDE-747E-092FF487319A}"/>
          </ac:picMkLst>
        </pc:picChg>
      </pc:sldChg>
      <pc:sldChg chg="addSp delSp modSp mod">
        <pc:chgData name="Pr. Marcelo Augusto de Carvalho" userId="003edaac93cd75e4" providerId="LiveId" clId="{EB6694EA-8DB5-4428-B735-25A70CB81814}" dt="2025-10-06T13:04:45.059" v="991" actId="1037"/>
        <pc:sldMkLst>
          <pc:docMk/>
          <pc:sldMk cId="3097251901" sldId="257"/>
        </pc:sldMkLst>
        <pc:spChg chg="mod">
          <ac:chgData name="Pr. Marcelo Augusto de Carvalho" userId="003edaac93cd75e4" providerId="LiveId" clId="{EB6694EA-8DB5-4428-B735-25A70CB81814}" dt="2025-10-06T12:33:19.102" v="886" actId="207"/>
          <ac:spMkLst>
            <pc:docMk/>
            <pc:sldMk cId="3097251901" sldId="257"/>
            <ac:spMk id="3" creationId="{C3F39A52-9BFF-21C8-E67F-F27B6F020CBE}"/>
          </ac:spMkLst>
        </pc:spChg>
        <pc:picChg chg="del">
          <ac:chgData name="Pr. Marcelo Augusto de Carvalho" userId="003edaac93cd75e4" providerId="LiveId" clId="{EB6694EA-8DB5-4428-B735-25A70CB81814}" dt="2025-10-06T13:04:01.331" v="960"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6T13:04:45.059" v="991" actId="1037"/>
          <ac:picMkLst>
            <pc:docMk/>
            <pc:sldMk cId="3097251901" sldId="257"/>
            <ac:picMk id="5" creationId="{DD0B6240-1AFF-D693-C771-DEAFA91D800E}"/>
          </ac:picMkLst>
        </pc:picChg>
      </pc:sldChg>
      <pc:sldChg chg="modSp mod">
        <pc:chgData name="Pr. Marcelo Augusto de Carvalho" userId="003edaac93cd75e4" providerId="LiveId" clId="{EB6694EA-8DB5-4428-B735-25A70CB81814}" dt="2025-10-02T14:28:09.488" v="43" actId="20577"/>
        <pc:sldMkLst>
          <pc:docMk/>
          <pc:sldMk cId="3284625694" sldId="258"/>
        </pc:sldMkLst>
        <pc:spChg chg="mod">
          <ac:chgData name="Pr. Marcelo Augusto de Carvalho" userId="003edaac93cd75e4" providerId="LiveId" clId="{EB6694EA-8DB5-4428-B735-25A70CB81814}" dt="2025-10-02T14:28:09.488" v="43"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06T13:07:54.095" v="1107" actId="171"/>
        <pc:sldMkLst>
          <pc:docMk/>
          <pc:sldMk cId="1313003849" sldId="259"/>
        </pc:sldMkLst>
        <pc:spChg chg="mod">
          <ac:chgData name="Pr. Marcelo Augusto de Carvalho" userId="003edaac93cd75e4" providerId="LiveId" clId="{EB6694EA-8DB5-4428-B735-25A70CB81814}" dt="2025-10-06T11:57:33.207" v="238" actId="1036"/>
          <ac:spMkLst>
            <pc:docMk/>
            <pc:sldMk cId="1313003849" sldId="259"/>
            <ac:spMk id="2" creationId="{05A67677-772A-1396-E2C4-5018CB2B0573}"/>
          </ac:spMkLst>
        </pc:spChg>
        <pc:picChg chg="add mod ord">
          <ac:chgData name="Pr. Marcelo Augusto de Carvalho" userId="003edaac93cd75e4" providerId="LiveId" clId="{EB6694EA-8DB5-4428-B735-25A70CB81814}" dt="2025-10-06T13:07:54.095" v="1107" actId="171"/>
          <ac:picMkLst>
            <pc:docMk/>
            <pc:sldMk cId="1313003849" sldId="259"/>
            <ac:picMk id="4" creationId="{5077F1BE-5D55-B617-58A1-3B1AE71E7B3D}"/>
          </ac:picMkLst>
        </pc:picChg>
      </pc:sldChg>
      <pc:sldChg chg="del">
        <pc:chgData name="Pr. Marcelo Augusto de Carvalho" userId="003edaac93cd75e4" providerId="LiveId" clId="{EB6694EA-8DB5-4428-B735-25A70CB81814}" dt="2025-10-06T12:01:09.209" v="591" actId="47"/>
        <pc:sldMkLst>
          <pc:docMk/>
          <pc:sldMk cId="3518966941" sldId="299"/>
        </pc:sldMkLst>
      </pc:sldChg>
      <pc:sldChg chg="addSp modSp mod">
        <pc:chgData name="Pr. Marcelo Augusto de Carvalho" userId="003edaac93cd75e4" providerId="LiveId" clId="{EB6694EA-8DB5-4428-B735-25A70CB81814}" dt="2025-10-06T13:06:25.235" v="1055" actId="1076"/>
        <pc:sldMkLst>
          <pc:docMk/>
          <pc:sldMk cId="3579515904" sldId="300"/>
        </pc:sldMkLst>
        <pc:spChg chg="mod">
          <ac:chgData name="Pr. Marcelo Augusto de Carvalho" userId="003edaac93cd75e4" providerId="LiveId" clId="{EB6694EA-8DB5-4428-B735-25A70CB81814}" dt="2025-10-06T13:06:25.235" v="1055" actId="1076"/>
          <ac:spMkLst>
            <pc:docMk/>
            <pc:sldMk cId="3579515904" sldId="300"/>
            <ac:spMk id="5" creationId="{80A9F6E0-A5D3-838C-5712-6982C41E4A8A}"/>
          </ac:spMkLst>
        </pc:spChg>
        <pc:picChg chg="add mod ord">
          <ac:chgData name="Pr. Marcelo Augusto de Carvalho" userId="003edaac93cd75e4" providerId="LiveId" clId="{EB6694EA-8DB5-4428-B735-25A70CB81814}" dt="2025-10-06T13:06:00.455" v="1013" actId="171"/>
          <ac:picMkLst>
            <pc:docMk/>
            <pc:sldMk cId="3579515904" sldId="300"/>
            <ac:picMk id="3" creationId="{F72C4131-5CB4-49D3-1535-00C64BBA862F}"/>
          </ac:picMkLst>
        </pc:picChg>
      </pc:sldChg>
      <pc:sldChg chg="addSp modSp mod">
        <pc:chgData name="Pr. Marcelo Augusto de Carvalho" userId="003edaac93cd75e4" providerId="LiveId" clId="{EB6694EA-8DB5-4428-B735-25A70CB81814}" dt="2025-10-06T13:07:38.039" v="1103" actId="1036"/>
        <pc:sldMkLst>
          <pc:docMk/>
          <pc:sldMk cId="3669010739" sldId="301"/>
        </pc:sldMkLst>
        <pc:spChg chg="mod">
          <ac:chgData name="Pr. Marcelo Augusto de Carvalho" userId="003edaac93cd75e4" providerId="LiveId" clId="{EB6694EA-8DB5-4428-B735-25A70CB81814}" dt="2025-10-06T13:07:38.039" v="1103" actId="1036"/>
          <ac:spMkLst>
            <pc:docMk/>
            <pc:sldMk cId="3669010739" sldId="301"/>
            <ac:spMk id="5" creationId="{26818464-3753-87B3-CAFC-1E0CA3B0ECC8}"/>
          </ac:spMkLst>
        </pc:spChg>
        <pc:picChg chg="add mod ord">
          <ac:chgData name="Pr. Marcelo Augusto de Carvalho" userId="003edaac93cd75e4" providerId="LiveId" clId="{EB6694EA-8DB5-4428-B735-25A70CB81814}" dt="2025-10-06T13:06:37.917" v="1059" actId="171"/>
          <ac:picMkLst>
            <pc:docMk/>
            <pc:sldMk cId="3669010739" sldId="301"/>
            <ac:picMk id="3" creationId="{C84E106B-A7DF-F9C1-297A-C7BDBD48E854}"/>
          </ac:picMkLst>
        </pc:picChg>
      </pc:sldChg>
      <pc:sldChg chg="addSp modSp mod">
        <pc:chgData name="Pr. Marcelo Augusto de Carvalho" userId="003edaac93cd75e4" providerId="LiveId" clId="{EB6694EA-8DB5-4428-B735-25A70CB81814}" dt="2025-10-06T13:08:07.342" v="1111" actId="171"/>
        <pc:sldMkLst>
          <pc:docMk/>
          <pc:sldMk cId="150383901" sldId="302"/>
        </pc:sldMkLst>
        <pc:spChg chg="mod">
          <ac:chgData name="Pr. Marcelo Augusto de Carvalho" userId="003edaac93cd75e4" providerId="LiveId" clId="{EB6694EA-8DB5-4428-B735-25A70CB81814}" dt="2025-10-06T11:57:58.685" v="276" actId="20577"/>
          <ac:spMkLst>
            <pc:docMk/>
            <pc:sldMk cId="150383901" sldId="302"/>
            <ac:spMk id="5" creationId="{DB29BF97-407C-DC8D-A883-64E75A0D628F}"/>
          </ac:spMkLst>
        </pc:spChg>
        <pc:picChg chg="add mod ord">
          <ac:chgData name="Pr. Marcelo Augusto de Carvalho" userId="003edaac93cd75e4" providerId="LiveId" clId="{EB6694EA-8DB5-4428-B735-25A70CB81814}" dt="2025-10-06T13:08:07.342" v="1111" actId="171"/>
          <ac:picMkLst>
            <pc:docMk/>
            <pc:sldMk cId="150383901" sldId="302"/>
            <ac:picMk id="3" creationId="{9FCCDAE8-2124-772B-A4FC-93F317D7C773}"/>
          </ac:picMkLst>
        </pc:picChg>
      </pc:sldChg>
      <pc:sldChg chg="addSp modSp mod">
        <pc:chgData name="Pr. Marcelo Augusto de Carvalho" userId="003edaac93cd75e4" providerId="LiveId" clId="{EB6694EA-8DB5-4428-B735-25A70CB81814}" dt="2025-10-06T13:08:30.469" v="1132" actId="1036"/>
        <pc:sldMkLst>
          <pc:docMk/>
          <pc:sldMk cId="1890525026" sldId="303"/>
        </pc:sldMkLst>
        <pc:spChg chg="mod">
          <ac:chgData name="Pr. Marcelo Augusto de Carvalho" userId="003edaac93cd75e4" providerId="LiveId" clId="{EB6694EA-8DB5-4428-B735-25A70CB81814}" dt="2025-10-06T13:08:30.469" v="1132"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06T13:08:20.719" v="1115" actId="171"/>
          <ac:picMkLst>
            <pc:docMk/>
            <pc:sldMk cId="1890525026" sldId="303"/>
            <ac:picMk id="4" creationId="{7B2B0248-AC83-4062-4A7B-6AD2697B252E}"/>
          </ac:picMkLst>
        </pc:picChg>
      </pc:sldChg>
      <pc:sldChg chg="addSp modSp mod">
        <pc:chgData name="Pr. Marcelo Augusto de Carvalho" userId="003edaac93cd75e4" providerId="LiveId" clId="{EB6694EA-8DB5-4428-B735-25A70CB81814}" dt="2025-10-06T13:09:00.937" v="1138" actId="1076"/>
        <pc:sldMkLst>
          <pc:docMk/>
          <pc:sldMk cId="1276572440" sldId="304"/>
        </pc:sldMkLst>
        <pc:spChg chg="mod">
          <ac:chgData name="Pr. Marcelo Augusto de Carvalho" userId="003edaac93cd75e4" providerId="LiveId" clId="{EB6694EA-8DB5-4428-B735-25A70CB81814}" dt="2025-10-06T13:09:00.937" v="1138" actId="1076"/>
          <ac:spMkLst>
            <pc:docMk/>
            <pc:sldMk cId="1276572440" sldId="304"/>
            <ac:spMk id="2" creationId="{78BDB980-31FC-3643-5191-4B198989E654}"/>
          </ac:spMkLst>
        </pc:spChg>
        <pc:picChg chg="add mod ord">
          <ac:chgData name="Pr. Marcelo Augusto de Carvalho" userId="003edaac93cd75e4" providerId="LiveId" clId="{EB6694EA-8DB5-4428-B735-25A70CB81814}" dt="2025-10-06T13:08:41.065" v="1136" actId="171"/>
          <ac:picMkLst>
            <pc:docMk/>
            <pc:sldMk cId="1276572440" sldId="304"/>
            <ac:picMk id="4" creationId="{B12E669C-7352-C907-400E-F511017BEB76}"/>
          </ac:picMkLst>
        </pc:picChg>
      </pc:sldChg>
      <pc:sldChg chg="addSp modSp mod">
        <pc:chgData name="Pr. Marcelo Augusto de Carvalho" userId="003edaac93cd75e4" providerId="LiveId" clId="{EB6694EA-8DB5-4428-B735-25A70CB81814}" dt="2025-10-06T13:09:30.803" v="1151" actId="1036"/>
        <pc:sldMkLst>
          <pc:docMk/>
          <pc:sldMk cId="3262789316" sldId="305"/>
        </pc:sldMkLst>
        <pc:spChg chg="mod">
          <ac:chgData name="Pr. Marcelo Augusto de Carvalho" userId="003edaac93cd75e4" providerId="LiveId" clId="{EB6694EA-8DB5-4428-B735-25A70CB81814}" dt="2025-10-06T13:09:30.803" v="1151"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06T13:09:24.227" v="1142" actId="171"/>
          <ac:picMkLst>
            <pc:docMk/>
            <pc:sldMk cId="3262789316" sldId="305"/>
            <ac:picMk id="4" creationId="{5416FEA0-E7F6-1D3F-6D5A-418426E0B824}"/>
          </ac:picMkLst>
        </pc:picChg>
      </pc:sldChg>
      <pc:sldChg chg="addSp modSp mod">
        <pc:chgData name="Pr. Marcelo Augusto de Carvalho" userId="003edaac93cd75e4" providerId="LiveId" clId="{EB6694EA-8DB5-4428-B735-25A70CB81814}" dt="2025-10-06T13:09:53.115" v="1164" actId="1036"/>
        <pc:sldMkLst>
          <pc:docMk/>
          <pc:sldMk cId="856942278" sldId="306"/>
        </pc:sldMkLst>
        <pc:spChg chg="mod">
          <ac:chgData name="Pr. Marcelo Augusto de Carvalho" userId="003edaac93cd75e4" providerId="LiveId" clId="{EB6694EA-8DB5-4428-B735-25A70CB81814}" dt="2025-10-06T13:09:53.115" v="1164" actId="1036"/>
          <ac:spMkLst>
            <pc:docMk/>
            <pc:sldMk cId="856942278" sldId="306"/>
            <ac:spMk id="2" creationId="{63E37C5D-50E5-54BD-E06B-82189C06D3D4}"/>
          </ac:spMkLst>
        </pc:spChg>
        <pc:picChg chg="add mod ord">
          <ac:chgData name="Pr. Marcelo Augusto de Carvalho" userId="003edaac93cd75e4" providerId="LiveId" clId="{EB6694EA-8DB5-4428-B735-25A70CB81814}" dt="2025-10-06T13:09:46.891" v="1155" actId="171"/>
          <ac:picMkLst>
            <pc:docMk/>
            <pc:sldMk cId="856942278" sldId="306"/>
            <ac:picMk id="4" creationId="{C58EDB16-2297-9AD3-1B06-EC253940A081}"/>
          </ac:picMkLst>
        </pc:picChg>
      </pc:sldChg>
      <pc:sldChg chg="addSp modSp mod modNotesTx">
        <pc:chgData name="Pr. Marcelo Augusto de Carvalho" userId="003edaac93cd75e4" providerId="LiveId" clId="{EB6694EA-8DB5-4428-B735-25A70CB81814}" dt="2025-10-06T13:26:20.375" v="1331" actId="1035"/>
        <pc:sldMkLst>
          <pc:docMk/>
          <pc:sldMk cId="516013852" sldId="319"/>
        </pc:sldMkLst>
        <pc:spChg chg="mod">
          <ac:chgData name="Pr. Marcelo Augusto de Carvalho" userId="003edaac93cd75e4" providerId="LiveId" clId="{EB6694EA-8DB5-4428-B735-25A70CB81814}" dt="2025-10-06T13:26:20.375" v="1331" actId="1035"/>
          <ac:spMkLst>
            <pc:docMk/>
            <pc:sldMk cId="516013852" sldId="319"/>
            <ac:spMk id="2" creationId="{AEA775BC-25E9-F544-E07E-58A10F4C8699}"/>
          </ac:spMkLst>
        </pc:spChg>
        <pc:picChg chg="add mod ord modCrop">
          <ac:chgData name="Pr. Marcelo Augusto de Carvalho" userId="003edaac93cd75e4" providerId="LiveId" clId="{EB6694EA-8DB5-4428-B735-25A70CB81814}" dt="2025-10-06T13:25:31.145" v="1292" actId="171"/>
          <ac:picMkLst>
            <pc:docMk/>
            <pc:sldMk cId="516013852" sldId="319"/>
            <ac:picMk id="4" creationId="{4E896649-21C0-B60B-F8B2-7AF975364198}"/>
          </ac:picMkLst>
        </pc:picChg>
      </pc:sldChg>
      <pc:sldChg chg="addSp modSp mod">
        <pc:chgData name="Pr. Marcelo Augusto de Carvalho" userId="003edaac93cd75e4" providerId="LiveId" clId="{EB6694EA-8DB5-4428-B735-25A70CB81814}" dt="2025-10-06T13:25:09.291" v="1291" actId="20577"/>
        <pc:sldMkLst>
          <pc:docMk/>
          <pc:sldMk cId="10581937" sldId="320"/>
        </pc:sldMkLst>
        <pc:spChg chg="mod">
          <ac:chgData name="Pr. Marcelo Augusto de Carvalho" userId="003edaac93cd75e4" providerId="LiveId" clId="{EB6694EA-8DB5-4428-B735-25A70CB81814}" dt="2025-10-06T13:25:09.291" v="1291" actId="20577"/>
          <ac:spMkLst>
            <pc:docMk/>
            <pc:sldMk cId="10581937" sldId="320"/>
            <ac:spMk id="2" creationId="{93516F94-F679-B013-8D5F-0AD2BE295E41}"/>
          </ac:spMkLst>
        </pc:spChg>
        <pc:picChg chg="add mod ord modCrop">
          <ac:chgData name="Pr. Marcelo Augusto de Carvalho" userId="003edaac93cd75e4" providerId="LiveId" clId="{EB6694EA-8DB5-4428-B735-25A70CB81814}" dt="2025-10-06T13:10:31.496" v="1172" actId="14100"/>
          <ac:picMkLst>
            <pc:docMk/>
            <pc:sldMk cId="10581937" sldId="320"/>
            <ac:picMk id="4" creationId="{5FDE067D-23DE-41FE-BAF5-7A202CCF5E04}"/>
          </ac:picMkLst>
        </pc:picChg>
      </pc:sldChg>
      <pc:sldChg chg="addSp delSp modSp mod">
        <pc:chgData name="Pr. Marcelo Augusto de Carvalho" userId="003edaac93cd75e4" providerId="LiveId" clId="{EB6694EA-8DB5-4428-B735-25A70CB81814}" dt="2025-10-06T13:05:20.729" v="997"/>
        <pc:sldMkLst>
          <pc:docMk/>
          <pc:sldMk cId="2671598681" sldId="321"/>
        </pc:sldMkLst>
        <pc:spChg chg="mod">
          <ac:chgData name="Pr. Marcelo Augusto de Carvalho" userId="003edaac93cd75e4" providerId="LiveId" clId="{EB6694EA-8DB5-4428-B735-25A70CB81814}" dt="2025-10-06T12:35:25.949" v="899" actId="207"/>
          <ac:spMkLst>
            <pc:docMk/>
            <pc:sldMk cId="2671598681" sldId="321"/>
            <ac:spMk id="3" creationId="{D5A876F3-E8FC-C3CB-9F42-D97E9ECF52A7}"/>
          </ac:spMkLst>
        </pc:spChg>
        <pc:picChg chg="del">
          <ac:chgData name="Pr. Marcelo Augusto de Carvalho" userId="003edaac93cd75e4" providerId="LiveId" clId="{EB6694EA-8DB5-4428-B735-25A70CB81814}" dt="2025-10-06T13:05:19.772" v="996"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6T13:05:20.729" v="997"/>
          <ac:picMkLst>
            <pc:docMk/>
            <pc:sldMk cId="2671598681" sldId="321"/>
            <ac:picMk id="4" creationId="{F9017275-046F-9244-41D1-D9456081A9DD}"/>
          </ac:picMkLst>
        </pc:picChg>
      </pc:sldChg>
      <pc:sldChg chg="addSp delSp modSp mod">
        <pc:chgData name="Pr. Marcelo Augusto de Carvalho" userId="003edaac93cd75e4" providerId="LiveId" clId="{EB6694EA-8DB5-4428-B735-25A70CB81814}" dt="2025-10-06T13:05:03.326" v="993"/>
        <pc:sldMkLst>
          <pc:docMk/>
          <pc:sldMk cId="2956918268" sldId="322"/>
        </pc:sldMkLst>
        <pc:spChg chg="mod">
          <ac:chgData name="Pr. Marcelo Augusto de Carvalho" userId="003edaac93cd75e4" providerId="LiveId" clId="{EB6694EA-8DB5-4428-B735-25A70CB81814}" dt="2025-10-06T12:33:57.530" v="890" actId="207"/>
          <ac:spMkLst>
            <pc:docMk/>
            <pc:sldMk cId="2956918268" sldId="322"/>
            <ac:spMk id="3" creationId="{96867E34-4A4A-6A7A-B4DE-78F89A14A537}"/>
          </ac:spMkLst>
        </pc:spChg>
        <pc:picChg chg="del">
          <ac:chgData name="Pr. Marcelo Augusto de Carvalho" userId="003edaac93cd75e4" providerId="LiveId" clId="{EB6694EA-8DB5-4428-B735-25A70CB81814}" dt="2025-10-06T13:05:02.300" v="992"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6T13:05:03.326" v="993"/>
          <ac:picMkLst>
            <pc:docMk/>
            <pc:sldMk cId="2956918268" sldId="322"/>
            <ac:picMk id="4" creationId="{4535525B-1E2B-ABE5-DE37-49D78DCD38D9}"/>
          </ac:picMkLst>
        </pc:picChg>
      </pc:sldChg>
      <pc:sldChg chg="addSp delSp modSp mod">
        <pc:chgData name="Pr. Marcelo Augusto de Carvalho" userId="003edaac93cd75e4" providerId="LiveId" clId="{EB6694EA-8DB5-4428-B735-25A70CB81814}" dt="2025-10-06T13:05:16.621" v="995"/>
        <pc:sldMkLst>
          <pc:docMk/>
          <pc:sldMk cId="13325531" sldId="323"/>
        </pc:sldMkLst>
        <pc:spChg chg="mod">
          <ac:chgData name="Pr. Marcelo Augusto de Carvalho" userId="003edaac93cd75e4" providerId="LiveId" clId="{EB6694EA-8DB5-4428-B735-25A70CB81814}" dt="2025-10-06T12:39:54.717" v="937" actId="1036"/>
          <ac:spMkLst>
            <pc:docMk/>
            <pc:sldMk cId="13325531" sldId="323"/>
            <ac:spMk id="3" creationId="{1EC8772D-D06F-7FC4-AA63-C013B8DFC68A}"/>
          </ac:spMkLst>
        </pc:spChg>
        <pc:picChg chg="del">
          <ac:chgData name="Pr. Marcelo Augusto de Carvalho" userId="003edaac93cd75e4" providerId="LiveId" clId="{EB6694EA-8DB5-4428-B735-25A70CB81814}" dt="2025-10-06T13:05:15.678" v="994"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6T13:05:16.621" v="995"/>
          <ac:picMkLst>
            <pc:docMk/>
            <pc:sldMk cId="13325531" sldId="323"/>
            <ac:picMk id="4" creationId="{4D37876E-CA96-66CE-C643-402F74AF6BCC}"/>
          </ac:picMkLst>
        </pc:picChg>
      </pc:sldChg>
      <pc:sldChg chg="addSp delSp modSp mod">
        <pc:chgData name="Pr. Marcelo Augusto de Carvalho" userId="003edaac93cd75e4" providerId="LiveId" clId="{EB6694EA-8DB5-4428-B735-25A70CB81814}" dt="2025-10-06T13:05:25.097" v="999"/>
        <pc:sldMkLst>
          <pc:docMk/>
          <pc:sldMk cId="2756440913" sldId="324"/>
        </pc:sldMkLst>
        <pc:spChg chg="mod">
          <ac:chgData name="Pr. Marcelo Augusto de Carvalho" userId="003edaac93cd75e4" providerId="LiveId" clId="{EB6694EA-8DB5-4428-B735-25A70CB81814}" dt="2025-10-06T12:36:03.442" v="902" actId="207"/>
          <ac:spMkLst>
            <pc:docMk/>
            <pc:sldMk cId="2756440913" sldId="324"/>
            <ac:spMk id="3" creationId="{17F2B5E8-B179-222B-EAD3-6E9E4C680CDA}"/>
          </ac:spMkLst>
        </pc:spChg>
        <pc:picChg chg="del">
          <ac:chgData name="Pr. Marcelo Augusto de Carvalho" userId="003edaac93cd75e4" providerId="LiveId" clId="{EB6694EA-8DB5-4428-B735-25A70CB81814}" dt="2025-10-06T13:05:24.173" v="998"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6T13:05:25.097" v="999"/>
          <ac:picMkLst>
            <pc:docMk/>
            <pc:sldMk cId="2756440913" sldId="324"/>
            <ac:picMk id="4" creationId="{F85E2361-497F-5E2C-0093-74BEF9BFB54B}"/>
          </ac:picMkLst>
        </pc:picChg>
      </pc:sldChg>
      <pc:sldChg chg="addSp delSp modSp mod">
        <pc:chgData name="Pr. Marcelo Augusto de Carvalho" userId="003edaac93cd75e4" providerId="LiveId" clId="{EB6694EA-8DB5-4428-B735-25A70CB81814}" dt="2025-10-06T13:05:29.616" v="1001"/>
        <pc:sldMkLst>
          <pc:docMk/>
          <pc:sldMk cId="2568211909" sldId="325"/>
        </pc:sldMkLst>
        <pc:spChg chg="mod">
          <ac:chgData name="Pr. Marcelo Augusto de Carvalho" userId="003edaac93cd75e4" providerId="LiveId" clId="{EB6694EA-8DB5-4428-B735-25A70CB81814}" dt="2025-10-06T12:36:32.572" v="904" actId="207"/>
          <ac:spMkLst>
            <pc:docMk/>
            <pc:sldMk cId="2568211909" sldId="325"/>
            <ac:spMk id="3" creationId="{7847B36D-F960-2423-275E-AEEE241E13BD}"/>
          </ac:spMkLst>
        </pc:spChg>
        <pc:picChg chg="del">
          <ac:chgData name="Pr. Marcelo Augusto de Carvalho" userId="003edaac93cd75e4" providerId="LiveId" clId="{EB6694EA-8DB5-4428-B735-25A70CB81814}" dt="2025-10-06T13:05:28.735" v="1000"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6T13:05:29.616" v="1001"/>
          <ac:picMkLst>
            <pc:docMk/>
            <pc:sldMk cId="2568211909" sldId="325"/>
            <ac:picMk id="4" creationId="{FFE6F7F7-A47E-09E3-5258-96617744F1E6}"/>
          </ac:picMkLst>
        </pc:picChg>
      </pc:sldChg>
      <pc:sldChg chg="addSp delSp modSp mod">
        <pc:chgData name="Pr. Marcelo Augusto de Carvalho" userId="003edaac93cd75e4" providerId="LiveId" clId="{EB6694EA-8DB5-4428-B735-25A70CB81814}" dt="2025-10-06T13:05:33.809" v="1003"/>
        <pc:sldMkLst>
          <pc:docMk/>
          <pc:sldMk cId="3912241508" sldId="326"/>
        </pc:sldMkLst>
        <pc:spChg chg="mod">
          <ac:chgData name="Pr. Marcelo Augusto de Carvalho" userId="003edaac93cd75e4" providerId="LiveId" clId="{EB6694EA-8DB5-4428-B735-25A70CB81814}" dt="2025-10-06T12:39:31.582" v="929" actId="1036"/>
          <ac:spMkLst>
            <pc:docMk/>
            <pc:sldMk cId="3912241508" sldId="326"/>
            <ac:spMk id="3" creationId="{85B85967-2C71-DA35-2F87-860817BD71EB}"/>
          </ac:spMkLst>
        </pc:spChg>
        <pc:picChg chg="del">
          <ac:chgData name="Pr. Marcelo Augusto de Carvalho" userId="003edaac93cd75e4" providerId="LiveId" clId="{EB6694EA-8DB5-4428-B735-25A70CB81814}" dt="2025-10-06T13:05:32.916" v="1002"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6T13:05:33.809" v="1003"/>
          <ac:picMkLst>
            <pc:docMk/>
            <pc:sldMk cId="3912241508" sldId="326"/>
            <ac:picMk id="4" creationId="{16EFB854-75AC-7EA7-252C-7E800C16B82C}"/>
          </ac:picMkLst>
        </pc:picChg>
      </pc:sldChg>
      <pc:sldChg chg="addSp delSp modSp mod">
        <pc:chgData name="Pr. Marcelo Augusto de Carvalho" userId="003edaac93cd75e4" providerId="LiveId" clId="{EB6694EA-8DB5-4428-B735-25A70CB81814}" dt="2025-10-06T13:05:37.971" v="1005"/>
        <pc:sldMkLst>
          <pc:docMk/>
          <pc:sldMk cId="139635849" sldId="327"/>
        </pc:sldMkLst>
        <pc:spChg chg="mod">
          <ac:chgData name="Pr. Marcelo Augusto de Carvalho" userId="003edaac93cd75e4" providerId="LiveId" clId="{EB6694EA-8DB5-4428-B735-25A70CB81814}" dt="2025-10-06T12:37:50.277" v="911" actId="207"/>
          <ac:spMkLst>
            <pc:docMk/>
            <pc:sldMk cId="139635849" sldId="327"/>
            <ac:spMk id="3" creationId="{138D893A-16BB-76BE-246C-045AEF661873}"/>
          </ac:spMkLst>
        </pc:spChg>
        <pc:picChg chg="del">
          <ac:chgData name="Pr. Marcelo Augusto de Carvalho" userId="003edaac93cd75e4" providerId="LiveId" clId="{EB6694EA-8DB5-4428-B735-25A70CB81814}" dt="2025-10-06T13:05:37.083" v="1004"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6T13:05:37.971" v="1005"/>
          <ac:picMkLst>
            <pc:docMk/>
            <pc:sldMk cId="139635849" sldId="327"/>
            <ac:picMk id="4" creationId="{F3954518-5DF1-D6F3-15D1-5D60950DF446}"/>
          </ac:picMkLst>
        </pc:picChg>
      </pc:sldChg>
      <pc:sldChg chg="addSp delSp modSp mod">
        <pc:chgData name="Pr. Marcelo Augusto de Carvalho" userId="003edaac93cd75e4" providerId="LiveId" clId="{EB6694EA-8DB5-4428-B735-25A70CB81814}" dt="2025-10-06T13:05:44.346" v="1007"/>
        <pc:sldMkLst>
          <pc:docMk/>
          <pc:sldMk cId="83605398" sldId="328"/>
        </pc:sldMkLst>
        <pc:spChg chg="mod">
          <ac:chgData name="Pr. Marcelo Augusto de Carvalho" userId="003edaac93cd75e4" providerId="LiveId" clId="{EB6694EA-8DB5-4428-B735-25A70CB81814}" dt="2025-10-06T12:38:18.729" v="914" actId="207"/>
          <ac:spMkLst>
            <pc:docMk/>
            <pc:sldMk cId="83605398" sldId="328"/>
            <ac:spMk id="3" creationId="{40CD9884-FAFC-3F48-BEFE-682F5BD44754}"/>
          </ac:spMkLst>
        </pc:spChg>
        <pc:picChg chg="del">
          <ac:chgData name="Pr. Marcelo Augusto de Carvalho" userId="003edaac93cd75e4" providerId="LiveId" clId="{EB6694EA-8DB5-4428-B735-25A70CB81814}" dt="2025-10-06T13:05:43.355" v="1006"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6T13:05:44.346" v="1007"/>
          <ac:picMkLst>
            <pc:docMk/>
            <pc:sldMk cId="83605398" sldId="328"/>
            <ac:picMk id="4" creationId="{F2585D6A-134E-B174-40B2-699FF1F1C4B5}"/>
          </ac:picMkLst>
        </pc:picChg>
      </pc:sldChg>
      <pc:sldChg chg="addSp delSp modSp add mod">
        <pc:chgData name="Pr. Marcelo Augusto de Carvalho" userId="003edaac93cd75e4" providerId="LiveId" clId="{EB6694EA-8DB5-4428-B735-25A70CB81814}" dt="2025-10-06T13:05:48.610" v="1009"/>
        <pc:sldMkLst>
          <pc:docMk/>
          <pc:sldMk cId="1923738106" sldId="329"/>
        </pc:sldMkLst>
        <pc:spChg chg="mod">
          <ac:chgData name="Pr. Marcelo Augusto de Carvalho" userId="003edaac93cd75e4" providerId="LiveId" clId="{EB6694EA-8DB5-4428-B735-25A70CB81814}" dt="2025-10-06T12:39:14.842" v="921" actId="1036"/>
          <ac:spMkLst>
            <pc:docMk/>
            <pc:sldMk cId="1923738106" sldId="329"/>
            <ac:spMk id="3" creationId="{FB60FFC8-79E3-99C5-765A-BEBF2C9E0BDE}"/>
          </ac:spMkLst>
        </pc:spChg>
        <pc:picChg chg="del">
          <ac:chgData name="Pr. Marcelo Augusto de Carvalho" userId="003edaac93cd75e4" providerId="LiveId" clId="{EB6694EA-8DB5-4428-B735-25A70CB81814}" dt="2025-10-06T13:05:47.715" v="1008" actId="478"/>
          <ac:picMkLst>
            <pc:docMk/>
            <pc:sldMk cId="1923738106" sldId="329"/>
            <ac:picMk id="2" creationId="{7E8EA073-5358-00FB-5D9C-857F028C92C8}"/>
          </ac:picMkLst>
        </pc:picChg>
        <pc:picChg chg="add mod">
          <ac:chgData name="Pr. Marcelo Augusto de Carvalho" userId="003edaac93cd75e4" providerId="LiveId" clId="{EB6694EA-8DB5-4428-B735-25A70CB81814}" dt="2025-10-06T13:05:48.610" v="1009"/>
          <ac:picMkLst>
            <pc:docMk/>
            <pc:sldMk cId="1923738106" sldId="329"/>
            <ac:picMk id="4" creationId="{621211DD-E6B8-5BE1-DD7B-A82BDBF0F485}"/>
          </ac:picMkLst>
        </pc:picChg>
      </pc:sldChg>
      <pc:sldChg chg="del">
        <pc:chgData name="Pr. Marcelo Augusto de Carvalho" userId="003edaac93cd75e4" providerId="LiveId" clId="{EB6694EA-8DB5-4428-B735-25A70CB81814}" dt="2025-10-06T12:01:09.209" v="591" actId="47"/>
        <pc:sldMkLst>
          <pc:docMk/>
          <pc:sldMk cId="2686892123" sldId="329"/>
        </pc:sldMkLst>
      </pc:sldChg>
      <pc:sldChg chg="del">
        <pc:chgData name="Pr. Marcelo Augusto de Carvalho" userId="003edaac93cd75e4" providerId="LiveId" clId="{EB6694EA-8DB5-4428-B735-25A70CB81814}" dt="2025-10-06T12:01:09.209" v="591" actId="47"/>
        <pc:sldMkLst>
          <pc:docMk/>
          <pc:sldMk cId="4017985884" sldId="330"/>
        </pc:sldMkLst>
      </pc:sldChg>
      <pc:sldChg chg="del">
        <pc:chgData name="Pr. Marcelo Augusto de Carvalho" userId="003edaac93cd75e4" providerId="LiveId" clId="{EB6694EA-8DB5-4428-B735-25A70CB81814}" dt="2025-10-06T12:01:09.209" v="591" actId="47"/>
        <pc:sldMkLst>
          <pc:docMk/>
          <pc:sldMk cId="2271831112" sldId="331"/>
        </pc:sldMkLst>
      </pc:sldChg>
      <pc:sldChg chg="del">
        <pc:chgData name="Pr. Marcelo Augusto de Carvalho" userId="003edaac93cd75e4" providerId="LiveId" clId="{EB6694EA-8DB5-4428-B735-25A70CB81814}" dt="2025-10-06T12:01:09.209" v="591" actId="47"/>
        <pc:sldMkLst>
          <pc:docMk/>
          <pc:sldMk cId="520491805" sldId="332"/>
        </pc:sldMkLst>
      </pc:sldChg>
      <pc:sldChg chg="del">
        <pc:chgData name="Pr. Marcelo Augusto de Carvalho" userId="003edaac93cd75e4" providerId="LiveId" clId="{EB6694EA-8DB5-4428-B735-25A70CB81814}" dt="2025-10-06T12:01:09.209" v="591" actId="47"/>
        <pc:sldMkLst>
          <pc:docMk/>
          <pc:sldMk cId="2146549158" sldId="333"/>
        </pc:sldMkLst>
      </pc:sldChg>
      <pc:sldChg chg="del">
        <pc:chgData name="Pr. Marcelo Augusto de Carvalho" userId="003edaac93cd75e4" providerId="LiveId" clId="{EB6694EA-8DB5-4428-B735-25A70CB81814}" dt="2025-10-06T12:01:09.209" v="591" actId="47"/>
        <pc:sldMkLst>
          <pc:docMk/>
          <pc:sldMk cId="748721404" sldId="334"/>
        </pc:sldMkLst>
      </pc:sldChg>
      <pc:sldChg chg="del">
        <pc:chgData name="Pr. Marcelo Augusto de Carvalho" userId="003edaac93cd75e4" providerId="LiveId" clId="{EB6694EA-8DB5-4428-B735-25A70CB81814}" dt="2025-10-06T12:01:09.209" v="591" actId="47"/>
        <pc:sldMkLst>
          <pc:docMk/>
          <pc:sldMk cId="4230591958" sldId="335"/>
        </pc:sldMkLst>
      </pc:sldChg>
      <pc:sldChg chg="del">
        <pc:chgData name="Pr. Marcelo Augusto de Carvalho" userId="003edaac93cd75e4" providerId="LiveId" clId="{EB6694EA-8DB5-4428-B735-25A70CB81814}" dt="2025-10-06T12:01:09.209" v="591" actId="47"/>
        <pc:sldMkLst>
          <pc:docMk/>
          <pc:sldMk cId="360720345" sldId="336"/>
        </pc:sldMkLst>
      </pc:sldChg>
      <pc:sldChg chg="del">
        <pc:chgData name="Pr. Marcelo Augusto de Carvalho" userId="003edaac93cd75e4" providerId="LiveId" clId="{EB6694EA-8DB5-4428-B735-25A70CB81814}" dt="2025-10-06T12:01:09.209" v="591" actId="47"/>
        <pc:sldMkLst>
          <pc:docMk/>
          <pc:sldMk cId="34764642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06/10/2025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31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ts val="3600"/>
              </a:lnSpc>
              <a:spcAft>
                <a:spcPts val="600"/>
              </a:spcAft>
            </a:pPr>
            <a:r>
              <a:rPr lang="pt-BR" sz="1800" b="1" dirty="0" err="1"/>
              <a:t>Nadabe</a:t>
            </a:r>
            <a:r>
              <a:rPr lang="pt-BR" sz="1800" b="1" dirty="0"/>
              <a:t> e </a:t>
            </a:r>
            <a:r>
              <a:rPr lang="pt-BR" sz="1800" b="1" dirty="0" err="1"/>
              <a:t>Abiú</a:t>
            </a:r>
            <a:r>
              <a:rPr lang="pt-BR" sz="1800" b="1" dirty="0"/>
              <a:t> não haviam sido em sua juventude ensinados nos hábitos de </a:t>
            </a:r>
            <a:r>
              <a:rPr lang="pt-BR" sz="1800" b="1" dirty="0">
                <a:solidFill>
                  <a:srgbClr val="FF0000"/>
                </a:solidFill>
              </a:rPr>
              <a:t>domínio próprio. </a:t>
            </a:r>
            <a:r>
              <a:rPr lang="pt-BR" sz="1800" b="1" dirty="0"/>
              <a:t>A disposição transigente do pai, sua falta de firmeza pelo que é reto, haviam-no levado a negligenciar a </a:t>
            </a:r>
            <a:r>
              <a:rPr lang="pt-BR" sz="1800" b="1" dirty="0">
                <a:solidFill>
                  <a:srgbClr val="FF0000"/>
                </a:solidFill>
              </a:rPr>
              <a:t>disciplina</a:t>
            </a:r>
            <a:r>
              <a:rPr lang="pt-BR" sz="1800" b="1" dirty="0"/>
              <a:t> dos filhos. Havia-lhes permitido seguirem suas próprias inclinações. Hábitos de </a:t>
            </a:r>
            <a:r>
              <a:rPr lang="pt-BR" sz="1800" b="1" dirty="0">
                <a:solidFill>
                  <a:srgbClr val="FF0000"/>
                </a:solidFill>
              </a:rPr>
              <a:t>condescendência</a:t>
            </a:r>
            <a:r>
              <a:rPr lang="pt-BR" sz="1800" b="1" dirty="0"/>
              <a:t> própria, durante muito tempo acalentados, alcançaram sobre eles um domínio que mesmo a responsabilidade do mais sagrado ofício não teve poder para quebrar. Não haviam sido ensinados a </a:t>
            </a:r>
            <a:r>
              <a:rPr lang="pt-BR" sz="1800" b="1" dirty="0">
                <a:solidFill>
                  <a:srgbClr val="FF0000"/>
                </a:solidFill>
              </a:rPr>
              <a:t>respeitar</a:t>
            </a:r>
            <a:r>
              <a:rPr lang="pt-BR" sz="1800" b="1" dirty="0"/>
              <a:t> a autoridade do pai, nem se compenetravam da necessidade de estrita obediência aos mandos de Deus. A mal entendida </a:t>
            </a:r>
            <a:r>
              <a:rPr lang="pt-BR" sz="1800" b="1" dirty="0">
                <a:solidFill>
                  <a:srgbClr val="FF0000"/>
                </a:solidFill>
              </a:rPr>
              <a:t>indulgência</a:t>
            </a:r>
            <a:r>
              <a:rPr lang="pt-BR" sz="1800" b="1" dirty="0"/>
              <a:t> de Arão com os filhos preparou os para se tornarem objetos dos juízos divinos.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ts val="3600"/>
              </a:lnSpc>
              <a:spcAft>
                <a:spcPts val="600"/>
              </a:spcAft>
            </a:pPr>
            <a:r>
              <a:rPr lang="pt-BR" sz="1800" b="1" dirty="0"/>
              <a:t>Não pode Ele aceitar uma </a:t>
            </a:r>
            <a:r>
              <a:rPr lang="pt-BR" sz="1800" b="1" dirty="0">
                <a:solidFill>
                  <a:srgbClr val="FF0000"/>
                </a:solidFill>
              </a:rPr>
              <a:t>obediência parcial. </a:t>
            </a:r>
            <a:r>
              <a:rPr lang="pt-BR" sz="1800" b="1" dirty="0"/>
              <a:t>Não era bastante que nesta hora solene de culto quase tudo tivesse sido feito conforme Ele determinara. “Ai dos que ao mal chamam bem, e ao bem mal; que fazem da escuridade luz, e da luz escuridade. [...] Ai dos que são sábios aos seus próprios olhos, e prudentes diante de si mesmos! [...] Isaías 5:20-24. </a:t>
            </a:r>
          </a:p>
          <a:p>
            <a:pPr algn="just">
              <a:lnSpc>
                <a:spcPts val="3600"/>
              </a:lnSpc>
              <a:spcAft>
                <a:spcPts val="600"/>
              </a:spcAft>
            </a:pPr>
            <a:r>
              <a:rPr lang="pt-BR" sz="1800" b="1" dirty="0"/>
              <a:t>Ninguém se engane com a crença de que uma parte dos mandamentos de Deus não é essencial, ou que Ele aceitará uma </a:t>
            </a:r>
            <a:r>
              <a:rPr lang="pt-BR" sz="1800" b="1" dirty="0">
                <a:solidFill>
                  <a:srgbClr val="FF0000"/>
                </a:solidFill>
              </a:rPr>
              <a:t>substituição</a:t>
            </a:r>
            <a:r>
              <a:rPr lang="pt-BR" sz="1800" b="1" dirty="0"/>
              <a:t> daquilo que exigiu. Deus não pôs em Sua Palavra ordem alguma a que os homens possam obedecer ou desobedecer à vontade e não sofrer as consequências.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ts val="3600"/>
              </a:lnSpc>
              <a:spcAft>
                <a:spcPts val="600"/>
              </a:spcAft>
            </a:pPr>
            <a:r>
              <a:rPr lang="pt-BR" sz="1800" b="1" dirty="0"/>
              <a:t>“Moisés disse a Arão e a seus filhos Eleazar e Itamar: Não descobrireis as vossas cabeças, nem rasgareis vossos vestidos, para que não morrais; porque está sobre vós o azeite da unção do Senhor”. Levítico 10:6, 7.</a:t>
            </a:r>
          </a:p>
          <a:p>
            <a:pPr algn="just">
              <a:lnSpc>
                <a:spcPts val="3600"/>
              </a:lnSpc>
              <a:spcAft>
                <a:spcPts val="600"/>
              </a:spcAft>
            </a:pPr>
            <a:r>
              <a:rPr lang="pt-BR" sz="1800" b="1" dirty="0"/>
              <a:t>Arão ficou em </a:t>
            </a:r>
            <a:r>
              <a:rPr lang="pt-BR" sz="1800" b="1" dirty="0">
                <a:solidFill>
                  <a:srgbClr val="FF0000"/>
                </a:solidFill>
              </a:rPr>
              <a:t>silêncio.</a:t>
            </a:r>
            <a:r>
              <a:rPr lang="pt-BR" sz="1800" b="1" dirty="0"/>
              <a:t> A morte de seus filhos, extirpados sem aviso em tão terrível pecado — pecado que ele via agora ser o resultado de sua própria negligência ao dever — contorcia de angústia o coração do pai; ele, porém, não deu expansão a seus sentimentos. Por manifestação alguma de pesar devia ele parecer </a:t>
            </a:r>
            <a:r>
              <a:rPr lang="pt-BR" sz="1800" b="1" dirty="0">
                <a:solidFill>
                  <a:srgbClr val="FF0000"/>
                </a:solidFill>
              </a:rPr>
              <a:t>simpatizar com o pecado. </a:t>
            </a:r>
          </a:p>
          <a:p>
            <a:pPr algn="just">
              <a:lnSpc>
                <a:spcPts val="3600"/>
              </a:lnSpc>
              <a:spcAft>
                <a:spcPts val="600"/>
              </a:spcAft>
            </a:pPr>
            <a:r>
              <a:rPr lang="pt-BR" sz="1800" b="1" dirty="0"/>
              <a:t>A congregação não devia ser levada a murmurar contra Deus.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ts val="3500"/>
              </a:lnSpc>
              <a:spcAft>
                <a:spcPts val="600"/>
              </a:spcAft>
            </a:pPr>
            <a:r>
              <a:rPr lang="pt-BR" sz="1800" b="1" dirty="0"/>
              <a:t>Havia em Israel aqueles a quem o </a:t>
            </a:r>
            <a:r>
              <a:rPr lang="pt-BR" sz="1800" b="1" dirty="0">
                <a:solidFill>
                  <a:srgbClr val="FF0000"/>
                </a:solidFill>
              </a:rPr>
              <a:t>aviso</a:t>
            </a:r>
            <a:r>
              <a:rPr lang="pt-BR" sz="1800" b="1" dirty="0"/>
              <a:t> deste terrível juízo preservaria de contarem tanto com a paciência divina que por sua vez selassem enfim o próprio destino. </a:t>
            </a:r>
          </a:p>
          <a:p>
            <a:pPr algn="just">
              <a:lnSpc>
                <a:spcPts val="3500"/>
              </a:lnSpc>
              <a:spcAft>
                <a:spcPts val="600"/>
              </a:spcAft>
            </a:pPr>
            <a:r>
              <a:rPr lang="pt-BR" sz="1800" b="1" dirty="0"/>
              <a:t>Têm os servos de Cristo o dever de </a:t>
            </a:r>
            <a:r>
              <a:rPr lang="pt-BR" sz="1800" b="1" dirty="0">
                <a:solidFill>
                  <a:srgbClr val="FF0000"/>
                </a:solidFill>
              </a:rPr>
              <a:t>mostrar</a:t>
            </a:r>
            <a:r>
              <a:rPr lang="pt-BR" sz="1800" b="1" dirty="0"/>
              <a:t> aos que assim erram, o seu perigo. Aqueles que destroem o efeito da advertência, </a:t>
            </a:r>
            <a:r>
              <a:rPr lang="pt-BR" sz="1800" b="1" dirty="0">
                <a:solidFill>
                  <a:srgbClr val="FF0000"/>
                </a:solidFill>
              </a:rPr>
              <a:t>cegando </a:t>
            </a:r>
            <a:r>
              <a:rPr lang="pt-BR" sz="1800" b="1" dirty="0"/>
              <a:t>os olhos aos pecadores ante o caráter e resultados verdadeiros do pecado, muitas vezes se gabam de que assim dão provas de caridade; estão, porém, agindo diretamente no sentido de opor-se ao Espírito Santo de Deus; estão </a:t>
            </a:r>
            <a:r>
              <a:rPr lang="pt-BR" sz="1800" b="1" dirty="0">
                <a:solidFill>
                  <a:srgbClr val="FF0000"/>
                </a:solidFill>
              </a:rPr>
              <a:t>acalentando </a:t>
            </a:r>
            <a:r>
              <a:rPr lang="pt-BR" sz="1800" b="1" dirty="0"/>
              <a:t>o pecador para que descanse à beira da destruição; e incorrendo em terrível responsabilidade pela sua impenitência.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ts val="3600"/>
              </a:lnSpc>
              <a:spcAft>
                <a:spcPts val="600"/>
              </a:spcAft>
            </a:pPr>
            <a:r>
              <a:rPr lang="pt-BR" sz="1800" b="1" dirty="0" err="1"/>
              <a:t>Nadabe</a:t>
            </a:r>
            <a:r>
              <a:rPr lang="pt-BR" sz="1800" b="1" dirty="0"/>
              <a:t> e </a:t>
            </a:r>
            <a:r>
              <a:rPr lang="pt-BR" sz="1800" b="1" dirty="0" err="1"/>
              <a:t>Abiú</a:t>
            </a:r>
            <a:r>
              <a:rPr lang="pt-BR" sz="1800" b="1" dirty="0"/>
              <a:t> nunca teriam cometido aquele pecado fatal, se não se houvessem primeiramente em parte intoxicado pelo livre uso do </a:t>
            </a:r>
            <a:r>
              <a:rPr lang="pt-BR" sz="1800" b="1" dirty="0">
                <a:solidFill>
                  <a:srgbClr val="FF0000"/>
                </a:solidFill>
              </a:rPr>
              <a:t>vinho. </a:t>
            </a:r>
            <a:r>
              <a:rPr lang="pt-BR" sz="1800" b="1" dirty="0"/>
              <a:t>Compreendiam que o mais cuidadoso e solene preparo era necessário antes de se apresentarem no santuário, onde era manifestada a presença divina; pela </a:t>
            </a:r>
            <a:r>
              <a:rPr lang="pt-BR" sz="1800" b="1" dirty="0">
                <a:solidFill>
                  <a:srgbClr val="FF0000"/>
                </a:solidFill>
              </a:rPr>
              <a:t>intemperança, </a:t>
            </a:r>
            <a:r>
              <a:rPr lang="pt-BR" sz="1800" b="1" dirty="0"/>
              <a:t>porém, perderam a idoneidade para o seu santo ofício. </a:t>
            </a:r>
          </a:p>
          <a:p>
            <a:pPr algn="just">
              <a:lnSpc>
                <a:spcPts val="3600"/>
              </a:lnSpc>
              <a:spcAft>
                <a:spcPts val="600"/>
              </a:spcAft>
            </a:pPr>
            <a:r>
              <a:rPr lang="pt-BR" sz="1800" b="1" dirty="0"/>
              <a:t>A mente se lhes tornou confusa e embotadas as percepções morais, de modo que </a:t>
            </a:r>
            <a:r>
              <a:rPr lang="pt-BR" sz="1800" b="1" dirty="0">
                <a:solidFill>
                  <a:srgbClr val="FF0000"/>
                </a:solidFill>
              </a:rPr>
              <a:t>não podiam discernir </a:t>
            </a:r>
            <a:r>
              <a:rPr lang="pt-BR" sz="1800" b="1" dirty="0"/>
              <a:t>a diferença entre o sagrado e o comum.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ts val="3600"/>
              </a:lnSpc>
              <a:spcAft>
                <a:spcPts val="600"/>
              </a:spcAft>
            </a:pPr>
            <a:r>
              <a:rPr lang="pt-BR" sz="1800" b="1" dirty="0"/>
              <a:t>O uso de </a:t>
            </a:r>
            <a:r>
              <a:rPr lang="pt-BR" sz="1800" b="1" dirty="0">
                <a:solidFill>
                  <a:srgbClr val="FF0000"/>
                </a:solidFill>
              </a:rPr>
              <a:t>bebidas alcoólicas </a:t>
            </a:r>
            <a:r>
              <a:rPr lang="pt-BR" sz="1800" b="1" dirty="0"/>
              <a:t>tem o efeito de enfraquecer o corpo, confundir a mente e rebaixar a moral. Impede aos homens de se compenetrarem do caráter sagrado das coisas santas ou da vigência das ordens de Deus. Todos os que ocupavam posições de responsabilidade sagrada, deviam ser homens de </a:t>
            </a:r>
            <a:r>
              <a:rPr lang="pt-BR" sz="1800" b="1" dirty="0">
                <a:solidFill>
                  <a:srgbClr val="FF0000"/>
                </a:solidFill>
              </a:rPr>
              <a:t>estrita temperança, </a:t>
            </a:r>
            <a:r>
              <a:rPr lang="pt-BR" sz="1800" b="1" dirty="0"/>
              <a:t>para terem mente clara, a fim de discernirem entre o reto e o que o não é, para terem firmeza de princípios, e sabedoria para administrar justiça e mostrar misericórdia. </a:t>
            </a:r>
          </a:p>
          <a:p>
            <a:pPr algn="just">
              <a:lnSpc>
                <a:spcPts val="3600"/>
              </a:lnSpc>
              <a:spcAft>
                <a:spcPts val="600"/>
              </a:spcAft>
            </a:pPr>
            <a:r>
              <a:rPr lang="pt-BR" sz="1800" b="1" dirty="0"/>
              <a:t>É-nos exigido por Deus que </a:t>
            </a:r>
            <a:r>
              <a:rPr lang="pt-BR" sz="1800" b="1" dirty="0">
                <a:solidFill>
                  <a:srgbClr val="FF0000"/>
                </a:solidFill>
              </a:rPr>
              <a:t>preservemos</a:t>
            </a:r>
            <a:r>
              <a:rPr lang="pt-BR" sz="1800" b="1" dirty="0"/>
              <a:t> toda faculdade na melhor condição possível, a fim de que prestemos serviço aceitável a nosso Criador.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EAE4-CA18-C59F-BD68-DF3A2392C74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ABD718-1C4C-3D6C-8AD6-88D0BA2B02F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83D04C5-D743-1C93-EDC4-59BFBD7E6859}"/>
              </a:ext>
            </a:extLst>
          </p:cNvPr>
          <p:cNvSpPr>
            <a:spLocks noGrp="1"/>
          </p:cNvSpPr>
          <p:nvPr>
            <p:ph type="body" idx="1"/>
          </p:nvPr>
        </p:nvSpPr>
        <p:spPr/>
        <p:txBody>
          <a:bodyPr/>
          <a:lstStyle/>
          <a:p>
            <a:pPr algn="just">
              <a:lnSpc>
                <a:spcPts val="3500"/>
              </a:lnSpc>
              <a:spcAft>
                <a:spcPts val="600"/>
              </a:spcAft>
            </a:pPr>
            <a:r>
              <a:rPr lang="pt-BR" sz="1800" b="1" dirty="0"/>
              <a:t>Quando se usam </a:t>
            </a:r>
            <a:r>
              <a:rPr lang="pt-BR" sz="1800" b="1" dirty="0">
                <a:solidFill>
                  <a:srgbClr val="FF0000"/>
                </a:solidFill>
              </a:rPr>
              <a:t>bebidas embriagantes, </a:t>
            </a:r>
            <a:r>
              <a:rPr lang="pt-BR" sz="1800" b="1" dirty="0"/>
              <a:t>seguir-se-ão os mesmos resultados do caso daqueles sacerdotes de Israel. A consciência perderá sua sensibilidade ao pecado e uma operação de endurecimento para a iniquidade certissimamente ocorrerá, até que o comum e o sagrado percam toda a diferença de significação. Como podemos então atingir a norma dos requisitos divinos? </a:t>
            </a:r>
          </a:p>
          <a:p>
            <a:pPr algn="just">
              <a:lnSpc>
                <a:spcPts val="3500"/>
              </a:lnSpc>
              <a:spcAft>
                <a:spcPts val="600"/>
              </a:spcAft>
            </a:pPr>
            <a:r>
              <a:rPr lang="pt-BR" sz="1800" b="1" dirty="0"/>
              <a:t>“</a:t>
            </a:r>
            <a:r>
              <a:rPr lang="pt-BR" sz="1800" b="1" dirty="0">
                <a:solidFill>
                  <a:srgbClr val="FF0000"/>
                </a:solidFill>
              </a:rPr>
              <a:t>Vinho nem bebida forte, </a:t>
            </a:r>
            <a:r>
              <a:rPr lang="pt-BR" sz="1800" b="1" dirty="0"/>
              <a:t>tu e teus filhos contigo não bebereis, quando entrardes na tenda da congregação, para que não morrais; e para fazer diferença entre o santo e o profano e entre o imundo e o limpo, e para ensinar aos filhos de Israel todos os estatutos que o Senhor lhes tem falado”. Levítico 10:9-11. </a:t>
            </a:r>
          </a:p>
          <a:p>
            <a:pPr algn="just">
              <a:lnSpc>
                <a:spcPts val="3500"/>
              </a:lnSpc>
              <a:spcAft>
                <a:spcPts val="600"/>
              </a:spcAft>
            </a:pP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96AF2F7-356B-1C63-5D0D-3B5F067DA11F}"/>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131029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evite toda intemperança para andar nos </a:t>
            </a:r>
            <a:r>
              <a:rPr lang="pt-BR" sz="2000" b="1">
                <a:latin typeface="Arial" panose="020B0604020202020204" pitchFamily="34" charset="0"/>
                <a:cs typeface="Arial" panose="020B0604020202020204" pitchFamily="34" charset="0"/>
              </a:rPr>
              <a:t>caminhos de Deus!</a:t>
            </a:r>
            <a:endParaRPr lang="pt-BR" sz="2000" b="1" dirty="0">
              <a:latin typeface="Arial" panose="020B0604020202020204" pitchFamily="34" charset="0"/>
              <a:cs typeface="Arial" panose="020B0604020202020204" pitchFamily="34" charset="0"/>
            </a:endParaRPr>
          </a:p>
          <a:p>
            <a:pPr algn="just"/>
            <a:endParaRPr lang="pt-BR" sz="2000" b="1" dirty="0">
              <a:latin typeface="Arial" panose="020B0604020202020204" pitchFamily="34" charset="0"/>
              <a:cs typeface="Arial" panose="020B0604020202020204" pitchFamily="34" charset="0"/>
            </a:endParaRPr>
          </a:p>
          <a:p>
            <a:pPr algn="just"/>
            <a:r>
              <a:rPr lang="pt-BR" sz="2000" b="1" dirty="0"/>
              <a:t>AS ARANHAS QUE FICARAM BÊBADAS </a:t>
            </a:r>
          </a:p>
          <a:p>
            <a:pPr algn="just"/>
            <a:r>
              <a:rPr lang="pt-BR" sz="2000" b="1" dirty="0"/>
              <a:t>O vinho é escarnecedor, e a bebida forte alvoroçadora; todo aquele que por eles é vencido, não é sábio. Provérbios 20:1. </a:t>
            </a:r>
          </a:p>
          <a:p>
            <a:pPr algn="just"/>
            <a:r>
              <a:rPr lang="pt-BR" sz="2000" b="1" dirty="0"/>
              <a:t>Não faz muito, uma jovem cientista ganhou o primeiro prêmio numa feira científica de escola superior, com uma exibição de seus experimentos com aranhas e suas teias. Seu trabalho abrangia uma comparação entre as teias tecidas por aranhas normais e outras tecidas por aranhas sob a influência do álcool. Em resumo: ela estudava a habilidade tecedeira de aranhas embebedadas. A princípio a jovem colecionou várias das aranhas comuns, caseiras, para com elas fazer a experiência. Teve, porém, dificuldade com elas. Quando injetava nelas o vinho, elas morriam instantaneamente. Então lançou mão do expediente de alimentar aranhas da mesma espécie com moscas nas quais injetara vinho. Essas aranhas não morriam, mas tampouco teciam. Um tanto desanimada, a moça levou seu problema ao professor e dele soube que as aranhas caseiras não são lá essas coisas para fazer teias. Fazem simplesmente fios de seda que estendem em todas as direções, sem um modelo dado. Aconselhou-a o professor a buscar algumas aranhas dessas espécies de quintal, conhecidas por seu talento de construir lindas teias. Assim animada, a menina de novo se ocupou com seu projeto. Achou uma porção de aranhas no quintal e alimentou-as com moscas nas quais injetara vinho. Dessa vez seus esforços foram recompensados. As aranhas bêbadas puseram-se a tecer toda sorte de teias desorganizadas, atrapalhadas. Não tinham semelhança nenhuma com os intrincados e quase perfeitos modelos que elas tecem sob circunstâncias normais. Depois de comer as moscas injetadas, a aranha punha-se a tecer freneticamente, sem nenhum método ou estética. E a criaturinha, tonta, continuava a tecer sem parar, até morrer. Cada um de nós está a tecer um molde de vida e precisamos pôr em campo toda a nossa habilidade, bem controlada, para </a:t>
            </a:r>
            <a:r>
              <a:rPr lang="pt-BR" sz="2000" b="1" dirty="0" err="1"/>
              <a:t>fazê-Io</a:t>
            </a:r>
            <a:r>
              <a:rPr lang="pt-BR" sz="2000" b="1" dirty="0"/>
              <a:t> devidamente. Não seremos capazes disso se tomarmos bebidas alcoólicas, ou qualquer outra substância nociva ao organismo. "Todo aquele que por eles [vinho e outras bebidas fortes] é vencido, não é sábio.“ INSPIRAÇÃO JUVENIL 1992-014.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3600"/>
              </a:lnSpc>
              <a:spcAft>
                <a:spcPts val="600"/>
              </a:spcAft>
            </a:pPr>
            <a:r>
              <a:rPr lang="pt-BR" sz="1800" b="1" dirty="0"/>
              <a:t>Depois da dedicação do tabernáculo, os sacerdotes foram </a:t>
            </a:r>
            <a:r>
              <a:rPr lang="pt-BR" sz="1800" b="1" dirty="0">
                <a:solidFill>
                  <a:srgbClr val="FF0000"/>
                </a:solidFill>
              </a:rPr>
              <a:t>consagrados</a:t>
            </a:r>
            <a:r>
              <a:rPr lang="pt-BR" sz="1800" b="1" dirty="0"/>
              <a:t> ao seu ofício sagrado.</a:t>
            </a:r>
          </a:p>
          <a:p>
            <a:pPr algn="just">
              <a:lnSpc>
                <a:spcPts val="3600"/>
              </a:lnSpc>
              <a:spcAft>
                <a:spcPts val="600"/>
              </a:spcAft>
            </a:pPr>
            <a:r>
              <a:rPr lang="pt-BR" sz="1800" b="1" dirty="0"/>
              <a:t>Tudo havia sido feito conforme Deus indicara, e Ele aceitou o sacrifício, e revelou Sua glória de maneira notável; </a:t>
            </a:r>
            <a:r>
              <a:rPr lang="pt-BR" sz="1800" b="1" dirty="0">
                <a:solidFill>
                  <a:srgbClr val="FF0000"/>
                </a:solidFill>
              </a:rPr>
              <a:t>fogo</a:t>
            </a:r>
            <a:r>
              <a:rPr lang="pt-BR" sz="1800" b="1" dirty="0"/>
              <a:t> veio do Senhor e consumiu a oferta sobre o altar. </a:t>
            </a:r>
          </a:p>
          <a:p>
            <a:pPr algn="just">
              <a:lnSpc>
                <a:spcPts val="3600"/>
              </a:lnSpc>
              <a:spcAft>
                <a:spcPts val="600"/>
              </a:spcAft>
            </a:pPr>
            <a:r>
              <a:rPr lang="pt-BR" sz="1800" b="1" dirty="0"/>
              <a:t>O povo olhou para esta maravilhosa </a:t>
            </a:r>
            <a:r>
              <a:rPr lang="pt-BR" sz="1800" b="1" dirty="0">
                <a:solidFill>
                  <a:srgbClr val="FF0000"/>
                </a:solidFill>
              </a:rPr>
              <a:t>manifestação</a:t>
            </a:r>
            <a:r>
              <a:rPr lang="pt-BR" sz="1800" b="1" dirty="0"/>
              <a:t> de poder divino. </a:t>
            </a:r>
          </a:p>
          <a:p>
            <a:pPr algn="just">
              <a:lnSpc>
                <a:spcPts val="3600"/>
              </a:lnSpc>
              <a:spcAft>
                <a:spcPts val="600"/>
              </a:spcAft>
            </a:pP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ts val="3600"/>
              </a:lnSpc>
              <a:spcAft>
                <a:spcPts val="600"/>
              </a:spcAft>
            </a:pPr>
            <a:r>
              <a:rPr lang="pt-BR" sz="1800" b="1" dirty="0"/>
              <a:t>À </a:t>
            </a:r>
            <a:r>
              <a:rPr lang="pt-BR" sz="1800" b="1" dirty="0">
                <a:solidFill>
                  <a:srgbClr val="FF0000"/>
                </a:solidFill>
              </a:rPr>
              <a:t>hora do culto, </a:t>
            </a:r>
            <a:r>
              <a:rPr lang="pt-BR" sz="1800" b="1" dirty="0"/>
              <a:t>enquanto ascendiam a Deus as orações e louvor do povo, dois dos filhos de Arão tomaram cada um o seu incensário e queimaram incenso fragrante no mesmo, para elevar perante o Senhor um cheiro suave. </a:t>
            </a:r>
          </a:p>
          <a:p>
            <a:pPr algn="just">
              <a:lnSpc>
                <a:spcPts val="3600"/>
              </a:lnSpc>
              <a:spcAft>
                <a:spcPts val="600"/>
              </a:spcAft>
            </a:pPr>
            <a:r>
              <a:rPr lang="pt-BR" sz="1800" b="1" dirty="0"/>
              <a:t>Mas transgrediram a Sua ordem pelo uso de “fogo estranho”. Números 3:4. Para queimar o incenso apanharam </a:t>
            </a:r>
            <a:r>
              <a:rPr lang="pt-BR" sz="1800" b="1" dirty="0">
                <a:solidFill>
                  <a:srgbClr val="FF0000"/>
                </a:solidFill>
              </a:rPr>
              <a:t>fogo comum </a:t>
            </a:r>
            <a:r>
              <a:rPr lang="pt-BR" sz="1800" b="1" dirty="0"/>
              <a:t>em vez do fogo sagrado que o próprio Deus acendera e ordenou fosse usado para tal fim. </a:t>
            </a:r>
          </a:p>
          <a:p>
            <a:pPr algn="just">
              <a:lnSpc>
                <a:spcPts val="3600"/>
              </a:lnSpc>
              <a:spcAft>
                <a:spcPts val="600"/>
              </a:spcAft>
            </a:pPr>
            <a:r>
              <a:rPr lang="pt-BR" sz="1800" b="1" dirty="0"/>
              <a:t>Por causa deste pecado, </a:t>
            </a:r>
            <a:r>
              <a:rPr lang="pt-BR" sz="1800" b="1" dirty="0">
                <a:solidFill>
                  <a:srgbClr val="FF0000"/>
                </a:solidFill>
              </a:rPr>
              <a:t>saiu fogo </a:t>
            </a:r>
            <a:r>
              <a:rPr lang="pt-BR" sz="1800" b="1" dirty="0"/>
              <a:t>do Senhor e os </a:t>
            </a:r>
            <a:r>
              <a:rPr lang="pt-BR" sz="1800" b="1" dirty="0">
                <a:solidFill>
                  <a:srgbClr val="FF0000"/>
                </a:solidFill>
              </a:rPr>
              <a:t>devorou </a:t>
            </a:r>
            <a:r>
              <a:rPr lang="pt-BR" sz="1800" b="1" dirty="0"/>
              <a:t>à vista do povo.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ts val="3500"/>
              </a:lnSpc>
              <a:spcAft>
                <a:spcPts val="600"/>
              </a:spcAft>
            </a:pPr>
            <a:r>
              <a:rPr lang="pt-BR" sz="1800" b="1" dirty="0"/>
              <a:t>Abaixo de Moisés e Arão, </a:t>
            </a:r>
            <a:r>
              <a:rPr lang="pt-BR" sz="1800" b="1" dirty="0" err="1"/>
              <a:t>Nadabe</a:t>
            </a:r>
            <a:r>
              <a:rPr lang="pt-BR" sz="1800" b="1" dirty="0"/>
              <a:t> e </a:t>
            </a:r>
            <a:r>
              <a:rPr lang="pt-BR" sz="1800" b="1" dirty="0" err="1"/>
              <a:t>Abiú</a:t>
            </a:r>
            <a:r>
              <a:rPr lang="pt-BR" sz="1800" b="1" dirty="0"/>
              <a:t> eram os mais preeminentes em Israel. Tinham sido </a:t>
            </a:r>
            <a:r>
              <a:rPr lang="pt-BR" sz="1800" b="1" dirty="0">
                <a:solidFill>
                  <a:srgbClr val="FF0000"/>
                </a:solidFill>
              </a:rPr>
              <a:t>honrados </a:t>
            </a:r>
            <a:r>
              <a:rPr lang="pt-BR" sz="1800" b="1" dirty="0"/>
              <a:t>de modo especial pelo Senhor, </a:t>
            </a:r>
            <a:r>
              <a:rPr lang="pt-BR" sz="1800" b="1" dirty="0" err="1"/>
              <a:t>tendo-se-lhes</a:t>
            </a:r>
            <a:r>
              <a:rPr lang="pt-BR" sz="1800" b="1" dirty="0"/>
              <a:t> permitido juntamente com os setenta anciãos verem Sua glória no monte. Tudo isto tornava mais ofensivo o seu pecado. </a:t>
            </a:r>
          </a:p>
          <a:p>
            <a:pPr algn="just">
              <a:lnSpc>
                <a:spcPts val="3500"/>
              </a:lnSpc>
              <a:spcAft>
                <a:spcPts val="600"/>
              </a:spcAft>
            </a:pPr>
            <a:r>
              <a:rPr lang="pt-BR" sz="1800" b="1" dirty="0"/>
              <a:t>A grande luz e </a:t>
            </a:r>
            <a:r>
              <a:rPr lang="pt-BR" sz="1800" b="1" dirty="0">
                <a:solidFill>
                  <a:srgbClr val="FF0000"/>
                </a:solidFill>
              </a:rPr>
              <a:t>privilégios</a:t>
            </a:r>
            <a:r>
              <a:rPr lang="pt-BR" sz="1800" b="1" dirty="0"/>
              <a:t> concedidos exigem uma retribuição de virtude e santidade correspondente à luz outorgada. Grandes bênçãos e privilégios nunca devem embalar-nos em segurança ou </a:t>
            </a:r>
            <a:r>
              <a:rPr lang="pt-BR" sz="1800" b="1" dirty="0">
                <a:solidFill>
                  <a:srgbClr val="FF0000"/>
                </a:solidFill>
              </a:rPr>
              <a:t>despreocupação. </a:t>
            </a:r>
            <a:r>
              <a:rPr lang="pt-BR" sz="1800" b="1" dirty="0"/>
              <a:t>Nunca devem dar liberdade ao pecado, nem fazer com que os que os recebem entendam que Deus não será exigente com eles. Todas as </a:t>
            </a:r>
            <a:r>
              <a:rPr lang="pt-BR" sz="1800" b="1" dirty="0">
                <a:solidFill>
                  <a:srgbClr val="FF0000"/>
                </a:solidFill>
              </a:rPr>
              <a:t>vantagens </a:t>
            </a:r>
            <a:r>
              <a:rPr lang="pt-BR" sz="1800" b="1" dirty="0"/>
              <a:t>que Deus tem dado, são os Seus meios para lançar fervor no espírito, zelo no esforço e vigor no executar Sua santa vontade.</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06/10/2025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Imagem digital fictícia de vidro&#10;&#10;O conteúdo gerado por IA pode estar incorreto.">
            <a:extLst>
              <a:ext uri="{FF2B5EF4-FFF2-40B4-BE49-F238E27FC236}">
                <a16:creationId xmlns:a16="http://schemas.microsoft.com/office/drawing/2014/main" id="{5D1AEAAF-1738-CCDE-747E-092FF4873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5016671"/>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Pecado de </a:t>
            </a:r>
            <a:r>
              <a:rPr lang="pt-BR" sz="4400" b="1" spc="50" dirty="0" err="1">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Nadabe</a:t>
            </a: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 e </a:t>
            </a:r>
            <a:r>
              <a:rPr lang="pt-BR" sz="4400" b="1" spc="50" dirty="0" err="1">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Abiú</a:t>
            </a:r>
            <a:endPar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31</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err="1"/>
              <a:t>Nadabe</a:t>
            </a:r>
            <a:r>
              <a:rPr lang="pt-BR" sz="2400" b="1" dirty="0"/>
              <a:t> e </a:t>
            </a:r>
            <a:r>
              <a:rPr lang="pt-BR" sz="2400" b="1" dirty="0" err="1"/>
              <a:t>Abiú</a:t>
            </a:r>
            <a:r>
              <a:rPr lang="pt-BR" sz="2400" b="1" dirty="0"/>
              <a:t> não haviam sido em sua juventude ensinados nos hábitos de </a:t>
            </a:r>
            <a:r>
              <a:rPr lang="pt-BR" sz="2400" b="1" dirty="0">
                <a:solidFill>
                  <a:srgbClr val="FF0000"/>
                </a:solidFill>
              </a:rPr>
              <a:t>domínio próprio. </a:t>
            </a:r>
            <a:r>
              <a:rPr lang="pt-BR" sz="2400" b="1" dirty="0"/>
              <a:t>A disposição transigente do pai, sua falta de firmeza pelo que é reto, haviam-no levado a negligenciar a </a:t>
            </a:r>
            <a:r>
              <a:rPr lang="pt-BR" sz="2400" b="1" dirty="0">
                <a:solidFill>
                  <a:srgbClr val="FF0000"/>
                </a:solidFill>
              </a:rPr>
              <a:t>disciplina</a:t>
            </a:r>
            <a:r>
              <a:rPr lang="pt-BR" sz="2400" b="1" dirty="0"/>
              <a:t> dos filhos. Havia-lhes permitido seguirem suas próprias inclinações. Hábitos de </a:t>
            </a:r>
            <a:r>
              <a:rPr lang="pt-BR" sz="2400" b="1" dirty="0">
                <a:solidFill>
                  <a:srgbClr val="FF0000"/>
                </a:solidFill>
              </a:rPr>
              <a:t>condescendência</a:t>
            </a:r>
            <a:r>
              <a:rPr lang="pt-BR" sz="2400" b="1" dirty="0"/>
              <a:t> própria, durante muito tempo acalentados, alcançaram sobre eles um domínio que mesmo a responsabilidade do mais sagrado ofício não teve poder para quebrar. Não haviam sido ensinados a </a:t>
            </a:r>
            <a:r>
              <a:rPr lang="pt-BR" sz="2400" b="1" dirty="0">
                <a:solidFill>
                  <a:srgbClr val="FF0000"/>
                </a:solidFill>
              </a:rPr>
              <a:t>respeitar</a:t>
            </a:r>
            <a:r>
              <a:rPr lang="pt-BR" sz="2400" b="1" dirty="0"/>
              <a:t> a autoridade do pai, nem se compenetravam da necessidade de estrita obediência aos mandos de Deus. A mal entendida </a:t>
            </a:r>
            <a:r>
              <a:rPr lang="pt-BR" sz="2400" b="1" dirty="0">
                <a:solidFill>
                  <a:srgbClr val="FF0000"/>
                </a:solidFill>
              </a:rPr>
              <a:t>indulgência</a:t>
            </a:r>
            <a:r>
              <a:rPr lang="pt-BR" sz="2400" b="1" dirty="0"/>
              <a:t> de Arão com os filhos preparou os para se tornarem objetos dos juízos divinos.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F9017275-046F-9244-41D1-D9456081A9DD}"/>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Mão de pessoa&#10;&#10;O conteúdo gerado por IA pode estar incorreto.">
            <a:extLst>
              <a:ext uri="{FF2B5EF4-FFF2-40B4-BE49-F238E27FC236}">
                <a16:creationId xmlns:a16="http://schemas.microsoft.com/office/drawing/2014/main" id="{7B2B0248-AC83-4062-4A7B-6AD2697B2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71778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Não Pode Aceitar?</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260442"/>
            <a:ext cx="8690365" cy="6414678"/>
          </a:xfrm>
        </p:spPr>
        <p:txBody>
          <a:bodyPr>
            <a:noAutofit/>
          </a:bodyPr>
          <a:lstStyle/>
          <a:p>
            <a:pPr algn="just">
              <a:lnSpc>
                <a:spcPts val="3600"/>
              </a:lnSpc>
              <a:spcAft>
                <a:spcPts val="600"/>
              </a:spcAft>
            </a:pPr>
            <a:r>
              <a:rPr lang="pt-BR" sz="2400" b="1" dirty="0"/>
              <a:t>Não pode Ele aceitar uma </a:t>
            </a:r>
            <a:r>
              <a:rPr lang="pt-BR" sz="2400" b="1" dirty="0">
                <a:solidFill>
                  <a:srgbClr val="FF0000"/>
                </a:solidFill>
              </a:rPr>
              <a:t>obediência parcial. </a:t>
            </a:r>
            <a:r>
              <a:rPr lang="pt-BR" sz="2400" b="1" dirty="0"/>
              <a:t>Não era bastante que nesta hora solene de culto quase tudo tivesse sido feito conforme Ele determinara. “Ai dos que ao mal chamam bem, e ao bem mal; que fazem da escuridade luz, e da luz escuridade. [...] Ai dos que são sábios aos seus próprios olhos, e prudentes diante de si mesmos! [...] Isaías 5:20-24. </a:t>
            </a:r>
          </a:p>
          <a:p>
            <a:pPr algn="just">
              <a:lnSpc>
                <a:spcPts val="3600"/>
              </a:lnSpc>
              <a:spcAft>
                <a:spcPts val="600"/>
              </a:spcAft>
            </a:pPr>
            <a:r>
              <a:rPr lang="pt-BR" sz="2400" b="1" dirty="0"/>
              <a:t>Ninguém se engane com a crença de que uma parte dos mandamentos de Deus não é essencial, ou que Ele aceitará uma </a:t>
            </a:r>
            <a:r>
              <a:rPr lang="pt-BR" sz="2400" b="1" dirty="0">
                <a:solidFill>
                  <a:srgbClr val="FF0000"/>
                </a:solidFill>
              </a:rPr>
              <a:t>substituição</a:t>
            </a:r>
            <a:r>
              <a:rPr lang="pt-BR" sz="2400" b="1" dirty="0"/>
              <a:t> daquilo que exigiu. Deus não pôs em Sua Palavra ordem alguma a que os homens possam obedecer ou desobedecer à vontade e não sofrer as consequências.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F85E2361-497F-5E2C-0093-74BEF9BFB54B}"/>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Homem em pé na frente de uma cortina&#10;&#10;O conteúdo gerado por IA pode estar incorreto.">
            <a:extLst>
              <a:ext uri="{FF2B5EF4-FFF2-40B4-BE49-F238E27FC236}">
                <a16:creationId xmlns:a16="http://schemas.microsoft.com/office/drawing/2014/main" id="{B12E669C-7352-C907-400E-F511017BE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465221" y="2705725"/>
            <a:ext cx="4588042"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Exigiu de Arão?</a:t>
            </a:r>
          </a:p>
        </p:txBody>
      </p:sp>
    </p:spTree>
    <p:extLst>
      <p:ext uri="{BB962C8B-B14F-4D97-AF65-F5344CB8AC3E}">
        <p14:creationId xmlns:p14="http://schemas.microsoft.com/office/powerpoint/2010/main" val="127657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247378"/>
            <a:ext cx="8690365" cy="6388555"/>
          </a:xfrm>
        </p:spPr>
        <p:txBody>
          <a:bodyPr>
            <a:noAutofit/>
          </a:bodyPr>
          <a:lstStyle/>
          <a:p>
            <a:pPr algn="just">
              <a:lnSpc>
                <a:spcPts val="3600"/>
              </a:lnSpc>
              <a:spcAft>
                <a:spcPts val="600"/>
              </a:spcAft>
            </a:pPr>
            <a:r>
              <a:rPr lang="pt-BR" sz="2400" b="1" dirty="0"/>
              <a:t>“Moisés disse a Arão e a seus filhos Eleazar e Itamar: Não descobrireis as vossas cabeças, nem rasgareis vossos vestidos, para que não morrais; porque está sobre vós o azeite da unção do Senhor”. Levítico 10:6, 7.</a:t>
            </a:r>
          </a:p>
          <a:p>
            <a:pPr algn="just">
              <a:lnSpc>
                <a:spcPts val="3600"/>
              </a:lnSpc>
              <a:spcAft>
                <a:spcPts val="600"/>
              </a:spcAft>
            </a:pPr>
            <a:r>
              <a:rPr lang="pt-BR" sz="2400" b="1" dirty="0"/>
              <a:t>Arão ficou em </a:t>
            </a:r>
            <a:r>
              <a:rPr lang="pt-BR" sz="2400" b="1" dirty="0">
                <a:solidFill>
                  <a:srgbClr val="FF0000"/>
                </a:solidFill>
              </a:rPr>
              <a:t>silêncio.</a:t>
            </a:r>
            <a:r>
              <a:rPr lang="pt-BR" sz="2400" b="1" dirty="0"/>
              <a:t> A morte de seus filhos, extirpados sem aviso em tão terrível pecado — pecado que ele via agora ser o resultado de sua própria negligência ao dever — contorcia de angústia o coração do pai; ele, porém, não deu expansão a seus sentimentos. Por manifestação alguma de pesar devia ele parecer </a:t>
            </a:r>
            <a:r>
              <a:rPr lang="pt-BR" sz="2400" b="1" dirty="0">
                <a:solidFill>
                  <a:srgbClr val="FF0000"/>
                </a:solidFill>
              </a:rPr>
              <a:t>simpatizar com o pecado. </a:t>
            </a:r>
          </a:p>
          <a:p>
            <a:pPr algn="just">
              <a:lnSpc>
                <a:spcPts val="3600"/>
              </a:lnSpc>
              <a:spcAft>
                <a:spcPts val="600"/>
              </a:spcAft>
            </a:pPr>
            <a:r>
              <a:rPr lang="pt-BR" sz="2400" b="1" dirty="0"/>
              <a:t>A congregação não devia ser levada a murmurar contra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FFE6F7F7-A47E-09E3-5258-96617744F1E6}"/>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de terno e gravata com pessoas ao redor de uma mesa&#10;&#10;O conteúdo gerado por IA pode estar incorreto.">
            <a:extLst>
              <a:ext uri="{FF2B5EF4-FFF2-40B4-BE49-F238E27FC236}">
                <a16:creationId xmlns:a16="http://schemas.microsoft.com/office/drawing/2014/main" id="{5416FEA0-E7F6-1D3F-6D5A-418426E0B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14233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Procurou Evitar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Castigando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Nadabe</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e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Abiú</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326278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69001"/>
            <a:ext cx="8690365" cy="6649812"/>
          </a:xfrm>
        </p:spPr>
        <p:txBody>
          <a:bodyPr>
            <a:noAutofit/>
          </a:bodyPr>
          <a:lstStyle/>
          <a:p>
            <a:pPr algn="just">
              <a:lnSpc>
                <a:spcPts val="3500"/>
              </a:lnSpc>
              <a:spcAft>
                <a:spcPts val="600"/>
              </a:spcAft>
            </a:pPr>
            <a:r>
              <a:rPr lang="pt-BR" sz="2400" b="1" dirty="0"/>
              <a:t>Havia em Israel aqueles a quem o </a:t>
            </a:r>
            <a:r>
              <a:rPr lang="pt-BR" sz="2400" b="1" dirty="0">
                <a:solidFill>
                  <a:srgbClr val="FF0000"/>
                </a:solidFill>
              </a:rPr>
              <a:t>aviso</a:t>
            </a:r>
            <a:r>
              <a:rPr lang="pt-BR" sz="2400" b="1" dirty="0"/>
              <a:t> deste terrível juízo preservaria de contarem tanto com a paciência divina que por sua vez selassem enfim o próprio destino. </a:t>
            </a:r>
          </a:p>
          <a:p>
            <a:pPr algn="just">
              <a:lnSpc>
                <a:spcPts val="3500"/>
              </a:lnSpc>
              <a:spcAft>
                <a:spcPts val="600"/>
              </a:spcAft>
            </a:pPr>
            <a:r>
              <a:rPr lang="pt-BR" sz="2400" b="1" dirty="0"/>
              <a:t>Têm os servos de Cristo o dever de </a:t>
            </a:r>
            <a:r>
              <a:rPr lang="pt-BR" sz="2400" b="1" dirty="0">
                <a:solidFill>
                  <a:srgbClr val="FF0000"/>
                </a:solidFill>
              </a:rPr>
              <a:t>mostrar</a:t>
            </a:r>
            <a:r>
              <a:rPr lang="pt-BR" sz="2400" b="1" dirty="0"/>
              <a:t> aos que assim erram, o seu perigo. Aqueles que destroem o efeito da advertência, </a:t>
            </a:r>
            <a:r>
              <a:rPr lang="pt-BR" sz="2400" b="1" dirty="0">
                <a:solidFill>
                  <a:srgbClr val="FF0000"/>
                </a:solidFill>
              </a:rPr>
              <a:t>cegando </a:t>
            </a:r>
            <a:r>
              <a:rPr lang="pt-BR" sz="2400" b="1" dirty="0"/>
              <a:t>os olhos aos pecadores ante o caráter e resultados verdadeiros do pecado, muitas vezes se gabam de que assim dão provas de caridade; estão, porém, agindo diretamente no sentido de opor-se ao Espírito Santo de Deus; estão </a:t>
            </a:r>
            <a:r>
              <a:rPr lang="pt-BR" sz="2400" b="1" dirty="0">
                <a:solidFill>
                  <a:srgbClr val="FF0000"/>
                </a:solidFill>
              </a:rPr>
              <a:t>acalentando </a:t>
            </a:r>
            <a:r>
              <a:rPr lang="pt-BR" sz="2400" b="1" dirty="0"/>
              <a:t>o pecador para que descanse à beira da destruição; e incorrendo em terrível responsabilidade pela sua impenitência.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16EFB854-75AC-7EA7-252C-7E800C16B82C}"/>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ão segurando copo com bebida&#10;&#10;O conteúdo gerado por IA pode estar incorreto.">
            <a:extLst>
              <a:ext uri="{FF2B5EF4-FFF2-40B4-BE49-F238E27FC236}">
                <a16:creationId xmlns:a16="http://schemas.microsoft.com/office/drawing/2014/main" id="{C58EDB16-2297-9AD3-1B06-EC253940A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12926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Levou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Nabade</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e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Abiú</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Cometerem Tamanho Pecado ?</a:t>
            </a:r>
          </a:p>
        </p:txBody>
      </p:sp>
    </p:spTree>
    <p:extLst>
      <p:ext uri="{BB962C8B-B14F-4D97-AF65-F5344CB8AC3E}">
        <p14:creationId xmlns:p14="http://schemas.microsoft.com/office/powerpoint/2010/main" val="85694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822144"/>
            <a:ext cx="8690365" cy="5526406"/>
          </a:xfrm>
        </p:spPr>
        <p:txBody>
          <a:bodyPr>
            <a:noAutofit/>
          </a:bodyPr>
          <a:lstStyle/>
          <a:p>
            <a:pPr algn="just">
              <a:lnSpc>
                <a:spcPts val="3600"/>
              </a:lnSpc>
              <a:spcAft>
                <a:spcPts val="600"/>
              </a:spcAft>
            </a:pPr>
            <a:r>
              <a:rPr lang="pt-BR" sz="2400" b="1" dirty="0" err="1"/>
              <a:t>Nadabe</a:t>
            </a:r>
            <a:r>
              <a:rPr lang="pt-BR" sz="2400" b="1" dirty="0"/>
              <a:t> e </a:t>
            </a:r>
            <a:r>
              <a:rPr lang="pt-BR" sz="2400" b="1" dirty="0" err="1"/>
              <a:t>Abiú</a:t>
            </a:r>
            <a:r>
              <a:rPr lang="pt-BR" sz="2400" b="1" dirty="0"/>
              <a:t> nunca teriam cometido aquele pecado fatal, se não se houvessem primeiramente em parte intoxicado pelo livre uso do </a:t>
            </a:r>
            <a:r>
              <a:rPr lang="pt-BR" sz="2400" b="1" dirty="0">
                <a:solidFill>
                  <a:srgbClr val="FF0000"/>
                </a:solidFill>
              </a:rPr>
              <a:t>vinho. </a:t>
            </a:r>
            <a:r>
              <a:rPr lang="pt-BR" sz="2400" b="1" dirty="0"/>
              <a:t>Compreendiam que o mais cuidadoso e solene preparo era necessário antes de se apresentarem no santuário, onde era manifestada a presença divina; pela </a:t>
            </a:r>
            <a:r>
              <a:rPr lang="pt-BR" sz="2400" b="1" dirty="0">
                <a:solidFill>
                  <a:srgbClr val="FF0000"/>
                </a:solidFill>
              </a:rPr>
              <a:t>intemperança, </a:t>
            </a:r>
            <a:r>
              <a:rPr lang="pt-BR" sz="2400" b="1" dirty="0"/>
              <a:t>porém, perderam a idoneidade para o seu santo ofício. </a:t>
            </a:r>
          </a:p>
          <a:p>
            <a:pPr algn="just">
              <a:lnSpc>
                <a:spcPts val="3600"/>
              </a:lnSpc>
              <a:spcAft>
                <a:spcPts val="600"/>
              </a:spcAft>
            </a:pPr>
            <a:r>
              <a:rPr lang="pt-BR" sz="2400" b="1" dirty="0"/>
              <a:t>A mente se lhes tornou confusa e embotadas as percepções morais, de modo que </a:t>
            </a:r>
            <a:r>
              <a:rPr lang="pt-BR" sz="2400" b="1" dirty="0">
                <a:solidFill>
                  <a:srgbClr val="FF0000"/>
                </a:solidFill>
              </a:rPr>
              <a:t>não podiam discernir </a:t>
            </a:r>
            <a:r>
              <a:rPr lang="pt-BR" sz="2400" b="1" dirty="0"/>
              <a:t>a diferença entre o sagrado e o comum.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F3954518-5DF1-D6F3-15D1-5D60950DF446}"/>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Vidro com líquido marrom&#10;&#10;O conteúdo gerado por IA pode estar incorreto.">
            <a:extLst>
              <a:ext uri="{FF2B5EF4-FFF2-40B4-BE49-F238E27FC236}">
                <a16:creationId xmlns:a16="http://schemas.microsoft.com/office/drawing/2014/main" id="{5FDE067D-23DE-41FE-BAF5-7A202CCF5E04}"/>
              </a:ext>
            </a:extLst>
          </p:cNvPr>
          <p:cNvPicPr>
            <a:picLocks noChangeAspect="1"/>
          </p:cNvPicPr>
          <p:nvPr/>
        </p:nvPicPr>
        <p:blipFill>
          <a:blip r:embed="rId3">
            <a:extLst>
              <a:ext uri="{28A0092B-C50C-407E-A947-70E740481C1C}">
                <a14:useLocalDpi xmlns:a14="http://schemas.microsoft.com/office/drawing/2010/main" val="0"/>
              </a:ext>
            </a:extLst>
          </a:blip>
          <a:srcRect l="2500" r="1842"/>
          <a:stretch>
            <a:fillRect/>
          </a:stretch>
        </p:blipFill>
        <p:spPr>
          <a:xfrm>
            <a:off x="0" y="-311298"/>
            <a:ext cx="12192000" cy="7169298"/>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320843" y="1690062"/>
            <a:ext cx="5967663"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Proíbe Tão Claramente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Intemperança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o Uso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Bebida Alcoólica?</a:t>
            </a:r>
          </a:p>
        </p:txBody>
      </p:sp>
    </p:spTree>
    <p:extLst>
      <p:ext uri="{BB962C8B-B14F-4D97-AF65-F5344CB8AC3E}">
        <p14:creationId xmlns:p14="http://schemas.microsoft.com/office/powerpoint/2010/main" val="1058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Levítico 10</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286568"/>
            <a:ext cx="8690365" cy="6506120"/>
          </a:xfrm>
        </p:spPr>
        <p:txBody>
          <a:bodyPr>
            <a:noAutofit/>
          </a:bodyPr>
          <a:lstStyle/>
          <a:p>
            <a:pPr algn="just">
              <a:lnSpc>
                <a:spcPts val="3600"/>
              </a:lnSpc>
              <a:spcAft>
                <a:spcPts val="600"/>
              </a:spcAft>
            </a:pPr>
            <a:r>
              <a:rPr lang="pt-BR" sz="2400" b="1" dirty="0"/>
              <a:t>O uso de </a:t>
            </a:r>
            <a:r>
              <a:rPr lang="pt-BR" sz="2400" b="1" dirty="0">
                <a:solidFill>
                  <a:srgbClr val="FF0000"/>
                </a:solidFill>
              </a:rPr>
              <a:t>bebidas alcoólicas </a:t>
            </a:r>
            <a:r>
              <a:rPr lang="pt-BR" sz="2400" b="1" dirty="0"/>
              <a:t>tem o efeito de enfraquecer o corpo, confundir a mente e rebaixar a moral. Impede aos homens de se compenetrarem do caráter sagrado das coisas santas ou da vigência das ordens de Deus. Todos os que ocupavam posições de responsabilidade sagrada, deviam ser homens de </a:t>
            </a:r>
            <a:r>
              <a:rPr lang="pt-BR" sz="2400" b="1" dirty="0">
                <a:solidFill>
                  <a:srgbClr val="FF0000"/>
                </a:solidFill>
              </a:rPr>
              <a:t>estrita temperança, </a:t>
            </a:r>
            <a:r>
              <a:rPr lang="pt-BR" sz="2400" b="1" dirty="0"/>
              <a:t>para terem mente clara, a fim de discernirem entre o reto e o que o não é, para terem firmeza de princípios, e sabedoria para administrar justiça e mostrar misericórdia. </a:t>
            </a:r>
          </a:p>
          <a:p>
            <a:pPr algn="just">
              <a:lnSpc>
                <a:spcPts val="3600"/>
              </a:lnSpc>
              <a:spcAft>
                <a:spcPts val="600"/>
              </a:spcAft>
            </a:pPr>
            <a:r>
              <a:rPr lang="pt-BR" sz="2400" b="1" dirty="0"/>
              <a:t>É-nos exigido por Deus que </a:t>
            </a:r>
            <a:r>
              <a:rPr lang="pt-BR" sz="2400" b="1" dirty="0">
                <a:solidFill>
                  <a:srgbClr val="FF0000"/>
                </a:solidFill>
              </a:rPr>
              <a:t>preservemos</a:t>
            </a:r>
            <a:r>
              <a:rPr lang="pt-BR" sz="2400" b="1" dirty="0"/>
              <a:t> toda faculdade na melhor condição possível, a fim de que prestemos serviço aceitável a nosso Criador.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F2585D6A-134E-B174-40B2-699FF1F1C4B5}"/>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66FEBB-8E23-D048-0E48-049F6D66957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1DC7C71-0384-9126-6626-869E55D36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B60FFC8-79E3-99C5-765A-BEBF2C9E0BDE}"/>
              </a:ext>
            </a:extLst>
          </p:cNvPr>
          <p:cNvSpPr>
            <a:spLocks noGrp="1"/>
          </p:cNvSpPr>
          <p:nvPr>
            <p:ph idx="1"/>
          </p:nvPr>
        </p:nvSpPr>
        <p:spPr>
          <a:xfrm>
            <a:off x="139309" y="129811"/>
            <a:ext cx="8690365" cy="6636749"/>
          </a:xfrm>
        </p:spPr>
        <p:txBody>
          <a:bodyPr>
            <a:noAutofit/>
          </a:bodyPr>
          <a:lstStyle/>
          <a:p>
            <a:pPr algn="just">
              <a:lnSpc>
                <a:spcPts val="3500"/>
              </a:lnSpc>
              <a:spcAft>
                <a:spcPts val="600"/>
              </a:spcAft>
            </a:pPr>
            <a:r>
              <a:rPr lang="pt-BR" sz="2400" b="1" dirty="0"/>
              <a:t>Quando se usam </a:t>
            </a:r>
            <a:r>
              <a:rPr lang="pt-BR" sz="2400" b="1" dirty="0">
                <a:solidFill>
                  <a:srgbClr val="FF0000"/>
                </a:solidFill>
              </a:rPr>
              <a:t>bebidas embriagantes, </a:t>
            </a:r>
            <a:r>
              <a:rPr lang="pt-BR" sz="2400" b="1" dirty="0"/>
              <a:t>seguir-se-ão os mesmos resultados do caso daqueles sacerdotes de Israel. A consciência perderá sua sensibilidade ao pecado e uma operação de endurecimento para a iniquidade certissimamente ocorrerá, até que o comum e o sagrado percam toda a diferença de significação. Como podemos então atingir a norma dos requisitos divinos? </a:t>
            </a:r>
          </a:p>
          <a:p>
            <a:pPr algn="just">
              <a:lnSpc>
                <a:spcPts val="3500"/>
              </a:lnSpc>
              <a:spcAft>
                <a:spcPts val="600"/>
              </a:spcAft>
            </a:pPr>
            <a:r>
              <a:rPr lang="pt-BR" sz="2400" b="1" dirty="0"/>
              <a:t>“</a:t>
            </a:r>
            <a:r>
              <a:rPr lang="pt-BR" sz="2400" b="1" dirty="0">
                <a:solidFill>
                  <a:srgbClr val="FF0000"/>
                </a:solidFill>
              </a:rPr>
              <a:t>Vinho nem bebida forte, </a:t>
            </a:r>
            <a:r>
              <a:rPr lang="pt-BR" sz="2400" b="1" dirty="0"/>
              <a:t>tu e teus filhos contigo não bebereis, quando entrardes na tenda da congregação, para que não morrais; e para fazer diferença entre o santo e o profano e entre o imundo e o limpo, e para ensinar aos filhos de Israel todos os estatutos que o Senhor lhes tem falado”. Levítico 10:9-11. </a:t>
            </a:r>
          </a:p>
          <a:p>
            <a:pPr algn="just">
              <a:lnSpc>
                <a:spcPts val="3500"/>
              </a:lnSpc>
              <a:spcAft>
                <a:spcPts val="600"/>
              </a:spcAft>
            </a:pP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621211DD-E6B8-5BE1-DD7B-A82BDBF0F485}"/>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192373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4E896649-21C0-B60B-F8B2-7AF975364198}"/>
              </a:ext>
            </a:extLst>
          </p:cNvPr>
          <p:cNvPicPr>
            <a:picLocks noChangeAspect="1"/>
          </p:cNvPicPr>
          <p:nvPr/>
        </p:nvPicPr>
        <p:blipFill>
          <a:blip r:embed="rId3">
            <a:extLst>
              <a:ext uri="{28A0092B-C50C-407E-A947-70E740481C1C}">
                <a14:useLocalDpi xmlns:a14="http://schemas.microsoft.com/office/drawing/2010/main" val="0"/>
              </a:ext>
            </a:extLst>
          </a:blip>
          <a:srcRect l="922" r="1842"/>
          <a:stretch>
            <a:fillRect/>
          </a:stretch>
        </p:blipFill>
        <p:spPr>
          <a:xfrm>
            <a:off x="-123422" y="-1"/>
            <a:ext cx="12340415" cy="7138737"/>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123422" y="5839731"/>
            <a:ext cx="12340414"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Seja Temperante!</a:t>
            </a:r>
          </a:p>
        </p:txBody>
      </p:sp>
    </p:spTree>
    <p:extLst>
      <p:ext uri="{BB962C8B-B14F-4D97-AF65-F5344CB8AC3E}">
        <p14:creationId xmlns:p14="http://schemas.microsoft.com/office/powerpoint/2010/main" val="5160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Mulher de cabelos longos sorrindo&#10;&#10;O conteúdo gerado por IA pode estar incorreto.">
            <a:extLst>
              <a:ext uri="{FF2B5EF4-FFF2-40B4-BE49-F238E27FC236}">
                <a16:creationId xmlns:a16="http://schemas.microsoft.com/office/drawing/2014/main" id="{F72C4131-5CB4-49D3-1535-00C64BBA8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240632" y="1690062"/>
            <a:ext cx="5374105"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Especial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Foi Para Israel</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Desfrutar Novamente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Favor Divino?</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318532"/>
            <a:ext cx="8690365" cy="4625069"/>
          </a:xfrm>
        </p:spPr>
        <p:txBody>
          <a:bodyPr>
            <a:noAutofit/>
          </a:bodyPr>
          <a:lstStyle/>
          <a:p>
            <a:pPr algn="just">
              <a:lnSpc>
                <a:spcPts val="3600"/>
              </a:lnSpc>
              <a:spcAft>
                <a:spcPts val="600"/>
              </a:spcAft>
            </a:pPr>
            <a:r>
              <a:rPr lang="pt-BR" sz="2400" b="1" dirty="0"/>
              <a:t>Depois da dedicação do tabernáculo, os sacerdotes foram </a:t>
            </a:r>
            <a:r>
              <a:rPr lang="pt-BR" sz="2400" b="1" dirty="0">
                <a:solidFill>
                  <a:srgbClr val="FF0000"/>
                </a:solidFill>
              </a:rPr>
              <a:t>consagrados</a:t>
            </a:r>
            <a:r>
              <a:rPr lang="pt-BR" sz="2400" b="1" dirty="0"/>
              <a:t> ao seu ofício sagrado.</a:t>
            </a:r>
          </a:p>
          <a:p>
            <a:pPr algn="just">
              <a:lnSpc>
                <a:spcPts val="3600"/>
              </a:lnSpc>
              <a:spcAft>
                <a:spcPts val="600"/>
              </a:spcAft>
            </a:pPr>
            <a:r>
              <a:rPr lang="pt-BR" sz="2400" b="1" dirty="0"/>
              <a:t>Tudo havia sido feito conforme Deus indicara, e Ele aceitou o sacrifício, e revelou Sua glória de maneira notável; </a:t>
            </a:r>
            <a:r>
              <a:rPr lang="pt-BR" sz="2400" b="1" dirty="0">
                <a:solidFill>
                  <a:srgbClr val="FF0000"/>
                </a:solidFill>
              </a:rPr>
              <a:t>fogo</a:t>
            </a:r>
            <a:r>
              <a:rPr lang="pt-BR" sz="2400" b="1" dirty="0"/>
              <a:t> veio do Senhor e consumiu a oferta sobre o altar. </a:t>
            </a:r>
          </a:p>
          <a:p>
            <a:pPr algn="just">
              <a:lnSpc>
                <a:spcPts val="3600"/>
              </a:lnSpc>
              <a:spcAft>
                <a:spcPts val="600"/>
              </a:spcAft>
            </a:pPr>
            <a:r>
              <a:rPr lang="pt-BR" sz="2400" b="1" dirty="0"/>
              <a:t>O povo olhou para esta maravilhosa </a:t>
            </a:r>
            <a:r>
              <a:rPr lang="pt-BR" sz="2400" b="1" dirty="0">
                <a:solidFill>
                  <a:srgbClr val="FF0000"/>
                </a:solidFill>
              </a:rPr>
              <a:t>manifestação</a:t>
            </a:r>
            <a:r>
              <a:rPr lang="pt-BR" sz="2400" b="1" dirty="0"/>
              <a:t> de poder divino. </a:t>
            </a:r>
          </a:p>
          <a:p>
            <a:pPr algn="just">
              <a:lnSpc>
                <a:spcPts val="3600"/>
              </a:lnSpc>
              <a:spcAft>
                <a:spcPts val="600"/>
              </a:spcAft>
            </a:pP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Recipiente de vidro com bebida dentro&#10;&#10;O conteúdo gerado por IA pode estar incorreto.">
            <a:extLst>
              <a:ext uri="{FF2B5EF4-FFF2-40B4-BE49-F238E27FC236}">
                <a16:creationId xmlns:a16="http://schemas.microsoft.com/office/drawing/2014/main" id="{DD0B6240-1AFF-D693-C771-DEAFA91D800E}"/>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Homem falando no celular&#10;&#10;O conteúdo gerado por IA pode estar incorreto.">
            <a:extLst>
              <a:ext uri="{FF2B5EF4-FFF2-40B4-BE49-F238E27FC236}">
                <a16:creationId xmlns:a16="http://schemas.microsoft.com/office/drawing/2014/main" id="{C84E106B-A7DF-F9C1-297A-C7BDBD48E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836268"/>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Pecado Terrível Cometeram </a:t>
            </a:r>
            <a:r>
              <a:rPr lang="pt-BR" sz="40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Nadabe</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e </a:t>
            </a:r>
            <a:r>
              <a:rPr lang="pt-BR" sz="40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Abiú</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600080"/>
            <a:ext cx="8690365" cy="6101172"/>
          </a:xfrm>
        </p:spPr>
        <p:txBody>
          <a:bodyPr>
            <a:noAutofit/>
          </a:bodyPr>
          <a:lstStyle/>
          <a:p>
            <a:pPr algn="just">
              <a:lnSpc>
                <a:spcPts val="3600"/>
              </a:lnSpc>
              <a:spcAft>
                <a:spcPts val="600"/>
              </a:spcAft>
            </a:pPr>
            <a:r>
              <a:rPr lang="pt-BR" sz="2400" b="1" dirty="0"/>
              <a:t>À </a:t>
            </a:r>
            <a:r>
              <a:rPr lang="pt-BR" sz="2400" b="1" dirty="0">
                <a:solidFill>
                  <a:srgbClr val="FF0000"/>
                </a:solidFill>
              </a:rPr>
              <a:t>hora do culto, </a:t>
            </a:r>
            <a:r>
              <a:rPr lang="pt-BR" sz="2400" b="1" dirty="0"/>
              <a:t>enquanto ascendiam a Deus as orações e louvor do povo, dois dos filhos de Arão tomaram cada um o seu incensário e queimaram incenso fragrante no mesmo, para elevar perante o Senhor um cheiro suave. </a:t>
            </a:r>
          </a:p>
          <a:p>
            <a:pPr algn="just">
              <a:lnSpc>
                <a:spcPts val="3600"/>
              </a:lnSpc>
              <a:spcAft>
                <a:spcPts val="600"/>
              </a:spcAft>
            </a:pPr>
            <a:r>
              <a:rPr lang="pt-BR" sz="2400" b="1" dirty="0"/>
              <a:t>Mas transgrediram a Sua ordem pelo uso de “fogo estranho”. Números 3:4. Para queimar o incenso apanharam </a:t>
            </a:r>
            <a:r>
              <a:rPr lang="pt-BR" sz="2400" b="1" dirty="0">
                <a:solidFill>
                  <a:srgbClr val="FF0000"/>
                </a:solidFill>
              </a:rPr>
              <a:t>fogo comum </a:t>
            </a:r>
            <a:r>
              <a:rPr lang="pt-BR" sz="2400" b="1" dirty="0"/>
              <a:t>em vez do fogo sagrado que o próprio Deus acendera e ordenou fosse usado para tal fim. </a:t>
            </a:r>
          </a:p>
          <a:p>
            <a:pPr algn="just">
              <a:lnSpc>
                <a:spcPts val="3600"/>
              </a:lnSpc>
              <a:spcAft>
                <a:spcPts val="600"/>
              </a:spcAft>
            </a:pPr>
            <a:r>
              <a:rPr lang="pt-BR" sz="2400" b="1" dirty="0"/>
              <a:t>Por causa deste pecado, </a:t>
            </a:r>
            <a:r>
              <a:rPr lang="pt-BR" sz="2400" b="1" dirty="0">
                <a:solidFill>
                  <a:srgbClr val="FF0000"/>
                </a:solidFill>
              </a:rPr>
              <a:t>saiu fogo </a:t>
            </a:r>
            <a:r>
              <a:rPr lang="pt-BR" sz="2400" b="1" dirty="0"/>
              <a:t>do Senhor e os </a:t>
            </a:r>
            <a:r>
              <a:rPr lang="pt-BR" sz="2400" b="1" dirty="0">
                <a:solidFill>
                  <a:srgbClr val="FF0000"/>
                </a:solidFill>
              </a:rPr>
              <a:t>devorou </a:t>
            </a:r>
            <a:r>
              <a:rPr lang="pt-BR" sz="2400" b="1" dirty="0"/>
              <a:t>à vista do povo.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4535525B-1E2B-ABE5-DE37-49D78DCD38D9}"/>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edifício, no interior, relógio, em pé&#10;&#10;O conteúdo gerado por IA pode estar incorreto.">
            <a:extLst>
              <a:ext uri="{FF2B5EF4-FFF2-40B4-BE49-F238E27FC236}">
                <a16:creationId xmlns:a16="http://schemas.microsoft.com/office/drawing/2014/main" id="{5077F1BE-5D55-B617-58A1-3B1AE71E7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58578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Tal Pecado Foi Tão Grave?</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55938"/>
            <a:ext cx="8690365" cy="6610624"/>
          </a:xfrm>
        </p:spPr>
        <p:txBody>
          <a:bodyPr>
            <a:noAutofit/>
          </a:bodyPr>
          <a:lstStyle/>
          <a:p>
            <a:pPr algn="just">
              <a:lnSpc>
                <a:spcPts val="3500"/>
              </a:lnSpc>
              <a:spcAft>
                <a:spcPts val="600"/>
              </a:spcAft>
            </a:pPr>
            <a:r>
              <a:rPr lang="pt-BR" sz="2400" b="1" dirty="0"/>
              <a:t>Abaixo de Moisés e Arão, </a:t>
            </a:r>
            <a:r>
              <a:rPr lang="pt-BR" sz="2400" b="1" dirty="0" err="1"/>
              <a:t>Nadabe</a:t>
            </a:r>
            <a:r>
              <a:rPr lang="pt-BR" sz="2400" b="1" dirty="0"/>
              <a:t> e </a:t>
            </a:r>
            <a:r>
              <a:rPr lang="pt-BR" sz="2400" b="1" dirty="0" err="1"/>
              <a:t>Abiú</a:t>
            </a:r>
            <a:r>
              <a:rPr lang="pt-BR" sz="2400" b="1" dirty="0"/>
              <a:t> eram os mais preeminentes em Israel. Tinham sido </a:t>
            </a:r>
            <a:r>
              <a:rPr lang="pt-BR" sz="2400" b="1" dirty="0">
                <a:solidFill>
                  <a:srgbClr val="FF0000"/>
                </a:solidFill>
              </a:rPr>
              <a:t>honrados </a:t>
            </a:r>
            <a:r>
              <a:rPr lang="pt-BR" sz="2400" b="1" dirty="0"/>
              <a:t>de modo especial pelo Senhor, </a:t>
            </a:r>
            <a:r>
              <a:rPr lang="pt-BR" sz="2400" b="1" dirty="0" err="1"/>
              <a:t>tendo-se-lhes</a:t>
            </a:r>
            <a:r>
              <a:rPr lang="pt-BR" sz="2400" b="1" dirty="0"/>
              <a:t> permitido juntamente com os setenta anciãos verem Sua glória no monte. Tudo isto tornava mais ofensivo o seu pecado. </a:t>
            </a:r>
          </a:p>
          <a:p>
            <a:pPr algn="just">
              <a:lnSpc>
                <a:spcPts val="3500"/>
              </a:lnSpc>
              <a:spcAft>
                <a:spcPts val="600"/>
              </a:spcAft>
            </a:pPr>
            <a:r>
              <a:rPr lang="pt-BR" sz="2400" b="1" dirty="0"/>
              <a:t>A grande luz e </a:t>
            </a:r>
            <a:r>
              <a:rPr lang="pt-BR" sz="2400" b="1" dirty="0">
                <a:solidFill>
                  <a:srgbClr val="FF0000"/>
                </a:solidFill>
              </a:rPr>
              <a:t>privilégios</a:t>
            </a:r>
            <a:r>
              <a:rPr lang="pt-BR" sz="2400" b="1" dirty="0"/>
              <a:t> concedidos exigem uma retribuição de virtude e santidade correspondente à luz outorgada. Grandes bênçãos e privilégios nunca devem embalar-nos em segurança ou </a:t>
            </a:r>
            <a:r>
              <a:rPr lang="pt-BR" sz="2400" b="1" dirty="0">
                <a:solidFill>
                  <a:srgbClr val="FF0000"/>
                </a:solidFill>
              </a:rPr>
              <a:t>despreocupação. </a:t>
            </a:r>
            <a:r>
              <a:rPr lang="pt-BR" sz="2400" b="1" dirty="0"/>
              <a:t>Nunca devem dar liberdade ao pecado, nem fazer com que os que os recebem entendam que Deus não será exigente com eles. Todas as </a:t>
            </a:r>
            <a:r>
              <a:rPr lang="pt-BR" sz="2400" b="1" dirty="0">
                <a:solidFill>
                  <a:srgbClr val="FF0000"/>
                </a:solidFill>
              </a:rPr>
              <a:t>vantagens </a:t>
            </a:r>
            <a:r>
              <a:rPr lang="pt-BR" sz="2400" b="1" dirty="0"/>
              <a:t>que Deus tem dado, são os Seus meios para lançar fervor no espírito, zelo no esforço e vigor no executar Sua santa vontade.</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Recipiente de vidro com bebida dentro&#10;&#10;O conteúdo gerado por IA pode estar incorreto.">
            <a:extLst>
              <a:ext uri="{FF2B5EF4-FFF2-40B4-BE49-F238E27FC236}">
                <a16:creationId xmlns:a16="http://schemas.microsoft.com/office/drawing/2014/main" id="{4D37876E-CA96-66CE-C643-402F74AF6BCC}"/>
              </a:ext>
            </a:extLst>
          </p:cNvPr>
          <p:cNvPicPr>
            <a:picLocks noChangeAspect="1"/>
          </p:cNvPicPr>
          <p:nvPr/>
        </p:nvPicPr>
        <p:blipFill>
          <a:blip r:embed="rId3">
            <a:extLst>
              <a:ext uri="{28A0092B-C50C-407E-A947-70E740481C1C}">
                <a14:useLocalDpi xmlns:a14="http://schemas.microsoft.com/office/drawing/2010/main" val="0"/>
              </a:ext>
            </a:extLst>
          </a:blip>
          <a:srcRect l="76579"/>
          <a:stretch>
            <a:fillRect/>
          </a:stretch>
        </p:blipFill>
        <p:spPr>
          <a:xfrm>
            <a:off x="9536944" y="481263"/>
            <a:ext cx="2579769" cy="6195793"/>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Foto preta e branca de homem de bigode e nuvens no céu&#10;&#10;O conteúdo gerado por IA pode estar incorreto.">
            <a:extLst>
              <a:ext uri="{FF2B5EF4-FFF2-40B4-BE49-F238E27FC236}">
                <a16:creationId xmlns:a16="http://schemas.microsoft.com/office/drawing/2014/main" id="{9FCCDAE8-2124-772B-A4FC-93F317D7C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Faltou na Educação Desses Homens?</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341</TotalTime>
  <Words>2777</Words>
  <Application>Microsoft Office PowerPoint</Application>
  <PresentationFormat>Widescreen</PresentationFormat>
  <Paragraphs>98</Paragraphs>
  <Slides>22</Slides>
  <Notes>22</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22</vt:i4>
      </vt:variant>
    </vt:vector>
  </HeadingPairs>
  <TitlesOfParts>
    <vt:vector size="28"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2025-10-06T13:26:22Z</dcterms:modified>
</cp:coreProperties>
</file>