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8" r:id="rId3"/>
    <p:sldId id="300" r:id="rId4"/>
    <p:sldId id="257" r:id="rId5"/>
    <p:sldId id="301" r:id="rId6"/>
    <p:sldId id="322" r:id="rId7"/>
    <p:sldId id="329" r:id="rId8"/>
    <p:sldId id="259" r:id="rId9"/>
    <p:sldId id="323" r:id="rId10"/>
    <p:sldId id="335" r:id="rId11"/>
    <p:sldId id="302" r:id="rId12"/>
    <p:sldId id="321" r:id="rId13"/>
    <p:sldId id="303" r:id="rId14"/>
    <p:sldId id="324" r:id="rId15"/>
    <p:sldId id="336" r:id="rId16"/>
    <p:sldId id="304" r:id="rId17"/>
    <p:sldId id="325" r:id="rId18"/>
    <p:sldId id="330" r:id="rId19"/>
    <p:sldId id="305" r:id="rId20"/>
    <p:sldId id="326" r:id="rId21"/>
    <p:sldId id="331" r:id="rId22"/>
    <p:sldId id="306" r:id="rId23"/>
    <p:sldId id="327" r:id="rId24"/>
    <p:sldId id="332" r:id="rId25"/>
    <p:sldId id="333" r:id="rId26"/>
    <p:sldId id="320" r:id="rId27"/>
    <p:sldId id="328" r:id="rId28"/>
    <p:sldId id="334" r:id="rId29"/>
    <p:sldId id="319" r:id="rId3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EC32DF-60E1-4B71-9B4D-FD221B97A6D6}" v="106" dt="2025-10-06T17:34:43.2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68" autoAdjust="0"/>
    <p:restoredTop sz="73448" autoAdjust="0"/>
  </p:normalViewPr>
  <p:slideViewPr>
    <p:cSldViewPr snapToGrid="0">
      <p:cViewPr varScale="1">
        <p:scale>
          <a:sx n="73" d="100"/>
          <a:sy n="73" d="100"/>
        </p:scale>
        <p:origin x="2040" y="29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 Marcelo Augusto de Carvalho" userId="003edaac93cd75e4" providerId="LiveId" clId="{EB6694EA-8DB5-4428-B735-25A70CB81814}"/>
    <pc:docChg chg="undo custSel addSld delSld modSld">
      <pc:chgData name="Pr. Marcelo Augusto de Carvalho" userId="003edaac93cd75e4" providerId="LiveId" clId="{EB6694EA-8DB5-4428-B735-25A70CB81814}" dt="2025-10-07T05:23:21.085" v="1786" actId="1036"/>
      <pc:docMkLst>
        <pc:docMk/>
      </pc:docMkLst>
      <pc:sldChg chg="addSp modSp mod modNotesTx">
        <pc:chgData name="Pr. Marcelo Augusto de Carvalho" userId="003edaac93cd75e4" providerId="LiveId" clId="{EB6694EA-8DB5-4428-B735-25A70CB81814}" dt="2025-10-06T17:11:11.943" v="1259" actId="171"/>
        <pc:sldMkLst>
          <pc:docMk/>
          <pc:sldMk cId="2391147461" sldId="256"/>
        </pc:sldMkLst>
        <pc:spChg chg="mod">
          <ac:chgData name="Pr. Marcelo Augusto de Carvalho" userId="003edaac93cd75e4" providerId="LiveId" clId="{EB6694EA-8DB5-4428-B735-25A70CB81814}" dt="2025-10-06T15:01:45.285" v="578" actId="20577"/>
          <ac:spMkLst>
            <pc:docMk/>
            <pc:sldMk cId="2391147461" sldId="256"/>
            <ac:spMk id="4" creationId="{281DBA33-D16E-6458-79C5-9E884890072A}"/>
          </ac:spMkLst>
        </pc:spChg>
        <pc:picChg chg="add mod ord">
          <ac:chgData name="Pr. Marcelo Augusto de Carvalho" userId="003edaac93cd75e4" providerId="LiveId" clId="{EB6694EA-8DB5-4428-B735-25A70CB81814}" dt="2025-10-06T17:11:11.943" v="1259" actId="171"/>
          <ac:picMkLst>
            <pc:docMk/>
            <pc:sldMk cId="2391147461" sldId="256"/>
            <ac:picMk id="3" creationId="{8264C382-E4B4-2382-65F8-C7FF188928E0}"/>
          </ac:picMkLst>
        </pc:picChg>
      </pc:sldChg>
      <pc:sldChg chg="addSp delSp modSp mod">
        <pc:chgData name="Pr. Marcelo Augusto de Carvalho" userId="003edaac93cd75e4" providerId="LiveId" clId="{EB6694EA-8DB5-4428-B735-25A70CB81814}" dt="2025-10-06T17:12:36.775" v="1353" actId="1038"/>
        <pc:sldMkLst>
          <pc:docMk/>
          <pc:sldMk cId="3097251901" sldId="257"/>
        </pc:sldMkLst>
        <pc:spChg chg="mod">
          <ac:chgData name="Pr. Marcelo Augusto de Carvalho" userId="003edaac93cd75e4" providerId="LiveId" clId="{EB6694EA-8DB5-4428-B735-25A70CB81814}" dt="2025-10-06T16:24:15.719" v="1255" actId="207"/>
          <ac:spMkLst>
            <pc:docMk/>
            <pc:sldMk cId="3097251901" sldId="257"/>
            <ac:spMk id="3" creationId="{C3F39A52-9BFF-21C8-E67F-F27B6F020CBE}"/>
          </ac:spMkLst>
        </pc:spChg>
        <pc:picChg chg="del">
          <ac:chgData name="Pr. Marcelo Augusto de Carvalho" userId="003edaac93cd75e4" providerId="LiveId" clId="{EB6694EA-8DB5-4428-B735-25A70CB81814}" dt="2025-10-06T17:11:28.590" v="1260" actId="478"/>
          <ac:picMkLst>
            <pc:docMk/>
            <pc:sldMk cId="3097251901" sldId="257"/>
            <ac:picMk id="2" creationId="{77DC4F79-410F-1CCB-2CBF-3914A14F1066}"/>
          </ac:picMkLst>
        </pc:picChg>
        <pc:picChg chg="add mod modCrop">
          <ac:chgData name="Pr. Marcelo Augusto de Carvalho" userId="003edaac93cd75e4" providerId="LiveId" clId="{EB6694EA-8DB5-4428-B735-25A70CB81814}" dt="2025-10-06T17:12:36.775" v="1353" actId="1038"/>
          <ac:picMkLst>
            <pc:docMk/>
            <pc:sldMk cId="3097251901" sldId="257"/>
            <ac:picMk id="5" creationId="{27C2A986-C000-00BD-E972-64E1FC51F14D}"/>
          </ac:picMkLst>
        </pc:picChg>
      </pc:sldChg>
      <pc:sldChg chg="modSp mod">
        <pc:chgData name="Pr. Marcelo Augusto de Carvalho" userId="003edaac93cd75e4" providerId="LiveId" clId="{EB6694EA-8DB5-4428-B735-25A70CB81814}" dt="2025-10-02T14:28:52.505" v="36" actId="20577"/>
        <pc:sldMkLst>
          <pc:docMk/>
          <pc:sldMk cId="3284625694" sldId="258"/>
        </pc:sldMkLst>
        <pc:spChg chg="mod">
          <ac:chgData name="Pr. Marcelo Augusto de Carvalho" userId="003edaac93cd75e4" providerId="LiveId" clId="{EB6694EA-8DB5-4428-B735-25A70CB81814}" dt="2025-10-02T14:28:52.505" v="36" actId="20577"/>
          <ac:spMkLst>
            <pc:docMk/>
            <pc:sldMk cId="3284625694" sldId="258"/>
            <ac:spMk id="5" creationId="{6A751132-2C4E-80A0-99E1-CC643B27E252}"/>
          </ac:spMkLst>
        </pc:spChg>
      </pc:sldChg>
      <pc:sldChg chg="addSp modSp mod">
        <pc:chgData name="Pr. Marcelo Augusto de Carvalho" userId="003edaac93cd75e4" providerId="LiveId" clId="{EB6694EA-8DB5-4428-B735-25A70CB81814}" dt="2025-10-06T17:15:27.053" v="1402" actId="171"/>
        <pc:sldMkLst>
          <pc:docMk/>
          <pc:sldMk cId="1313003849" sldId="259"/>
        </pc:sldMkLst>
        <pc:spChg chg="mod">
          <ac:chgData name="Pr. Marcelo Augusto de Carvalho" userId="003edaac93cd75e4" providerId="LiveId" clId="{EB6694EA-8DB5-4428-B735-25A70CB81814}" dt="2025-10-06T15:02:22.838" v="621" actId="1036"/>
          <ac:spMkLst>
            <pc:docMk/>
            <pc:sldMk cId="1313003849" sldId="259"/>
            <ac:spMk id="2" creationId="{05A67677-772A-1396-E2C4-5018CB2B0573}"/>
          </ac:spMkLst>
        </pc:spChg>
        <pc:picChg chg="add mod ord">
          <ac:chgData name="Pr. Marcelo Augusto de Carvalho" userId="003edaac93cd75e4" providerId="LiveId" clId="{EB6694EA-8DB5-4428-B735-25A70CB81814}" dt="2025-10-06T17:15:27.053" v="1402" actId="171"/>
          <ac:picMkLst>
            <pc:docMk/>
            <pc:sldMk cId="1313003849" sldId="259"/>
            <ac:picMk id="4" creationId="{60D09FB0-BAF7-9B32-873C-A87E927F58C9}"/>
          </ac:picMkLst>
        </pc:picChg>
      </pc:sldChg>
      <pc:sldChg chg="del">
        <pc:chgData name="Pr. Marcelo Augusto de Carvalho" userId="003edaac93cd75e4" providerId="LiveId" clId="{EB6694EA-8DB5-4428-B735-25A70CB81814}" dt="2025-10-06T15:01:35.243" v="577" actId="47"/>
        <pc:sldMkLst>
          <pc:docMk/>
          <pc:sldMk cId="3518966941" sldId="299"/>
        </pc:sldMkLst>
      </pc:sldChg>
      <pc:sldChg chg="addSp modSp mod">
        <pc:chgData name="Pr. Marcelo Augusto de Carvalho" userId="003edaac93cd75e4" providerId="LiveId" clId="{EB6694EA-8DB5-4428-B735-25A70CB81814}" dt="2025-10-06T17:14:36.600" v="1391" actId="1076"/>
        <pc:sldMkLst>
          <pc:docMk/>
          <pc:sldMk cId="3579515904" sldId="300"/>
        </pc:sldMkLst>
        <pc:spChg chg="mod">
          <ac:chgData name="Pr. Marcelo Augusto de Carvalho" userId="003edaac93cd75e4" providerId="LiveId" clId="{EB6694EA-8DB5-4428-B735-25A70CB81814}" dt="2025-10-06T17:14:36.600" v="1391" actId="1076"/>
          <ac:spMkLst>
            <pc:docMk/>
            <pc:sldMk cId="3579515904" sldId="300"/>
            <ac:spMk id="5" creationId="{80A9F6E0-A5D3-838C-5712-6982C41E4A8A}"/>
          </ac:spMkLst>
        </pc:spChg>
        <pc:picChg chg="add mod ord">
          <ac:chgData name="Pr. Marcelo Augusto de Carvalho" userId="003edaac93cd75e4" providerId="LiveId" clId="{EB6694EA-8DB5-4428-B735-25A70CB81814}" dt="2025-10-06T17:14:25.265" v="1389" actId="171"/>
          <ac:picMkLst>
            <pc:docMk/>
            <pc:sldMk cId="3579515904" sldId="300"/>
            <ac:picMk id="3" creationId="{D638D1D5-6C54-6B33-69FB-5D9FEBC543BB}"/>
          </ac:picMkLst>
        </pc:picChg>
      </pc:sldChg>
      <pc:sldChg chg="addSp modSp mod">
        <pc:chgData name="Pr. Marcelo Augusto de Carvalho" userId="003edaac93cd75e4" providerId="LiveId" clId="{EB6694EA-8DB5-4428-B735-25A70CB81814}" dt="2025-10-06T17:15:09.834" v="1398" actId="20577"/>
        <pc:sldMkLst>
          <pc:docMk/>
          <pc:sldMk cId="3669010739" sldId="301"/>
        </pc:sldMkLst>
        <pc:spChg chg="mod">
          <ac:chgData name="Pr. Marcelo Augusto de Carvalho" userId="003edaac93cd75e4" providerId="LiveId" clId="{EB6694EA-8DB5-4428-B735-25A70CB81814}" dt="2025-10-06T17:15:09.834" v="1398" actId="20577"/>
          <ac:spMkLst>
            <pc:docMk/>
            <pc:sldMk cId="3669010739" sldId="301"/>
            <ac:spMk id="5" creationId="{26818464-3753-87B3-CAFC-1E0CA3B0ECC8}"/>
          </ac:spMkLst>
        </pc:spChg>
        <pc:picChg chg="add mod ord">
          <ac:chgData name="Pr. Marcelo Augusto de Carvalho" userId="003edaac93cd75e4" providerId="LiveId" clId="{EB6694EA-8DB5-4428-B735-25A70CB81814}" dt="2025-10-06T17:14:52.106" v="1395" actId="171"/>
          <ac:picMkLst>
            <pc:docMk/>
            <pc:sldMk cId="3669010739" sldId="301"/>
            <ac:picMk id="3" creationId="{713BDABD-DF3B-E099-D76A-203DD8BC470C}"/>
          </ac:picMkLst>
        </pc:picChg>
      </pc:sldChg>
      <pc:sldChg chg="addSp modSp mod">
        <pc:chgData name="Pr. Marcelo Augusto de Carvalho" userId="003edaac93cd75e4" providerId="LiveId" clId="{EB6694EA-8DB5-4428-B735-25A70CB81814}" dt="2025-10-06T17:15:40.859" v="1406" actId="171"/>
        <pc:sldMkLst>
          <pc:docMk/>
          <pc:sldMk cId="150383901" sldId="302"/>
        </pc:sldMkLst>
        <pc:spChg chg="mod">
          <ac:chgData name="Pr. Marcelo Augusto de Carvalho" userId="003edaac93cd75e4" providerId="LiveId" clId="{EB6694EA-8DB5-4428-B735-25A70CB81814}" dt="2025-10-06T15:02:30.883" v="633" actId="1036"/>
          <ac:spMkLst>
            <pc:docMk/>
            <pc:sldMk cId="150383901" sldId="302"/>
            <ac:spMk id="5" creationId="{DB29BF97-407C-DC8D-A883-64E75A0D628F}"/>
          </ac:spMkLst>
        </pc:spChg>
        <pc:picChg chg="add mod ord">
          <ac:chgData name="Pr. Marcelo Augusto de Carvalho" userId="003edaac93cd75e4" providerId="LiveId" clId="{EB6694EA-8DB5-4428-B735-25A70CB81814}" dt="2025-10-06T17:15:40.859" v="1406" actId="171"/>
          <ac:picMkLst>
            <pc:docMk/>
            <pc:sldMk cId="150383901" sldId="302"/>
            <ac:picMk id="3" creationId="{F62FA048-4656-96AC-6221-42C89F5A8825}"/>
          </ac:picMkLst>
        </pc:picChg>
      </pc:sldChg>
      <pc:sldChg chg="addSp modSp mod">
        <pc:chgData name="Pr. Marcelo Augusto de Carvalho" userId="003edaac93cd75e4" providerId="LiveId" clId="{EB6694EA-8DB5-4428-B735-25A70CB81814}" dt="2025-10-06T17:16:16.513" v="1418" actId="1036"/>
        <pc:sldMkLst>
          <pc:docMk/>
          <pc:sldMk cId="1890525026" sldId="303"/>
        </pc:sldMkLst>
        <pc:spChg chg="mod">
          <ac:chgData name="Pr. Marcelo Augusto de Carvalho" userId="003edaac93cd75e4" providerId="LiveId" clId="{EB6694EA-8DB5-4428-B735-25A70CB81814}" dt="2025-10-06T17:16:16.513" v="1418" actId="1036"/>
          <ac:spMkLst>
            <pc:docMk/>
            <pc:sldMk cId="1890525026" sldId="303"/>
            <ac:spMk id="2" creationId="{781C9BDE-0933-0317-0FC6-015BE593276E}"/>
          </ac:spMkLst>
        </pc:spChg>
        <pc:picChg chg="add mod ord">
          <ac:chgData name="Pr. Marcelo Augusto de Carvalho" userId="003edaac93cd75e4" providerId="LiveId" clId="{EB6694EA-8DB5-4428-B735-25A70CB81814}" dt="2025-10-06T17:15:58.394" v="1410" actId="171"/>
          <ac:picMkLst>
            <pc:docMk/>
            <pc:sldMk cId="1890525026" sldId="303"/>
            <ac:picMk id="4" creationId="{B3E03063-46FF-F0CD-D911-31DF9CBEB98E}"/>
          </ac:picMkLst>
        </pc:picChg>
      </pc:sldChg>
      <pc:sldChg chg="addSp modSp mod">
        <pc:chgData name="Pr. Marcelo Augusto de Carvalho" userId="003edaac93cd75e4" providerId="LiveId" clId="{EB6694EA-8DB5-4428-B735-25A70CB81814}" dt="2025-10-06T17:16:38.128" v="1423" actId="20577"/>
        <pc:sldMkLst>
          <pc:docMk/>
          <pc:sldMk cId="1276572440" sldId="304"/>
        </pc:sldMkLst>
        <pc:spChg chg="mod">
          <ac:chgData name="Pr. Marcelo Augusto de Carvalho" userId="003edaac93cd75e4" providerId="LiveId" clId="{EB6694EA-8DB5-4428-B735-25A70CB81814}" dt="2025-10-06T17:16:38.128" v="1423" actId="20577"/>
          <ac:spMkLst>
            <pc:docMk/>
            <pc:sldMk cId="1276572440" sldId="304"/>
            <ac:spMk id="2" creationId="{78BDB980-31FC-3643-5191-4B198989E654}"/>
          </ac:spMkLst>
        </pc:spChg>
        <pc:picChg chg="add mod ord">
          <ac:chgData name="Pr. Marcelo Augusto de Carvalho" userId="003edaac93cd75e4" providerId="LiveId" clId="{EB6694EA-8DB5-4428-B735-25A70CB81814}" dt="2025-10-06T17:16:28.509" v="1422" actId="171"/>
          <ac:picMkLst>
            <pc:docMk/>
            <pc:sldMk cId="1276572440" sldId="304"/>
            <ac:picMk id="4" creationId="{1BCC27A3-94A5-9F28-7805-4DDEC3B097E9}"/>
          </ac:picMkLst>
        </pc:picChg>
      </pc:sldChg>
      <pc:sldChg chg="addSp delSp modSp mod">
        <pc:chgData name="Pr. Marcelo Augusto de Carvalho" userId="003edaac93cd75e4" providerId="LiveId" clId="{EB6694EA-8DB5-4428-B735-25A70CB81814}" dt="2025-10-06T17:20:22.874" v="1585" actId="1035"/>
        <pc:sldMkLst>
          <pc:docMk/>
          <pc:sldMk cId="3262789316" sldId="305"/>
        </pc:sldMkLst>
        <pc:spChg chg="mod">
          <ac:chgData name="Pr. Marcelo Augusto de Carvalho" userId="003edaac93cd75e4" providerId="LiveId" clId="{EB6694EA-8DB5-4428-B735-25A70CB81814}" dt="2025-10-06T17:20:22.874" v="1585" actId="1035"/>
          <ac:spMkLst>
            <pc:docMk/>
            <pc:sldMk cId="3262789316" sldId="305"/>
            <ac:spMk id="2" creationId="{1ADFFB66-6DD2-7375-7E18-79475EB3A02C}"/>
          </ac:spMkLst>
        </pc:spChg>
        <pc:picChg chg="add del mod ord">
          <ac:chgData name="Pr. Marcelo Augusto de Carvalho" userId="003edaac93cd75e4" providerId="LiveId" clId="{EB6694EA-8DB5-4428-B735-25A70CB81814}" dt="2025-10-06T17:20:07.789" v="1537" actId="478"/>
          <ac:picMkLst>
            <pc:docMk/>
            <pc:sldMk cId="3262789316" sldId="305"/>
            <ac:picMk id="4" creationId="{3D1E756C-E90D-7302-CB49-0F2295BAB07E}"/>
          </ac:picMkLst>
        </pc:picChg>
        <pc:picChg chg="add mod ord">
          <ac:chgData name="Pr. Marcelo Augusto de Carvalho" userId="003edaac93cd75e4" providerId="LiveId" clId="{EB6694EA-8DB5-4428-B735-25A70CB81814}" dt="2025-10-06T17:20:15.768" v="1541" actId="171"/>
          <ac:picMkLst>
            <pc:docMk/>
            <pc:sldMk cId="3262789316" sldId="305"/>
            <ac:picMk id="6" creationId="{76298782-E11D-914B-8D76-18E45BA27B5A}"/>
          </ac:picMkLst>
        </pc:picChg>
      </pc:sldChg>
      <pc:sldChg chg="addSp delSp modSp mod">
        <pc:chgData name="Pr. Marcelo Augusto de Carvalho" userId="003edaac93cd75e4" providerId="LiveId" clId="{EB6694EA-8DB5-4428-B735-25A70CB81814}" dt="2025-10-06T17:19:56.917" v="1536" actId="1035"/>
        <pc:sldMkLst>
          <pc:docMk/>
          <pc:sldMk cId="856942278" sldId="306"/>
        </pc:sldMkLst>
        <pc:spChg chg="mod">
          <ac:chgData name="Pr. Marcelo Augusto de Carvalho" userId="003edaac93cd75e4" providerId="LiveId" clId="{EB6694EA-8DB5-4428-B735-25A70CB81814}" dt="2025-10-06T17:19:56.917" v="1536" actId="1035"/>
          <ac:spMkLst>
            <pc:docMk/>
            <pc:sldMk cId="856942278" sldId="306"/>
            <ac:spMk id="2" creationId="{63E37C5D-50E5-54BD-E06B-82189C06D3D4}"/>
          </ac:spMkLst>
        </pc:spChg>
        <pc:picChg chg="add del mod ord">
          <ac:chgData name="Pr. Marcelo Augusto de Carvalho" userId="003edaac93cd75e4" providerId="LiveId" clId="{EB6694EA-8DB5-4428-B735-25A70CB81814}" dt="2025-10-06T17:19:40.630" v="1489" actId="478"/>
          <ac:picMkLst>
            <pc:docMk/>
            <pc:sldMk cId="856942278" sldId="306"/>
            <ac:picMk id="4" creationId="{5C69528E-DC4C-1B69-1769-B6EAB6B88CF5}"/>
          </ac:picMkLst>
        </pc:picChg>
        <pc:picChg chg="add mod ord">
          <ac:chgData name="Pr. Marcelo Augusto de Carvalho" userId="003edaac93cd75e4" providerId="LiveId" clId="{EB6694EA-8DB5-4428-B735-25A70CB81814}" dt="2025-10-06T17:19:49.514" v="1493" actId="171"/>
          <ac:picMkLst>
            <pc:docMk/>
            <pc:sldMk cId="856942278" sldId="306"/>
            <ac:picMk id="6" creationId="{69E849FE-46EB-4B96-FA29-22F54BC9EA83}"/>
          </ac:picMkLst>
        </pc:picChg>
      </pc:sldChg>
      <pc:sldChg chg="addSp modSp mod modNotesTx">
        <pc:chgData name="Pr. Marcelo Augusto de Carvalho" userId="003edaac93cd75e4" providerId="LiveId" clId="{EB6694EA-8DB5-4428-B735-25A70CB81814}" dt="2025-10-07T05:23:21.085" v="1786" actId="1036"/>
        <pc:sldMkLst>
          <pc:docMk/>
          <pc:sldMk cId="516013852" sldId="319"/>
        </pc:sldMkLst>
        <pc:spChg chg="mod">
          <ac:chgData name="Pr. Marcelo Augusto de Carvalho" userId="003edaac93cd75e4" providerId="LiveId" clId="{EB6694EA-8DB5-4428-B735-25A70CB81814}" dt="2025-10-07T05:23:21.085" v="1786" actId="1036"/>
          <ac:spMkLst>
            <pc:docMk/>
            <pc:sldMk cId="516013852" sldId="319"/>
            <ac:spMk id="2" creationId="{AEA775BC-25E9-F544-E07E-58A10F4C8699}"/>
          </ac:spMkLst>
        </pc:spChg>
        <pc:picChg chg="add mod ord">
          <ac:chgData name="Pr. Marcelo Augusto de Carvalho" userId="003edaac93cd75e4" providerId="LiveId" clId="{EB6694EA-8DB5-4428-B735-25A70CB81814}" dt="2025-10-06T17:19:11.470" v="1483" actId="171"/>
          <ac:picMkLst>
            <pc:docMk/>
            <pc:sldMk cId="516013852" sldId="319"/>
            <ac:picMk id="4" creationId="{5581CB3B-5C32-19EF-0C0C-3884BAA28E4C}"/>
          </ac:picMkLst>
        </pc:picChg>
      </pc:sldChg>
      <pc:sldChg chg="addSp delSp modSp mod">
        <pc:chgData name="Pr. Marcelo Augusto de Carvalho" userId="003edaac93cd75e4" providerId="LiveId" clId="{EB6694EA-8DB5-4428-B735-25A70CB81814}" dt="2025-10-07T05:23:01.336" v="1776" actId="20577"/>
        <pc:sldMkLst>
          <pc:docMk/>
          <pc:sldMk cId="10581937" sldId="320"/>
        </pc:sldMkLst>
        <pc:spChg chg="mod">
          <ac:chgData name="Pr. Marcelo Augusto de Carvalho" userId="003edaac93cd75e4" providerId="LiveId" clId="{EB6694EA-8DB5-4428-B735-25A70CB81814}" dt="2025-10-07T05:23:01.336" v="1776" actId="20577"/>
          <ac:spMkLst>
            <pc:docMk/>
            <pc:sldMk cId="10581937" sldId="320"/>
            <ac:spMk id="2" creationId="{93516F94-F679-B013-8D5F-0AD2BE295E41}"/>
          </ac:spMkLst>
        </pc:spChg>
        <pc:picChg chg="add del mod ord">
          <ac:chgData name="Pr. Marcelo Augusto de Carvalho" userId="003edaac93cd75e4" providerId="LiveId" clId="{EB6694EA-8DB5-4428-B735-25A70CB81814}" dt="2025-10-06T17:19:24.559" v="1484" actId="478"/>
          <ac:picMkLst>
            <pc:docMk/>
            <pc:sldMk cId="10581937" sldId="320"/>
            <ac:picMk id="4" creationId="{B63A9FE5-0197-4FC4-611A-06D701D124F0}"/>
          </ac:picMkLst>
        </pc:picChg>
        <pc:picChg chg="add mod ord">
          <ac:chgData name="Pr. Marcelo Augusto de Carvalho" userId="003edaac93cd75e4" providerId="LiveId" clId="{EB6694EA-8DB5-4428-B735-25A70CB81814}" dt="2025-10-06T17:19:27.855" v="1488" actId="171"/>
          <ac:picMkLst>
            <pc:docMk/>
            <pc:sldMk cId="10581937" sldId="320"/>
            <ac:picMk id="6" creationId="{9D6952CA-17DD-D278-9476-FC8DBBFAA558}"/>
          </ac:picMkLst>
        </pc:picChg>
      </pc:sldChg>
      <pc:sldChg chg="addSp delSp modSp mod">
        <pc:chgData name="Pr. Marcelo Augusto de Carvalho" userId="003edaac93cd75e4" providerId="LiveId" clId="{EB6694EA-8DB5-4428-B735-25A70CB81814}" dt="2025-10-06T17:13:14.782" v="1363"/>
        <pc:sldMkLst>
          <pc:docMk/>
          <pc:sldMk cId="2671598681" sldId="321"/>
        </pc:sldMkLst>
        <pc:spChg chg="mod">
          <ac:chgData name="Pr. Marcelo Augusto de Carvalho" userId="003edaac93cd75e4" providerId="LiveId" clId="{EB6694EA-8DB5-4428-B735-25A70CB81814}" dt="2025-10-06T16:13:15.332" v="1202" actId="207"/>
          <ac:spMkLst>
            <pc:docMk/>
            <pc:sldMk cId="2671598681" sldId="321"/>
            <ac:spMk id="3" creationId="{D5A876F3-E8FC-C3CB-9F42-D97E9ECF52A7}"/>
          </ac:spMkLst>
        </pc:spChg>
        <pc:picChg chg="del">
          <ac:chgData name="Pr. Marcelo Augusto de Carvalho" userId="003edaac93cd75e4" providerId="LiveId" clId="{EB6694EA-8DB5-4428-B735-25A70CB81814}" dt="2025-10-06T17:13:13.781" v="1362" actId="478"/>
          <ac:picMkLst>
            <pc:docMk/>
            <pc:sldMk cId="2671598681" sldId="321"/>
            <ac:picMk id="2" creationId="{7A9FAE52-A8E3-64C4-B9C1-AF87626CF651}"/>
          </ac:picMkLst>
        </pc:picChg>
        <pc:picChg chg="add mod">
          <ac:chgData name="Pr. Marcelo Augusto de Carvalho" userId="003edaac93cd75e4" providerId="LiveId" clId="{EB6694EA-8DB5-4428-B735-25A70CB81814}" dt="2025-10-06T17:13:14.782" v="1363"/>
          <ac:picMkLst>
            <pc:docMk/>
            <pc:sldMk cId="2671598681" sldId="321"/>
            <ac:picMk id="4" creationId="{81E31595-4E1E-F8C4-C232-357AAA702D33}"/>
          </ac:picMkLst>
        </pc:picChg>
      </pc:sldChg>
      <pc:sldChg chg="addSp delSp modSp mod">
        <pc:chgData name="Pr. Marcelo Augusto de Carvalho" userId="003edaac93cd75e4" providerId="LiveId" clId="{EB6694EA-8DB5-4428-B735-25A70CB81814}" dt="2025-10-06T17:12:53.230" v="1355"/>
        <pc:sldMkLst>
          <pc:docMk/>
          <pc:sldMk cId="2956918268" sldId="322"/>
        </pc:sldMkLst>
        <pc:spChg chg="mod">
          <ac:chgData name="Pr. Marcelo Augusto de Carvalho" userId="003edaac93cd75e4" providerId="LiveId" clId="{EB6694EA-8DB5-4428-B735-25A70CB81814}" dt="2025-10-06T16:09:10.622" v="1191" actId="207"/>
          <ac:spMkLst>
            <pc:docMk/>
            <pc:sldMk cId="2956918268" sldId="322"/>
            <ac:spMk id="3" creationId="{96867E34-4A4A-6A7A-B4DE-78F89A14A537}"/>
          </ac:spMkLst>
        </pc:spChg>
        <pc:picChg chg="del">
          <ac:chgData name="Pr. Marcelo Augusto de Carvalho" userId="003edaac93cd75e4" providerId="LiveId" clId="{EB6694EA-8DB5-4428-B735-25A70CB81814}" dt="2025-10-06T17:12:52.117" v="1354" actId="478"/>
          <ac:picMkLst>
            <pc:docMk/>
            <pc:sldMk cId="2956918268" sldId="322"/>
            <ac:picMk id="2" creationId="{A21548D9-E66B-CAF5-0AF7-ECD8A7DB9D4F}"/>
          </ac:picMkLst>
        </pc:picChg>
        <pc:picChg chg="add mod">
          <ac:chgData name="Pr. Marcelo Augusto de Carvalho" userId="003edaac93cd75e4" providerId="LiveId" clId="{EB6694EA-8DB5-4428-B735-25A70CB81814}" dt="2025-10-06T17:12:53.230" v="1355"/>
          <ac:picMkLst>
            <pc:docMk/>
            <pc:sldMk cId="2956918268" sldId="322"/>
            <ac:picMk id="4" creationId="{A1626A46-7550-08EB-4B69-B689D43081FE}"/>
          </ac:picMkLst>
        </pc:picChg>
      </pc:sldChg>
      <pc:sldChg chg="addSp delSp modSp mod">
        <pc:chgData name="Pr. Marcelo Augusto de Carvalho" userId="003edaac93cd75e4" providerId="LiveId" clId="{EB6694EA-8DB5-4428-B735-25A70CB81814}" dt="2025-10-06T17:13:04.635" v="1359"/>
        <pc:sldMkLst>
          <pc:docMk/>
          <pc:sldMk cId="13325531" sldId="323"/>
        </pc:sldMkLst>
        <pc:spChg chg="mod">
          <ac:chgData name="Pr. Marcelo Augusto de Carvalho" userId="003edaac93cd75e4" providerId="LiveId" clId="{EB6694EA-8DB5-4428-B735-25A70CB81814}" dt="2025-10-06T16:10:36.522" v="1197" actId="207"/>
          <ac:spMkLst>
            <pc:docMk/>
            <pc:sldMk cId="13325531" sldId="323"/>
            <ac:spMk id="3" creationId="{1EC8772D-D06F-7FC4-AA63-C013B8DFC68A}"/>
          </ac:spMkLst>
        </pc:spChg>
        <pc:picChg chg="del">
          <ac:chgData name="Pr. Marcelo Augusto de Carvalho" userId="003edaac93cd75e4" providerId="LiveId" clId="{EB6694EA-8DB5-4428-B735-25A70CB81814}" dt="2025-10-06T17:13:03.623" v="1358" actId="478"/>
          <ac:picMkLst>
            <pc:docMk/>
            <pc:sldMk cId="13325531" sldId="323"/>
            <ac:picMk id="2" creationId="{89E58AC3-0D96-355F-D8F5-C9CCA9B3435D}"/>
          </ac:picMkLst>
        </pc:picChg>
        <pc:picChg chg="add mod">
          <ac:chgData name="Pr. Marcelo Augusto de Carvalho" userId="003edaac93cd75e4" providerId="LiveId" clId="{EB6694EA-8DB5-4428-B735-25A70CB81814}" dt="2025-10-06T17:13:04.635" v="1359"/>
          <ac:picMkLst>
            <pc:docMk/>
            <pc:sldMk cId="13325531" sldId="323"/>
            <ac:picMk id="4" creationId="{1875054B-038A-E12C-469F-8FD9C7DE168C}"/>
          </ac:picMkLst>
        </pc:picChg>
      </pc:sldChg>
      <pc:sldChg chg="addSp delSp modSp mod">
        <pc:chgData name="Pr. Marcelo Augusto de Carvalho" userId="003edaac93cd75e4" providerId="LiveId" clId="{EB6694EA-8DB5-4428-B735-25A70CB81814}" dt="2025-10-06T17:13:20.123" v="1365"/>
        <pc:sldMkLst>
          <pc:docMk/>
          <pc:sldMk cId="2756440913" sldId="324"/>
        </pc:sldMkLst>
        <pc:spChg chg="mod">
          <ac:chgData name="Pr. Marcelo Augusto de Carvalho" userId="003edaac93cd75e4" providerId="LiveId" clId="{EB6694EA-8DB5-4428-B735-25A70CB81814}" dt="2025-10-06T16:14:09.042" v="1212" actId="1036"/>
          <ac:spMkLst>
            <pc:docMk/>
            <pc:sldMk cId="2756440913" sldId="324"/>
            <ac:spMk id="3" creationId="{17F2B5E8-B179-222B-EAD3-6E9E4C680CDA}"/>
          </ac:spMkLst>
        </pc:spChg>
        <pc:picChg chg="del">
          <ac:chgData name="Pr. Marcelo Augusto de Carvalho" userId="003edaac93cd75e4" providerId="LiveId" clId="{EB6694EA-8DB5-4428-B735-25A70CB81814}" dt="2025-10-06T17:13:19.129" v="1364" actId="478"/>
          <ac:picMkLst>
            <pc:docMk/>
            <pc:sldMk cId="2756440913" sldId="324"/>
            <ac:picMk id="2" creationId="{FD84814C-E09E-0770-9461-648B4F5411E2}"/>
          </ac:picMkLst>
        </pc:picChg>
        <pc:picChg chg="add mod">
          <ac:chgData name="Pr. Marcelo Augusto de Carvalho" userId="003edaac93cd75e4" providerId="LiveId" clId="{EB6694EA-8DB5-4428-B735-25A70CB81814}" dt="2025-10-06T17:13:20.123" v="1365"/>
          <ac:picMkLst>
            <pc:docMk/>
            <pc:sldMk cId="2756440913" sldId="324"/>
            <ac:picMk id="4" creationId="{17D35585-4ECB-1FD1-322F-B77949661D63}"/>
          </ac:picMkLst>
        </pc:picChg>
      </pc:sldChg>
      <pc:sldChg chg="addSp delSp modSp mod">
        <pc:chgData name="Pr. Marcelo Augusto de Carvalho" userId="003edaac93cd75e4" providerId="LiveId" clId="{EB6694EA-8DB5-4428-B735-25A70CB81814}" dt="2025-10-06T17:13:30.452" v="1369"/>
        <pc:sldMkLst>
          <pc:docMk/>
          <pc:sldMk cId="2568211909" sldId="325"/>
        </pc:sldMkLst>
        <pc:spChg chg="mod">
          <ac:chgData name="Pr. Marcelo Augusto de Carvalho" userId="003edaac93cd75e4" providerId="LiveId" clId="{EB6694EA-8DB5-4428-B735-25A70CB81814}" dt="2025-10-06T16:15:56.798" v="1217" actId="207"/>
          <ac:spMkLst>
            <pc:docMk/>
            <pc:sldMk cId="2568211909" sldId="325"/>
            <ac:spMk id="3" creationId="{7847B36D-F960-2423-275E-AEEE241E13BD}"/>
          </ac:spMkLst>
        </pc:spChg>
        <pc:picChg chg="del">
          <ac:chgData name="Pr. Marcelo Augusto de Carvalho" userId="003edaac93cd75e4" providerId="LiveId" clId="{EB6694EA-8DB5-4428-B735-25A70CB81814}" dt="2025-10-06T17:13:29.249" v="1368" actId="478"/>
          <ac:picMkLst>
            <pc:docMk/>
            <pc:sldMk cId="2568211909" sldId="325"/>
            <ac:picMk id="2" creationId="{588946AB-0D13-D41B-1985-DADEE84B3A78}"/>
          </ac:picMkLst>
        </pc:picChg>
        <pc:picChg chg="add mod">
          <ac:chgData name="Pr. Marcelo Augusto de Carvalho" userId="003edaac93cd75e4" providerId="LiveId" clId="{EB6694EA-8DB5-4428-B735-25A70CB81814}" dt="2025-10-06T17:13:30.452" v="1369"/>
          <ac:picMkLst>
            <pc:docMk/>
            <pc:sldMk cId="2568211909" sldId="325"/>
            <ac:picMk id="4" creationId="{7C4670CE-2392-D72B-33EA-1F8EDEF7CC1F}"/>
          </ac:picMkLst>
        </pc:picChg>
      </pc:sldChg>
      <pc:sldChg chg="addSp delSp modSp mod">
        <pc:chgData name="Pr. Marcelo Augusto de Carvalho" userId="003edaac93cd75e4" providerId="LiveId" clId="{EB6694EA-8DB5-4428-B735-25A70CB81814}" dt="2025-10-06T17:13:41.365" v="1373"/>
        <pc:sldMkLst>
          <pc:docMk/>
          <pc:sldMk cId="3912241508" sldId="326"/>
        </pc:sldMkLst>
        <pc:spChg chg="mod">
          <ac:chgData name="Pr. Marcelo Augusto de Carvalho" userId="003edaac93cd75e4" providerId="LiveId" clId="{EB6694EA-8DB5-4428-B735-25A70CB81814}" dt="2025-10-06T16:17:35.177" v="1226" actId="207"/>
          <ac:spMkLst>
            <pc:docMk/>
            <pc:sldMk cId="3912241508" sldId="326"/>
            <ac:spMk id="3" creationId="{85B85967-2C71-DA35-2F87-860817BD71EB}"/>
          </ac:spMkLst>
        </pc:spChg>
        <pc:picChg chg="del">
          <ac:chgData name="Pr. Marcelo Augusto de Carvalho" userId="003edaac93cd75e4" providerId="LiveId" clId="{EB6694EA-8DB5-4428-B735-25A70CB81814}" dt="2025-10-06T17:13:40.409" v="1372" actId="478"/>
          <ac:picMkLst>
            <pc:docMk/>
            <pc:sldMk cId="3912241508" sldId="326"/>
            <ac:picMk id="2" creationId="{9A3BD21A-4E94-3D8A-B18D-679FA453CF5E}"/>
          </ac:picMkLst>
        </pc:picChg>
        <pc:picChg chg="add mod">
          <ac:chgData name="Pr. Marcelo Augusto de Carvalho" userId="003edaac93cd75e4" providerId="LiveId" clId="{EB6694EA-8DB5-4428-B735-25A70CB81814}" dt="2025-10-06T17:13:41.365" v="1373"/>
          <ac:picMkLst>
            <pc:docMk/>
            <pc:sldMk cId="3912241508" sldId="326"/>
            <ac:picMk id="4" creationId="{1A0055FA-04AC-79C0-11D4-61EBE465E305}"/>
          </ac:picMkLst>
        </pc:picChg>
      </pc:sldChg>
      <pc:sldChg chg="addSp delSp modSp mod">
        <pc:chgData name="Pr. Marcelo Augusto de Carvalho" userId="003edaac93cd75e4" providerId="LiveId" clId="{EB6694EA-8DB5-4428-B735-25A70CB81814}" dt="2025-10-06T17:13:51.102" v="1377"/>
        <pc:sldMkLst>
          <pc:docMk/>
          <pc:sldMk cId="139635849" sldId="327"/>
        </pc:sldMkLst>
        <pc:spChg chg="mod">
          <ac:chgData name="Pr. Marcelo Augusto de Carvalho" userId="003edaac93cd75e4" providerId="LiveId" clId="{EB6694EA-8DB5-4428-B735-25A70CB81814}" dt="2025-10-06T16:18:45.142" v="1232" actId="207"/>
          <ac:spMkLst>
            <pc:docMk/>
            <pc:sldMk cId="139635849" sldId="327"/>
            <ac:spMk id="3" creationId="{138D893A-16BB-76BE-246C-045AEF661873}"/>
          </ac:spMkLst>
        </pc:spChg>
        <pc:picChg chg="del">
          <ac:chgData name="Pr. Marcelo Augusto de Carvalho" userId="003edaac93cd75e4" providerId="LiveId" clId="{EB6694EA-8DB5-4428-B735-25A70CB81814}" dt="2025-10-06T17:13:50.121" v="1376" actId="478"/>
          <ac:picMkLst>
            <pc:docMk/>
            <pc:sldMk cId="139635849" sldId="327"/>
            <ac:picMk id="2" creationId="{1E404646-ECD7-86F7-5ED4-0B1C98D4258A}"/>
          </ac:picMkLst>
        </pc:picChg>
        <pc:picChg chg="add mod">
          <ac:chgData name="Pr. Marcelo Augusto de Carvalho" userId="003edaac93cd75e4" providerId="LiveId" clId="{EB6694EA-8DB5-4428-B735-25A70CB81814}" dt="2025-10-06T17:13:51.102" v="1377"/>
          <ac:picMkLst>
            <pc:docMk/>
            <pc:sldMk cId="139635849" sldId="327"/>
            <ac:picMk id="4" creationId="{3CC4944B-853B-1F30-938B-7A565FB407DD}"/>
          </ac:picMkLst>
        </pc:picChg>
      </pc:sldChg>
      <pc:sldChg chg="addSp delSp modSp mod">
        <pc:chgData name="Pr. Marcelo Augusto de Carvalho" userId="003edaac93cd75e4" providerId="LiveId" clId="{EB6694EA-8DB5-4428-B735-25A70CB81814}" dt="2025-10-06T17:14:06.239" v="1383"/>
        <pc:sldMkLst>
          <pc:docMk/>
          <pc:sldMk cId="83605398" sldId="328"/>
        </pc:sldMkLst>
        <pc:spChg chg="mod">
          <ac:chgData name="Pr. Marcelo Augusto de Carvalho" userId="003edaac93cd75e4" providerId="LiveId" clId="{EB6694EA-8DB5-4428-B735-25A70CB81814}" dt="2025-10-06T16:20:25.303" v="1237" actId="207"/>
          <ac:spMkLst>
            <pc:docMk/>
            <pc:sldMk cId="83605398" sldId="328"/>
            <ac:spMk id="3" creationId="{40CD9884-FAFC-3F48-BEFE-682F5BD44754}"/>
          </ac:spMkLst>
        </pc:spChg>
        <pc:picChg chg="del">
          <ac:chgData name="Pr. Marcelo Augusto de Carvalho" userId="003edaac93cd75e4" providerId="LiveId" clId="{EB6694EA-8DB5-4428-B735-25A70CB81814}" dt="2025-10-06T17:14:05.254" v="1382" actId="478"/>
          <ac:picMkLst>
            <pc:docMk/>
            <pc:sldMk cId="83605398" sldId="328"/>
            <ac:picMk id="2" creationId="{64E3D19B-B7D5-BCFA-72F9-F7E2A5B20D03}"/>
          </ac:picMkLst>
        </pc:picChg>
        <pc:picChg chg="add mod">
          <ac:chgData name="Pr. Marcelo Augusto de Carvalho" userId="003edaac93cd75e4" providerId="LiveId" clId="{EB6694EA-8DB5-4428-B735-25A70CB81814}" dt="2025-10-06T17:14:06.239" v="1383"/>
          <ac:picMkLst>
            <pc:docMk/>
            <pc:sldMk cId="83605398" sldId="328"/>
            <ac:picMk id="4" creationId="{462A77BC-1FE6-EE28-7AA9-3CEFCBA8AADE}"/>
          </ac:picMkLst>
        </pc:picChg>
      </pc:sldChg>
      <pc:sldChg chg="addSp delSp modSp add mod">
        <pc:chgData name="Pr. Marcelo Augusto de Carvalho" userId="003edaac93cd75e4" providerId="LiveId" clId="{EB6694EA-8DB5-4428-B735-25A70CB81814}" dt="2025-10-06T17:12:59.423" v="1357"/>
        <pc:sldMkLst>
          <pc:docMk/>
          <pc:sldMk cId="887096818" sldId="329"/>
        </pc:sldMkLst>
        <pc:spChg chg="mod">
          <ac:chgData name="Pr. Marcelo Augusto de Carvalho" userId="003edaac93cd75e4" providerId="LiveId" clId="{EB6694EA-8DB5-4428-B735-25A70CB81814}" dt="2025-10-06T16:09:48.052" v="1194" actId="207"/>
          <ac:spMkLst>
            <pc:docMk/>
            <pc:sldMk cId="887096818" sldId="329"/>
            <ac:spMk id="3" creationId="{B525DF1B-723F-5B7D-3AA8-1BF32B0ECE71}"/>
          </ac:spMkLst>
        </pc:spChg>
        <pc:picChg chg="del">
          <ac:chgData name="Pr. Marcelo Augusto de Carvalho" userId="003edaac93cd75e4" providerId="LiveId" clId="{EB6694EA-8DB5-4428-B735-25A70CB81814}" dt="2025-10-06T17:12:58.489" v="1356" actId="478"/>
          <ac:picMkLst>
            <pc:docMk/>
            <pc:sldMk cId="887096818" sldId="329"/>
            <ac:picMk id="2" creationId="{707DF26D-B686-BD35-B2C5-4729B067CE45}"/>
          </ac:picMkLst>
        </pc:picChg>
        <pc:picChg chg="add mod">
          <ac:chgData name="Pr. Marcelo Augusto de Carvalho" userId="003edaac93cd75e4" providerId="LiveId" clId="{EB6694EA-8DB5-4428-B735-25A70CB81814}" dt="2025-10-06T17:12:59.423" v="1357"/>
          <ac:picMkLst>
            <pc:docMk/>
            <pc:sldMk cId="887096818" sldId="329"/>
            <ac:picMk id="4" creationId="{72A1ED49-8CCA-4242-EC2C-76EFE20E1373}"/>
          </ac:picMkLst>
        </pc:picChg>
      </pc:sldChg>
      <pc:sldChg chg="del">
        <pc:chgData name="Pr. Marcelo Augusto de Carvalho" userId="003edaac93cd75e4" providerId="LiveId" clId="{EB6694EA-8DB5-4428-B735-25A70CB81814}" dt="2025-10-06T15:01:35.243" v="577" actId="47"/>
        <pc:sldMkLst>
          <pc:docMk/>
          <pc:sldMk cId="2686892123" sldId="329"/>
        </pc:sldMkLst>
      </pc:sldChg>
      <pc:sldChg chg="addSp delSp modSp add mod">
        <pc:chgData name="Pr. Marcelo Augusto de Carvalho" userId="003edaac93cd75e4" providerId="LiveId" clId="{EB6694EA-8DB5-4428-B735-25A70CB81814}" dt="2025-10-06T17:13:35.399" v="1371"/>
        <pc:sldMkLst>
          <pc:docMk/>
          <pc:sldMk cId="2671218842" sldId="330"/>
        </pc:sldMkLst>
        <pc:spChg chg="mod">
          <ac:chgData name="Pr. Marcelo Augusto de Carvalho" userId="003edaac93cd75e4" providerId="LiveId" clId="{EB6694EA-8DB5-4428-B735-25A70CB81814}" dt="2025-10-06T16:16:38.775" v="1222" actId="207"/>
          <ac:spMkLst>
            <pc:docMk/>
            <pc:sldMk cId="2671218842" sldId="330"/>
            <ac:spMk id="3" creationId="{409D5D24-4D4E-3B1A-7D73-F3D681CA896B}"/>
          </ac:spMkLst>
        </pc:spChg>
        <pc:picChg chg="del">
          <ac:chgData name="Pr. Marcelo Augusto de Carvalho" userId="003edaac93cd75e4" providerId="LiveId" clId="{EB6694EA-8DB5-4428-B735-25A70CB81814}" dt="2025-10-06T17:13:34.430" v="1370" actId="478"/>
          <ac:picMkLst>
            <pc:docMk/>
            <pc:sldMk cId="2671218842" sldId="330"/>
            <ac:picMk id="2" creationId="{754488E0-5C58-5514-AA8C-D77882330A6F}"/>
          </ac:picMkLst>
        </pc:picChg>
        <pc:picChg chg="add mod">
          <ac:chgData name="Pr. Marcelo Augusto de Carvalho" userId="003edaac93cd75e4" providerId="LiveId" clId="{EB6694EA-8DB5-4428-B735-25A70CB81814}" dt="2025-10-06T17:13:35.399" v="1371"/>
          <ac:picMkLst>
            <pc:docMk/>
            <pc:sldMk cId="2671218842" sldId="330"/>
            <ac:picMk id="4" creationId="{48678F02-DD3A-56AE-EF00-E8EF2470CBDC}"/>
          </ac:picMkLst>
        </pc:picChg>
      </pc:sldChg>
      <pc:sldChg chg="del">
        <pc:chgData name="Pr. Marcelo Augusto de Carvalho" userId="003edaac93cd75e4" providerId="LiveId" clId="{EB6694EA-8DB5-4428-B735-25A70CB81814}" dt="2025-10-06T15:01:35.243" v="577" actId="47"/>
        <pc:sldMkLst>
          <pc:docMk/>
          <pc:sldMk cId="4017985884" sldId="330"/>
        </pc:sldMkLst>
      </pc:sldChg>
      <pc:sldChg chg="addSp delSp modSp add mod">
        <pc:chgData name="Pr. Marcelo Augusto de Carvalho" userId="003edaac93cd75e4" providerId="LiveId" clId="{EB6694EA-8DB5-4428-B735-25A70CB81814}" dt="2025-10-06T17:13:46.271" v="1375"/>
        <pc:sldMkLst>
          <pc:docMk/>
          <pc:sldMk cId="1186966638" sldId="331"/>
        </pc:sldMkLst>
        <pc:spChg chg="mod">
          <ac:chgData name="Pr. Marcelo Augusto de Carvalho" userId="003edaac93cd75e4" providerId="LiveId" clId="{EB6694EA-8DB5-4428-B735-25A70CB81814}" dt="2025-10-06T16:17:59.565" v="1228" actId="207"/>
          <ac:spMkLst>
            <pc:docMk/>
            <pc:sldMk cId="1186966638" sldId="331"/>
            <ac:spMk id="3" creationId="{B0BB8492-2D4A-55EE-FC45-029D184EB4CA}"/>
          </ac:spMkLst>
        </pc:spChg>
        <pc:picChg chg="del">
          <ac:chgData name="Pr. Marcelo Augusto de Carvalho" userId="003edaac93cd75e4" providerId="LiveId" clId="{EB6694EA-8DB5-4428-B735-25A70CB81814}" dt="2025-10-06T17:13:45.350" v="1374" actId="478"/>
          <ac:picMkLst>
            <pc:docMk/>
            <pc:sldMk cId="1186966638" sldId="331"/>
            <ac:picMk id="2" creationId="{8CFAAFDF-2E16-D9B1-963E-B35A065D5C79}"/>
          </ac:picMkLst>
        </pc:picChg>
        <pc:picChg chg="add mod">
          <ac:chgData name="Pr. Marcelo Augusto de Carvalho" userId="003edaac93cd75e4" providerId="LiveId" clId="{EB6694EA-8DB5-4428-B735-25A70CB81814}" dt="2025-10-06T17:13:46.271" v="1375"/>
          <ac:picMkLst>
            <pc:docMk/>
            <pc:sldMk cId="1186966638" sldId="331"/>
            <ac:picMk id="4" creationId="{05980F57-631F-5695-B176-2AE4BA503F9D}"/>
          </ac:picMkLst>
        </pc:picChg>
      </pc:sldChg>
      <pc:sldChg chg="del">
        <pc:chgData name="Pr. Marcelo Augusto de Carvalho" userId="003edaac93cd75e4" providerId="LiveId" clId="{EB6694EA-8DB5-4428-B735-25A70CB81814}" dt="2025-10-06T15:01:35.243" v="577" actId="47"/>
        <pc:sldMkLst>
          <pc:docMk/>
          <pc:sldMk cId="2271831112" sldId="331"/>
        </pc:sldMkLst>
      </pc:sldChg>
      <pc:sldChg chg="del">
        <pc:chgData name="Pr. Marcelo Augusto de Carvalho" userId="003edaac93cd75e4" providerId="LiveId" clId="{EB6694EA-8DB5-4428-B735-25A70CB81814}" dt="2025-10-06T15:01:35.243" v="577" actId="47"/>
        <pc:sldMkLst>
          <pc:docMk/>
          <pc:sldMk cId="520491805" sldId="332"/>
        </pc:sldMkLst>
      </pc:sldChg>
      <pc:sldChg chg="addSp delSp modSp add mod">
        <pc:chgData name="Pr. Marcelo Augusto de Carvalho" userId="003edaac93cd75e4" providerId="LiveId" clId="{EB6694EA-8DB5-4428-B735-25A70CB81814}" dt="2025-10-06T17:13:55.878" v="1379"/>
        <pc:sldMkLst>
          <pc:docMk/>
          <pc:sldMk cId="2652364492" sldId="332"/>
        </pc:sldMkLst>
        <pc:spChg chg="mod">
          <ac:chgData name="Pr. Marcelo Augusto de Carvalho" userId="003edaac93cd75e4" providerId="LiveId" clId="{EB6694EA-8DB5-4428-B735-25A70CB81814}" dt="2025-10-06T16:19:01.463" v="1233" actId="207"/>
          <ac:spMkLst>
            <pc:docMk/>
            <pc:sldMk cId="2652364492" sldId="332"/>
            <ac:spMk id="3" creationId="{7A68BC94-CE18-A977-EE53-CE6EDE7B6DF4}"/>
          </ac:spMkLst>
        </pc:spChg>
        <pc:picChg chg="del">
          <ac:chgData name="Pr. Marcelo Augusto de Carvalho" userId="003edaac93cd75e4" providerId="LiveId" clId="{EB6694EA-8DB5-4428-B735-25A70CB81814}" dt="2025-10-06T17:13:54.975" v="1378" actId="478"/>
          <ac:picMkLst>
            <pc:docMk/>
            <pc:sldMk cId="2652364492" sldId="332"/>
            <ac:picMk id="2" creationId="{2F21725E-82F6-41D7-D3DA-4EF6C6DFBB8E}"/>
          </ac:picMkLst>
        </pc:picChg>
        <pc:picChg chg="add mod">
          <ac:chgData name="Pr. Marcelo Augusto de Carvalho" userId="003edaac93cd75e4" providerId="LiveId" clId="{EB6694EA-8DB5-4428-B735-25A70CB81814}" dt="2025-10-06T17:13:55.878" v="1379"/>
          <ac:picMkLst>
            <pc:docMk/>
            <pc:sldMk cId="2652364492" sldId="332"/>
            <ac:picMk id="4" creationId="{D34056AC-76F8-2B20-E4CA-A5A7D57907FA}"/>
          </ac:picMkLst>
        </pc:picChg>
      </pc:sldChg>
      <pc:sldChg chg="addSp delSp modSp add mod">
        <pc:chgData name="Pr. Marcelo Augusto de Carvalho" userId="003edaac93cd75e4" providerId="LiveId" clId="{EB6694EA-8DB5-4428-B735-25A70CB81814}" dt="2025-10-06T17:14:01.132" v="1381"/>
        <pc:sldMkLst>
          <pc:docMk/>
          <pc:sldMk cId="904488056" sldId="333"/>
        </pc:sldMkLst>
        <pc:spChg chg="mod">
          <ac:chgData name="Pr. Marcelo Augusto de Carvalho" userId="003edaac93cd75e4" providerId="LiveId" clId="{EB6694EA-8DB5-4428-B735-25A70CB81814}" dt="2025-10-06T16:19:41.893" v="1235" actId="207"/>
          <ac:spMkLst>
            <pc:docMk/>
            <pc:sldMk cId="904488056" sldId="333"/>
            <ac:spMk id="3" creationId="{FE8B51C0-D768-4D4C-1909-D7ACECD363AF}"/>
          </ac:spMkLst>
        </pc:spChg>
        <pc:picChg chg="del">
          <ac:chgData name="Pr. Marcelo Augusto de Carvalho" userId="003edaac93cd75e4" providerId="LiveId" clId="{EB6694EA-8DB5-4428-B735-25A70CB81814}" dt="2025-10-06T17:14:00.192" v="1380" actId="478"/>
          <ac:picMkLst>
            <pc:docMk/>
            <pc:sldMk cId="904488056" sldId="333"/>
            <ac:picMk id="2" creationId="{208E278B-A6EF-5B50-C52A-2849A81F51D8}"/>
          </ac:picMkLst>
        </pc:picChg>
        <pc:picChg chg="add mod">
          <ac:chgData name="Pr. Marcelo Augusto de Carvalho" userId="003edaac93cd75e4" providerId="LiveId" clId="{EB6694EA-8DB5-4428-B735-25A70CB81814}" dt="2025-10-06T17:14:01.132" v="1381"/>
          <ac:picMkLst>
            <pc:docMk/>
            <pc:sldMk cId="904488056" sldId="333"/>
            <ac:picMk id="4" creationId="{2542231C-E33B-2B5D-2A5B-6879A433E51F}"/>
          </ac:picMkLst>
        </pc:picChg>
      </pc:sldChg>
      <pc:sldChg chg="del">
        <pc:chgData name="Pr. Marcelo Augusto de Carvalho" userId="003edaac93cd75e4" providerId="LiveId" clId="{EB6694EA-8DB5-4428-B735-25A70CB81814}" dt="2025-10-06T15:01:35.243" v="577" actId="47"/>
        <pc:sldMkLst>
          <pc:docMk/>
          <pc:sldMk cId="2146549158" sldId="333"/>
        </pc:sldMkLst>
      </pc:sldChg>
      <pc:sldChg chg="del">
        <pc:chgData name="Pr. Marcelo Augusto de Carvalho" userId="003edaac93cd75e4" providerId="LiveId" clId="{EB6694EA-8DB5-4428-B735-25A70CB81814}" dt="2025-10-06T15:01:35.243" v="577" actId="47"/>
        <pc:sldMkLst>
          <pc:docMk/>
          <pc:sldMk cId="748721404" sldId="334"/>
        </pc:sldMkLst>
      </pc:sldChg>
      <pc:sldChg chg="addSp delSp modSp add mod">
        <pc:chgData name="Pr. Marcelo Augusto de Carvalho" userId="003edaac93cd75e4" providerId="LiveId" clId="{EB6694EA-8DB5-4428-B735-25A70CB81814}" dt="2025-10-06T17:14:11.420" v="1385"/>
        <pc:sldMkLst>
          <pc:docMk/>
          <pc:sldMk cId="1023845599" sldId="334"/>
        </pc:sldMkLst>
        <pc:spChg chg="mod">
          <ac:chgData name="Pr. Marcelo Augusto de Carvalho" userId="003edaac93cd75e4" providerId="LiveId" clId="{EB6694EA-8DB5-4428-B735-25A70CB81814}" dt="2025-10-06T16:20:57.042" v="1239" actId="207"/>
          <ac:spMkLst>
            <pc:docMk/>
            <pc:sldMk cId="1023845599" sldId="334"/>
            <ac:spMk id="3" creationId="{106B35BD-AE45-9AB1-5978-6BB29A2E9CCB}"/>
          </ac:spMkLst>
        </pc:spChg>
        <pc:picChg chg="del">
          <ac:chgData name="Pr. Marcelo Augusto de Carvalho" userId="003edaac93cd75e4" providerId="LiveId" clId="{EB6694EA-8DB5-4428-B735-25A70CB81814}" dt="2025-10-06T17:14:10.463" v="1384" actId="478"/>
          <ac:picMkLst>
            <pc:docMk/>
            <pc:sldMk cId="1023845599" sldId="334"/>
            <ac:picMk id="2" creationId="{E169E01A-4AE0-6795-BC4A-D23ECA82C42E}"/>
          </ac:picMkLst>
        </pc:picChg>
        <pc:picChg chg="add mod">
          <ac:chgData name="Pr. Marcelo Augusto de Carvalho" userId="003edaac93cd75e4" providerId="LiveId" clId="{EB6694EA-8DB5-4428-B735-25A70CB81814}" dt="2025-10-06T17:14:11.420" v="1385"/>
          <ac:picMkLst>
            <pc:docMk/>
            <pc:sldMk cId="1023845599" sldId="334"/>
            <ac:picMk id="4" creationId="{3BA487BA-E64E-F3A5-948E-2EABF56DE170}"/>
          </ac:picMkLst>
        </pc:picChg>
      </pc:sldChg>
      <pc:sldChg chg="addSp delSp modSp add mod">
        <pc:chgData name="Pr. Marcelo Augusto de Carvalho" userId="003edaac93cd75e4" providerId="LiveId" clId="{EB6694EA-8DB5-4428-B735-25A70CB81814}" dt="2025-10-06T17:13:09.725" v="1361"/>
        <pc:sldMkLst>
          <pc:docMk/>
          <pc:sldMk cId="2682135841" sldId="335"/>
        </pc:sldMkLst>
        <pc:spChg chg="mod">
          <ac:chgData name="Pr. Marcelo Augusto de Carvalho" userId="003edaac93cd75e4" providerId="LiveId" clId="{EB6694EA-8DB5-4428-B735-25A70CB81814}" dt="2025-10-06T16:10:57.172" v="1199" actId="207"/>
          <ac:spMkLst>
            <pc:docMk/>
            <pc:sldMk cId="2682135841" sldId="335"/>
            <ac:spMk id="3" creationId="{2C719A9F-7C62-7A93-7C20-76CA70872C87}"/>
          </ac:spMkLst>
        </pc:spChg>
        <pc:picChg chg="del">
          <ac:chgData name="Pr. Marcelo Augusto de Carvalho" userId="003edaac93cd75e4" providerId="LiveId" clId="{EB6694EA-8DB5-4428-B735-25A70CB81814}" dt="2025-10-06T17:13:08.695" v="1360" actId="478"/>
          <ac:picMkLst>
            <pc:docMk/>
            <pc:sldMk cId="2682135841" sldId="335"/>
            <ac:picMk id="2" creationId="{EB90BC6A-91D4-933C-907E-F1B53856E896}"/>
          </ac:picMkLst>
        </pc:picChg>
        <pc:picChg chg="add mod">
          <ac:chgData name="Pr. Marcelo Augusto de Carvalho" userId="003edaac93cd75e4" providerId="LiveId" clId="{EB6694EA-8DB5-4428-B735-25A70CB81814}" dt="2025-10-06T17:13:09.725" v="1361"/>
          <ac:picMkLst>
            <pc:docMk/>
            <pc:sldMk cId="2682135841" sldId="335"/>
            <ac:picMk id="4" creationId="{1C14A807-4C03-ED5E-ACE1-AEBD387455D2}"/>
          </ac:picMkLst>
        </pc:picChg>
      </pc:sldChg>
      <pc:sldChg chg="del">
        <pc:chgData name="Pr. Marcelo Augusto de Carvalho" userId="003edaac93cd75e4" providerId="LiveId" clId="{EB6694EA-8DB5-4428-B735-25A70CB81814}" dt="2025-10-06T15:01:35.243" v="577" actId="47"/>
        <pc:sldMkLst>
          <pc:docMk/>
          <pc:sldMk cId="4230591958" sldId="335"/>
        </pc:sldMkLst>
      </pc:sldChg>
      <pc:sldChg chg="del">
        <pc:chgData name="Pr. Marcelo Augusto de Carvalho" userId="003edaac93cd75e4" providerId="LiveId" clId="{EB6694EA-8DB5-4428-B735-25A70CB81814}" dt="2025-10-06T15:01:35.243" v="577" actId="47"/>
        <pc:sldMkLst>
          <pc:docMk/>
          <pc:sldMk cId="360720345" sldId="336"/>
        </pc:sldMkLst>
      </pc:sldChg>
      <pc:sldChg chg="addSp delSp modSp add mod">
        <pc:chgData name="Pr. Marcelo Augusto de Carvalho" userId="003edaac93cd75e4" providerId="LiveId" clId="{EB6694EA-8DB5-4428-B735-25A70CB81814}" dt="2025-10-06T17:13:25.284" v="1367"/>
        <pc:sldMkLst>
          <pc:docMk/>
          <pc:sldMk cId="3344232731" sldId="336"/>
        </pc:sldMkLst>
        <pc:spChg chg="mod">
          <ac:chgData name="Pr. Marcelo Augusto de Carvalho" userId="003edaac93cd75e4" providerId="LiveId" clId="{EB6694EA-8DB5-4428-B735-25A70CB81814}" dt="2025-10-06T16:15:31.799" v="1215" actId="207"/>
          <ac:spMkLst>
            <pc:docMk/>
            <pc:sldMk cId="3344232731" sldId="336"/>
            <ac:spMk id="3" creationId="{15DB2C90-93CE-373D-DA46-CD19534EDABC}"/>
          </ac:spMkLst>
        </pc:spChg>
        <pc:picChg chg="del">
          <ac:chgData name="Pr. Marcelo Augusto de Carvalho" userId="003edaac93cd75e4" providerId="LiveId" clId="{EB6694EA-8DB5-4428-B735-25A70CB81814}" dt="2025-10-06T17:13:24.288" v="1366" actId="478"/>
          <ac:picMkLst>
            <pc:docMk/>
            <pc:sldMk cId="3344232731" sldId="336"/>
            <ac:picMk id="2" creationId="{8A783EA0-EF88-9D09-37B3-03E2A1972CDB}"/>
          </ac:picMkLst>
        </pc:picChg>
        <pc:picChg chg="add mod">
          <ac:chgData name="Pr. Marcelo Augusto de Carvalho" userId="003edaac93cd75e4" providerId="LiveId" clId="{EB6694EA-8DB5-4428-B735-25A70CB81814}" dt="2025-10-06T17:13:25.284" v="1367"/>
          <ac:picMkLst>
            <pc:docMk/>
            <pc:sldMk cId="3344232731" sldId="336"/>
            <ac:picMk id="4" creationId="{721B4A9B-7444-9ABA-0598-8A87729EF555}"/>
          </ac:picMkLst>
        </pc:picChg>
      </pc:sldChg>
      <pc:sldChg chg="del">
        <pc:chgData name="Pr. Marcelo Augusto de Carvalho" userId="003edaac93cd75e4" providerId="LiveId" clId="{EB6694EA-8DB5-4428-B735-25A70CB81814}" dt="2025-10-06T15:01:35.243" v="577" actId="47"/>
        <pc:sldMkLst>
          <pc:docMk/>
          <pc:sldMk cId="3476464253" sldId="33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pt-BR" dirty="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38A82C98-0491-4D81-A358-598811AEFB45}" type="datetimeFigureOut">
              <a:rPr lang="pt-BR" smtClean="0"/>
              <a:pPr/>
              <a:t>07/10/2025</a:t>
            </a:fld>
            <a:endParaRPr lang="pt-BR" dirty="0"/>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dirty="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pt-BR" dirty="0"/>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762C2135-BC2F-48FA-B877-C55E2E5E8360}" type="slidenum">
              <a:rPr lang="pt-BR" smtClean="0"/>
              <a:pPr/>
              <a:t>‹nº›</a:t>
            </a:fld>
            <a:endParaRPr lang="pt-BR" dirty="0"/>
          </a:p>
        </p:txBody>
      </p:sp>
    </p:spTree>
    <p:extLst>
      <p:ext uri="{BB962C8B-B14F-4D97-AF65-F5344CB8AC3E}">
        <p14:creationId xmlns:p14="http://schemas.microsoft.com/office/powerpoint/2010/main" val="1007382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r>
              <a:rPr lang="pt-BR" sz="1800" b="1" dirty="0">
                <a:latin typeface="Arial" panose="020B0604020202020204" pitchFamily="34" charset="0"/>
                <a:cs typeface="Arial" panose="020B0604020202020204" pitchFamily="34" charset="0"/>
              </a:rPr>
              <a:t>www.4tons.com.br</a:t>
            </a:r>
          </a:p>
          <a:p>
            <a:pPr algn="ctr"/>
            <a:r>
              <a:rPr lang="pt-BR" sz="1800" b="1" dirty="0">
                <a:latin typeface="Arial" panose="020B0604020202020204" pitchFamily="34" charset="0"/>
                <a:cs typeface="Arial" panose="020B0604020202020204" pitchFamily="34" charset="0"/>
              </a:rPr>
              <a:t>Pr. Marcelo Augusto de Carvalho</a:t>
            </a:r>
          </a:p>
          <a:p>
            <a:pPr algn="just"/>
            <a:endParaRPr lang="pt-BR" sz="1800" b="1" dirty="0">
              <a:latin typeface="Arial" panose="020B0604020202020204" pitchFamily="34" charset="0"/>
              <a:cs typeface="Arial" panose="020B0604020202020204" pitchFamily="34" charset="0"/>
            </a:endParaRPr>
          </a:p>
          <a:p>
            <a:pPr algn="just"/>
            <a:endParaRPr lang="pt-BR" sz="1800" b="1" dirty="0">
              <a:latin typeface="Arial" panose="020B0604020202020204" pitchFamily="34" charset="0"/>
              <a:cs typeface="Arial" panose="020B0604020202020204" pitchFamily="34" charset="0"/>
            </a:endParaRPr>
          </a:p>
          <a:p>
            <a:pPr algn="just"/>
            <a:r>
              <a:rPr lang="pt-BR" sz="1800" b="0" dirty="0">
                <a:latin typeface="Arial" panose="020B0604020202020204" pitchFamily="34" charset="0"/>
                <a:cs typeface="Arial" panose="020B0604020202020204" pitchFamily="34" charset="0"/>
              </a:rPr>
              <a:t>PATRIARCAS E PROFETAS, CAPÍTULO 32 – ELLEN G. WHITE. CASA PUBLICADORA BRASILEIRA, TATUÍ, SP.</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b="0" dirty="0">
                <a:latin typeface="Arial" panose="020B0604020202020204" pitchFamily="34" charset="0"/>
                <a:cs typeface="Arial" panose="020B0604020202020204" pitchFamily="34" charset="0"/>
              </a:rPr>
              <a:t>Sermão – Marcelo Augusto de Carvalho - 2025</a:t>
            </a:r>
          </a:p>
          <a:p>
            <a:pPr algn="just"/>
            <a:endParaRPr lang="pt-BR" sz="1800" b="0"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1</a:t>
            </a:fld>
            <a:endParaRPr lang="pt-BR"/>
          </a:p>
        </p:txBody>
      </p:sp>
    </p:spTree>
    <p:extLst>
      <p:ext uri="{BB962C8B-B14F-4D97-AF65-F5344CB8AC3E}">
        <p14:creationId xmlns:p14="http://schemas.microsoft.com/office/powerpoint/2010/main" val="135776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837B4-3BBF-2FC6-379A-FCF05710B92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667BDCF-55C3-C954-8F3F-7813B807B9C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8FA0C08-D6B5-E2F0-19AD-2A78DBE3887A}"/>
              </a:ext>
            </a:extLst>
          </p:cNvPr>
          <p:cNvSpPr>
            <a:spLocks noGrp="1"/>
          </p:cNvSpPr>
          <p:nvPr>
            <p:ph type="body" idx="1"/>
          </p:nvPr>
        </p:nvSpPr>
        <p:spPr/>
        <p:txBody>
          <a:bodyPr/>
          <a:lstStyle/>
          <a:p>
            <a:pPr algn="just">
              <a:lnSpc>
                <a:spcPts val="3600"/>
              </a:lnSpc>
              <a:spcAft>
                <a:spcPts val="600"/>
              </a:spcAft>
            </a:pPr>
            <a:r>
              <a:rPr lang="pt-BR" sz="1800" b="1" dirty="0"/>
              <a:t>E, se os descendentes de Abraão houvessem </a:t>
            </a:r>
            <a:r>
              <a:rPr lang="pt-BR" sz="1800" b="1" dirty="0">
                <a:solidFill>
                  <a:srgbClr val="FF0000"/>
                </a:solidFill>
              </a:rPr>
              <a:t>guardado </a:t>
            </a:r>
            <a:r>
              <a:rPr lang="pt-BR" sz="1800" b="1" dirty="0"/>
              <a:t>o concerto, do qual a circuncisão era um sinal, nunca teriam sido induzidos à idolatria; tampouco lhes teria sido necessário sofrer vida de cativeiro no Egito; teriam conservado na mente a lei de Deus, e não teria havido necessidade de que ela fosse proclamada no Sinai, nem gravada em tábuas de pedra. </a:t>
            </a:r>
          </a:p>
          <a:p>
            <a:pPr algn="just">
              <a:lnSpc>
                <a:spcPts val="3600"/>
              </a:lnSpc>
              <a:spcAft>
                <a:spcPts val="600"/>
              </a:spcAft>
            </a:pPr>
            <a:r>
              <a:rPr lang="pt-BR" sz="1800" b="1" dirty="0"/>
              <a:t>E, se o povo houvesse </a:t>
            </a:r>
            <a:r>
              <a:rPr lang="pt-BR" sz="1800" b="1" dirty="0">
                <a:solidFill>
                  <a:srgbClr val="FF0000"/>
                </a:solidFill>
              </a:rPr>
              <a:t>praticado</a:t>
            </a:r>
            <a:r>
              <a:rPr lang="pt-BR" sz="1800" b="1" dirty="0"/>
              <a:t> os princípios dos Dez Mandamentos, não teria havido necessidade das instruções adicionais dadas a Moisés</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91B730C2-7D3D-C1C3-1E78-1FD4A493CC67}"/>
              </a:ext>
            </a:extLst>
          </p:cNvPr>
          <p:cNvSpPr>
            <a:spLocks noGrp="1"/>
          </p:cNvSpPr>
          <p:nvPr>
            <p:ph type="sldNum" sz="quarter" idx="5"/>
          </p:nvPr>
        </p:nvSpPr>
        <p:spPr/>
        <p:txBody>
          <a:bodyPr/>
          <a:lstStyle/>
          <a:p>
            <a:fld id="{762C2135-BC2F-48FA-B877-C55E2E5E8360}" type="slidenum">
              <a:rPr lang="pt-BR" smtClean="0"/>
              <a:t>10</a:t>
            </a:fld>
            <a:endParaRPr lang="pt-BR"/>
          </a:p>
        </p:txBody>
      </p:sp>
    </p:spTree>
    <p:extLst>
      <p:ext uri="{BB962C8B-B14F-4D97-AF65-F5344CB8AC3E}">
        <p14:creationId xmlns:p14="http://schemas.microsoft.com/office/powerpoint/2010/main" val="263233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55047-D0AA-9807-DCE2-EF7B2BCA799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854D8DC-5D47-E084-E32D-A2AAEE15577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6F6B860-74BB-3D8A-4AEA-3D4D70D0578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852EC74-D367-4DDD-B023-44D59D632D80}"/>
              </a:ext>
            </a:extLst>
          </p:cNvPr>
          <p:cNvSpPr>
            <a:spLocks noGrp="1"/>
          </p:cNvSpPr>
          <p:nvPr>
            <p:ph type="sldNum" sz="quarter" idx="5"/>
          </p:nvPr>
        </p:nvSpPr>
        <p:spPr/>
        <p:txBody>
          <a:bodyPr/>
          <a:lstStyle/>
          <a:p>
            <a:fld id="{762C2135-BC2F-48FA-B877-C55E2E5E8360}" type="slidenum">
              <a:rPr lang="pt-BR" smtClean="0"/>
              <a:t>11</a:t>
            </a:fld>
            <a:endParaRPr lang="pt-BR"/>
          </a:p>
        </p:txBody>
      </p:sp>
    </p:spTree>
    <p:extLst>
      <p:ext uri="{BB962C8B-B14F-4D97-AF65-F5344CB8AC3E}">
        <p14:creationId xmlns:p14="http://schemas.microsoft.com/office/powerpoint/2010/main" val="1737311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4A359-405A-3E04-208E-D3C280FD31A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2078870-4422-C96C-37B9-3DA0CD505B1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0F8B8E1-B4E7-B5EA-D9EE-EFC05A2719A2}"/>
              </a:ext>
            </a:extLst>
          </p:cNvPr>
          <p:cNvSpPr>
            <a:spLocks noGrp="1"/>
          </p:cNvSpPr>
          <p:nvPr>
            <p:ph type="body" idx="1"/>
          </p:nvPr>
        </p:nvSpPr>
        <p:spPr/>
        <p:txBody>
          <a:bodyPr/>
          <a:lstStyle/>
          <a:p>
            <a:pPr algn="just">
              <a:lnSpc>
                <a:spcPts val="3600"/>
              </a:lnSpc>
              <a:spcAft>
                <a:spcPts val="600"/>
              </a:spcAft>
            </a:pPr>
            <a:r>
              <a:rPr lang="pt-BR" sz="1800" b="1" dirty="0"/>
              <a:t>O sistema sacrifical, entregue a Adão, foi também </a:t>
            </a:r>
            <a:r>
              <a:rPr lang="pt-BR" sz="1800" b="1" dirty="0">
                <a:solidFill>
                  <a:srgbClr val="FF0000"/>
                </a:solidFill>
              </a:rPr>
              <a:t>pervertido</a:t>
            </a:r>
            <a:r>
              <a:rPr lang="pt-BR" sz="1800" b="1" dirty="0"/>
              <a:t> por seus descendentes. Superstição, idolatria, crueldade e licenciosidade, corrompiam o culto simples e significativo que Deus instituíra. Mediante o prolongado trato com os idólatras, o povo de Israel </a:t>
            </a:r>
            <a:r>
              <a:rPr lang="pt-BR" sz="1800" b="1" dirty="0">
                <a:solidFill>
                  <a:srgbClr val="FF0000"/>
                </a:solidFill>
              </a:rPr>
              <a:t>misturara</a:t>
            </a:r>
            <a:r>
              <a:rPr lang="pt-BR" sz="1800" b="1" dirty="0"/>
              <a:t> com seu culto muitos costumes gentílicos; portanto o Senhor lhes deu no Sinai instruções definidas com relação aos sacrifícios. </a:t>
            </a:r>
          </a:p>
          <a:p>
            <a:pPr algn="just">
              <a:lnSpc>
                <a:spcPts val="3600"/>
              </a:lnSpc>
              <a:spcAft>
                <a:spcPts val="600"/>
              </a:spcAft>
            </a:pPr>
            <a:r>
              <a:rPr lang="pt-BR" sz="1800" b="1" dirty="0"/>
              <a:t>A lei cerimonial foi assim dada a Moisés, e por ele escrita em um livro. Mas a lei dos Dez Mandamentos, proferida do Sinai, foi escrita pelo </a:t>
            </a:r>
            <a:r>
              <a:rPr lang="pt-BR" sz="1800" b="1" dirty="0">
                <a:solidFill>
                  <a:srgbClr val="FF0000"/>
                </a:solidFill>
              </a:rPr>
              <a:t>próprio Deus </a:t>
            </a:r>
            <a:r>
              <a:rPr lang="pt-BR" sz="1800" b="1" dirty="0"/>
              <a:t>em tábuas de pedra, e sagradamente conservada na arca.</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B419F514-15A1-A26F-3831-3668475E2EAB}"/>
              </a:ext>
            </a:extLst>
          </p:cNvPr>
          <p:cNvSpPr>
            <a:spLocks noGrp="1"/>
          </p:cNvSpPr>
          <p:nvPr>
            <p:ph type="sldNum" sz="quarter" idx="5"/>
          </p:nvPr>
        </p:nvSpPr>
        <p:spPr/>
        <p:txBody>
          <a:bodyPr/>
          <a:lstStyle/>
          <a:p>
            <a:fld id="{762C2135-BC2F-48FA-B877-C55E2E5E8360}" type="slidenum">
              <a:rPr lang="pt-BR" smtClean="0"/>
              <a:t>12</a:t>
            </a:fld>
            <a:endParaRPr lang="pt-BR"/>
          </a:p>
        </p:txBody>
      </p:sp>
    </p:spTree>
    <p:extLst>
      <p:ext uri="{BB962C8B-B14F-4D97-AF65-F5344CB8AC3E}">
        <p14:creationId xmlns:p14="http://schemas.microsoft.com/office/powerpoint/2010/main" val="4192138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ECFF1-A4AD-136E-F2CE-72CC3B74A06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792C941-B450-B936-7E19-9D6C319465A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850B623-AC23-349B-0B7D-8548A73D652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8A52481D-085A-0DE6-61A2-1E697E47C64F}"/>
              </a:ext>
            </a:extLst>
          </p:cNvPr>
          <p:cNvSpPr>
            <a:spLocks noGrp="1"/>
          </p:cNvSpPr>
          <p:nvPr>
            <p:ph type="sldNum" sz="quarter" idx="5"/>
          </p:nvPr>
        </p:nvSpPr>
        <p:spPr/>
        <p:txBody>
          <a:bodyPr/>
          <a:lstStyle/>
          <a:p>
            <a:fld id="{762C2135-BC2F-48FA-B877-C55E2E5E8360}" type="slidenum">
              <a:rPr lang="pt-BR" smtClean="0"/>
              <a:t>13</a:t>
            </a:fld>
            <a:endParaRPr lang="pt-BR"/>
          </a:p>
        </p:txBody>
      </p:sp>
    </p:spTree>
    <p:extLst>
      <p:ext uri="{BB962C8B-B14F-4D97-AF65-F5344CB8AC3E}">
        <p14:creationId xmlns:p14="http://schemas.microsoft.com/office/powerpoint/2010/main" val="87907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DC074-8F48-7B54-6B29-1ACA2AC7D44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A7E7F67-7F41-94BF-EB97-4F7659E6B57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8C301CD-DC3E-4C57-C17E-5CF625CF06FD}"/>
              </a:ext>
            </a:extLst>
          </p:cNvPr>
          <p:cNvSpPr>
            <a:spLocks noGrp="1"/>
          </p:cNvSpPr>
          <p:nvPr>
            <p:ph type="body" idx="1"/>
          </p:nvPr>
        </p:nvSpPr>
        <p:spPr/>
        <p:txBody>
          <a:bodyPr/>
          <a:lstStyle/>
          <a:p>
            <a:pPr algn="just">
              <a:lnSpc>
                <a:spcPts val="3600"/>
              </a:lnSpc>
              <a:spcAft>
                <a:spcPts val="600"/>
              </a:spcAft>
            </a:pPr>
            <a:r>
              <a:rPr lang="pt-BR" sz="1800" b="1" dirty="0"/>
              <a:t>Muitos há que procuram </a:t>
            </a:r>
            <a:r>
              <a:rPr lang="pt-BR" sz="1800" b="1" dirty="0">
                <a:solidFill>
                  <a:srgbClr val="FF0000"/>
                </a:solidFill>
              </a:rPr>
              <a:t>confundir</a:t>
            </a:r>
            <a:r>
              <a:rPr lang="pt-BR" sz="1800" b="1" dirty="0"/>
              <a:t> estes dois sistemas, usando os textos que falam da lei cerimonial para provar que a lei moral foi abolida; mas isto é perversão das Escrituras. </a:t>
            </a:r>
          </a:p>
          <a:p>
            <a:pPr algn="just">
              <a:lnSpc>
                <a:spcPts val="3600"/>
              </a:lnSpc>
              <a:spcAft>
                <a:spcPts val="600"/>
              </a:spcAft>
            </a:pPr>
            <a:r>
              <a:rPr lang="pt-BR" sz="1800" b="1" dirty="0"/>
              <a:t>O cerimonial era constituído de símbolos que </a:t>
            </a:r>
            <a:r>
              <a:rPr lang="pt-BR" sz="1800" b="1" dirty="0">
                <a:solidFill>
                  <a:srgbClr val="FF0000"/>
                </a:solidFill>
              </a:rPr>
              <a:t>apontavam para Cristo, </a:t>
            </a:r>
            <a:r>
              <a:rPr lang="pt-BR" sz="1800" b="1" dirty="0"/>
              <a:t>para o Seu sacrifício e sacerdócio. A lei ritual, com seus sacrifícios e ordenanças, devia ser cumprida pelos hebreus até que o tipo encontrasse o antítipo, na morte de Cristo, o Cordeiro de Deus que tira o pecado do mundo. Então cessariam todas as ofertas sacrificais. Foi esta a lei que Cristo “tirou do meio de nós, cravando-a na cruz”.</a:t>
            </a:r>
          </a:p>
        </p:txBody>
      </p:sp>
      <p:sp>
        <p:nvSpPr>
          <p:cNvPr id="4" name="Espaço Reservado para Número de Slide 3">
            <a:extLst>
              <a:ext uri="{FF2B5EF4-FFF2-40B4-BE49-F238E27FC236}">
                <a16:creationId xmlns:a16="http://schemas.microsoft.com/office/drawing/2014/main" id="{D4C8FE15-2119-3C7F-54AB-49B1B8B86A98}"/>
              </a:ext>
            </a:extLst>
          </p:cNvPr>
          <p:cNvSpPr>
            <a:spLocks noGrp="1"/>
          </p:cNvSpPr>
          <p:nvPr>
            <p:ph type="sldNum" sz="quarter" idx="5"/>
          </p:nvPr>
        </p:nvSpPr>
        <p:spPr/>
        <p:txBody>
          <a:bodyPr/>
          <a:lstStyle/>
          <a:p>
            <a:fld id="{762C2135-BC2F-48FA-B877-C55E2E5E8360}" type="slidenum">
              <a:rPr lang="pt-BR" smtClean="0"/>
              <a:t>14</a:t>
            </a:fld>
            <a:endParaRPr lang="pt-BR"/>
          </a:p>
        </p:txBody>
      </p:sp>
    </p:spTree>
    <p:extLst>
      <p:ext uri="{BB962C8B-B14F-4D97-AF65-F5344CB8AC3E}">
        <p14:creationId xmlns:p14="http://schemas.microsoft.com/office/powerpoint/2010/main" val="1757996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60D95-D738-3BD9-01AC-922A1CB61AD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70EBAF5-E8DD-4786-0805-6BBB19668B4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5A594EE-8AE3-E3E4-0897-A44600FA3865}"/>
              </a:ext>
            </a:extLst>
          </p:cNvPr>
          <p:cNvSpPr>
            <a:spLocks noGrp="1"/>
          </p:cNvSpPr>
          <p:nvPr>
            <p:ph type="body" idx="1"/>
          </p:nvPr>
        </p:nvSpPr>
        <p:spPr/>
        <p:txBody>
          <a:bodyPr/>
          <a:lstStyle/>
          <a:p>
            <a:pPr algn="just">
              <a:lnSpc>
                <a:spcPts val="3600"/>
              </a:lnSpc>
              <a:spcAft>
                <a:spcPts val="600"/>
              </a:spcAft>
            </a:pPr>
            <a:r>
              <a:rPr lang="pt-BR" sz="1800" b="1" dirty="0"/>
              <a:t>Ele ensina aqui, não simplesmente o que os reclamos da lei tinham sido, e eram então, mas que tais reclamos se </a:t>
            </a:r>
            <a:r>
              <a:rPr lang="pt-BR" sz="1800" b="1" dirty="0">
                <a:solidFill>
                  <a:srgbClr val="FF0000"/>
                </a:solidFill>
              </a:rPr>
              <a:t>manterão</a:t>
            </a:r>
            <a:r>
              <a:rPr lang="pt-BR" sz="1800" b="1" dirty="0"/>
              <a:t> enquanto durarem os céus e a Terra. </a:t>
            </a:r>
          </a:p>
          <a:p>
            <a:pPr algn="just">
              <a:lnSpc>
                <a:spcPts val="3600"/>
              </a:lnSpc>
              <a:spcAft>
                <a:spcPts val="600"/>
              </a:spcAft>
            </a:pPr>
            <a:r>
              <a:rPr lang="pt-BR" sz="1800" b="1" dirty="0"/>
              <a:t>Conquanto a morte do Salvador pusesse termo à lei dos tipos e sombras, </a:t>
            </a:r>
            <a:r>
              <a:rPr lang="pt-BR" sz="1800" b="1" dirty="0">
                <a:solidFill>
                  <a:srgbClr val="FF0000"/>
                </a:solidFill>
              </a:rPr>
              <a:t>não diminuiu </a:t>
            </a:r>
            <a:r>
              <a:rPr lang="pt-BR" sz="1800" b="1" dirty="0"/>
              <a:t>no mínimo a obrigação imposta pela lei moral. </a:t>
            </a:r>
          </a:p>
          <a:p>
            <a:pPr algn="just">
              <a:lnSpc>
                <a:spcPts val="3600"/>
              </a:lnSpc>
              <a:spcAft>
                <a:spcPts val="600"/>
              </a:spcAft>
            </a:pPr>
            <a:r>
              <a:rPr lang="pt-BR" sz="1800" b="1" dirty="0"/>
              <a:t>Ao contrário, o próprio fato de que foi necessário Cristo morrer a fim de expiar a transgressão daquela lei, prova </a:t>
            </a:r>
            <a:r>
              <a:rPr lang="pt-BR" sz="1800" b="1" dirty="0">
                <a:solidFill>
                  <a:srgbClr val="FF0000"/>
                </a:solidFill>
              </a:rPr>
              <a:t>ser ela imutável.</a:t>
            </a:r>
            <a:endParaRPr lang="pt-BR" sz="1800" b="1" dirty="0">
              <a:solidFill>
                <a:srgbClr val="FF0000"/>
              </a:solidFill>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CDEC310C-0C7C-E30C-6843-323A29CEC05B}"/>
              </a:ext>
            </a:extLst>
          </p:cNvPr>
          <p:cNvSpPr>
            <a:spLocks noGrp="1"/>
          </p:cNvSpPr>
          <p:nvPr>
            <p:ph type="sldNum" sz="quarter" idx="5"/>
          </p:nvPr>
        </p:nvSpPr>
        <p:spPr/>
        <p:txBody>
          <a:bodyPr/>
          <a:lstStyle/>
          <a:p>
            <a:fld id="{762C2135-BC2F-48FA-B877-C55E2E5E8360}" type="slidenum">
              <a:rPr lang="pt-BR" smtClean="0"/>
              <a:t>15</a:t>
            </a:fld>
            <a:endParaRPr lang="pt-BR"/>
          </a:p>
        </p:txBody>
      </p:sp>
    </p:spTree>
    <p:extLst>
      <p:ext uri="{BB962C8B-B14F-4D97-AF65-F5344CB8AC3E}">
        <p14:creationId xmlns:p14="http://schemas.microsoft.com/office/powerpoint/2010/main" val="480583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F0673-8EC6-2C16-D27E-6433B1E769A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DB55E10-E0B3-5FD4-7B5B-7BEFF7BA319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56146C3-934B-1437-206F-5C37F1BACFDE}"/>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725EE59-BC23-7299-0185-A16F061BA057}"/>
              </a:ext>
            </a:extLst>
          </p:cNvPr>
          <p:cNvSpPr>
            <a:spLocks noGrp="1"/>
          </p:cNvSpPr>
          <p:nvPr>
            <p:ph type="sldNum" sz="quarter" idx="5"/>
          </p:nvPr>
        </p:nvSpPr>
        <p:spPr/>
        <p:txBody>
          <a:bodyPr/>
          <a:lstStyle/>
          <a:p>
            <a:fld id="{762C2135-BC2F-48FA-B877-C55E2E5E8360}" type="slidenum">
              <a:rPr lang="pt-BR" smtClean="0"/>
              <a:t>16</a:t>
            </a:fld>
            <a:endParaRPr lang="pt-BR"/>
          </a:p>
        </p:txBody>
      </p:sp>
    </p:spTree>
    <p:extLst>
      <p:ext uri="{BB962C8B-B14F-4D97-AF65-F5344CB8AC3E}">
        <p14:creationId xmlns:p14="http://schemas.microsoft.com/office/powerpoint/2010/main" val="186675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D597E-06D0-B763-D489-91CC47C7D42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0A6389B-5F23-CA95-BFA4-ECF1DDA5685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D8BFD21-BD7E-396C-93C4-E3242501609E}"/>
              </a:ext>
            </a:extLst>
          </p:cNvPr>
          <p:cNvSpPr>
            <a:spLocks noGrp="1"/>
          </p:cNvSpPr>
          <p:nvPr>
            <p:ph type="body" idx="1"/>
          </p:nvPr>
        </p:nvSpPr>
        <p:spPr/>
        <p:txBody>
          <a:bodyPr/>
          <a:lstStyle/>
          <a:p>
            <a:pPr algn="just">
              <a:lnSpc>
                <a:spcPts val="3600"/>
              </a:lnSpc>
              <a:spcAft>
                <a:spcPts val="600"/>
              </a:spcAft>
            </a:pPr>
            <a:r>
              <a:rPr lang="pt-BR" sz="1800" b="1" dirty="0"/>
              <a:t>Nunca deu Ele aos filhos dos homens </a:t>
            </a:r>
            <a:r>
              <a:rPr lang="pt-BR" sz="1800" b="1" dirty="0">
                <a:solidFill>
                  <a:srgbClr val="FF0000"/>
                </a:solidFill>
              </a:rPr>
              <a:t>manifestações </a:t>
            </a:r>
            <a:r>
              <a:rPr lang="pt-BR" sz="1800" b="1" dirty="0"/>
              <a:t>mais claras de Seu poder e glória do que quando foi reconhecido como o único governador de Israel, e deu a lei a Seu povo. </a:t>
            </a:r>
          </a:p>
          <a:p>
            <a:pPr algn="just">
              <a:lnSpc>
                <a:spcPts val="3600"/>
              </a:lnSpc>
              <a:spcAft>
                <a:spcPts val="600"/>
              </a:spcAft>
            </a:pPr>
            <a:r>
              <a:rPr lang="pt-BR" sz="1800" b="1" dirty="0"/>
              <a:t>Cristo era o </a:t>
            </a:r>
            <a:r>
              <a:rPr lang="pt-BR" sz="1800" b="1" dirty="0">
                <a:solidFill>
                  <a:srgbClr val="FF0000"/>
                </a:solidFill>
              </a:rPr>
              <a:t>fundamento e centro </a:t>
            </a:r>
            <a:r>
              <a:rPr lang="pt-BR" sz="1800" b="1" dirty="0"/>
              <a:t>do sistema sacrifical, tanto da era patriarcal como da judaica. Toda a comunhão entre o Céu e a raça decaída tem sido por meio de Cristo. Foi o Filho de Deus que fez a nossos primeiros pais a promessa de redenção. Foi Ele que Se revelou aos patriarcas. Adão, Noé, Abraão, Isaque, Jacó e Moisés compreenderam o evangelho. Esperavam a salvação por meio do Substituto e Fiador do homem.</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580A40B-AF97-66E8-F7F4-046C11A48DCE}"/>
              </a:ext>
            </a:extLst>
          </p:cNvPr>
          <p:cNvSpPr>
            <a:spLocks noGrp="1"/>
          </p:cNvSpPr>
          <p:nvPr>
            <p:ph type="sldNum" sz="quarter" idx="5"/>
          </p:nvPr>
        </p:nvSpPr>
        <p:spPr/>
        <p:txBody>
          <a:bodyPr/>
          <a:lstStyle/>
          <a:p>
            <a:fld id="{762C2135-BC2F-48FA-B877-C55E2E5E8360}" type="slidenum">
              <a:rPr lang="pt-BR" smtClean="0"/>
              <a:t>17</a:t>
            </a:fld>
            <a:endParaRPr lang="pt-BR"/>
          </a:p>
        </p:txBody>
      </p:sp>
    </p:spTree>
    <p:extLst>
      <p:ext uri="{BB962C8B-B14F-4D97-AF65-F5344CB8AC3E}">
        <p14:creationId xmlns:p14="http://schemas.microsoft.com/office/powerpoint/2010/main" val="2825430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8A231-D9E5-CF5B-AB63-AEB14623FCB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C20357D-EFD4-9375-8657-79A7FF36A66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4027307-463C-A033-0D17-7F40B44C7C50}"/>
              </a:ext>
            </a:extLst>
          </p:cNvPr>
          <p:cNvSpPr>
            <a:spLocks noGrp="1"/>
          </p:cNvSpPr>
          <p:nvPr>
            <p:ph type="body" idx="1"/>
          </p:nvPr>
        </p:nvSpPr>
        <p:spPr/>
        <p:txBody>
          <a:bodyPr/>
          <a:lstStyle/>
          <a:p>
            <a:pPr algn="just">
              <a:lnSpc>
                <a:spcPts val="3400"/>
              </a:lnSpc>
              <a:spcAft>
                <a:spcPts val="600"/>
              </a:spcAft>
            </a:pPr>
            <a:r>
              <a:rPr lang="pt-BR" sz="1800" b="1" dirty="0"/>
              <a:t>Cristo não somente foi o guia dos hebreus no deserto — mas foi também Ele que </a:t>
            </a:r>
            <a:r>
              <a:rPr lang="pt-BR" sz="1800" b="1" dirty="0">
                <a:solidFill>
                  <a:srgbClr val="FF0000"/>
                </a:solidFill>
              </a:rPr>
              <a:t>deu a Israel a lei. </a:t>
            </a:r>
            <a:r>
              <a:rPr lang="pt-BR" sz="1800" b="1" dirty="0"/>
              <a:t>Foi Ele que deu a Moisés a lei gravada em tábuas de pedra. Foi o Seu Espírito que inspirou os profetas.</a:t>
            </a:r>
          </a:p>
          <a:p>
            <a:pPr algn="just">
              <a:lnSpc>
                <a:spcPts val="3400"/>
              </a:lnSpc>
              <a:spcAft>
                <a:spcPts val="600"/>
              </a:spcAft>
            </a:pPr>
            <a:r>
              <a:rPr lang="pt-BR" sz="1800" b="1" dirty="0"/>
              <a:t>A lei cerimonial foi </a:t>
            </a:r>
            <a:r>
              <a:rPr lang="pt-BR" sz="1800" b="1" dirty="0">
                <a:solidFill>
                  <a:srgbClr val="FF0000"/>
                </a:solidFill>
              </a:rPr>
              <a:t>dada por Cristo. </a:t>
            </a:r>
            <a:r>
              <a:rPr lang="pt-BR" sz="1800" b="1" dirty="0"/>
              <a:t>O serviço solene do santuário tipificava as grandiosas verdades que seriam reveladas durante gerações sucessivas. Assim, através de séculos e séculos de trevas e apostasia, a fé se conservou viva no coração dos homens até chegar o tempo para o advento do Messias prometido. </a:t>
            </a:r>
          </a:p>
          <a:p>
            <a:pPr algn="just">
              <a:lnSpc>
                <a:spcPts val="3400"/>
              </a:lnSpc>
              <a:spcAft>
                <a:spcPts val="600"/>
              </a:spcAft>
            </a:pPr>
            <a:r>
              <a:rPr lang="pt-BR" sz="1800" b="1" dirty="0"/>
              <a:t>O primeiro raio de luz a penetrar a sombra em que o pecado envolveu o mundo, </a:t>
            </a:r>
            <a:r>
              <a:rPr lang="pt-BR" sz="1800" b="1" dirty="0">
                <a:solidFill>
                  <a:srgbClr val="FF0000"/>
                </a:solidFill>
              </a:rPr>
              <a:t>veio de Cristo. </a:t>
            </a:r>
            <a:r>
              <a:rPr lang="pt-BR" sz="1800" b="1" dirty="0"/>
              <a:t>E </a:t>
            </a:r>
            <a:r>
              <a:rPr lang="pt-BR" sz="1800" b="1" dirty="0" err="1"/>
              <a:t>dEle</a:t>
            </a:r>
            <a:r>
              <a:rPr lang="pt-BR" sz="1800" b="1" dirty="0"/>
              <a:t> tem vindo todo raio da luz celestial que tem incidido sobre os habitantes da Terra. </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25CED264-C8BE-428E-F2C2-15CA63A18F18}"/>
              </a:ext>
            </a:extLst>
          </p:cNvPr>
          <p:cNvSpPr>
            <a:spLocks noGrp="1"/>
          </p:cNvSpPr>
          <p:nvPr>
            <p:ph type="sldNum" sz="quarter" idx="5"/>
          </p:nvPr>
        </p:nvSpPr>
        <p:spPr/>
        <p:txBody>
          <a:bodyPr/>
          <a:lstStyle/>
          <a:p>
            <a:fld id="{762C2135-BC2F-48FA-B877-C55E2E5E8360}" type="slidenum">
              <a:rPr lang="pt-BR" smtClean="0"/>
              <a:t>18</a:t>
            </a:fld>
            <a:endParaRPr lang="pt-BR"/>
          </a:p>
        </p:txBody>
      </p:sp>
    </p:spTree>
    <p:extLst>
      <p:ext uri="{BB962C8B-B14F-4D97-AF65-F5344CB8AC3E}">
        <p14:creationId xmlns:p14="http://schemas.microsoft.com/office/powerpoint/2010/main" val="2839716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62B5F-A49F-4B3F-1409-D665CC518D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33E647F-D466-7B9E-19C7-A079063315C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585A1D7-461F-4A90-BE79-0A2B5449191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88DFFEB-2D1D-6C6E-7DB4-BB70D2552928}"/>
              </a:ext>
            </a:extLst>
          </p:cNvPr>
          <p:cNvSpPr>
            <a:spLocks noGrp="1"/>
          </p:cNvSpPr>
          <p:nvPr>
            <p:ph type="sldNum" sz="quarter" idx="5"/>
          </p:nvPr>
        </p:nvSpPr>
        <p:spPr/>
        <p:txBody>
          <a:bodyPr/>
          <a:lstStyle/>
          <a:p>
            <a:fld id="{762C2135-BC2F-48FA-B877-C55E2E5E8360}" type="slidenum">
              <a:rPr lang="pt-BR" smtClean="0"/>
              <a:t>19</a:t>
            </a:fld>
            <a:endParaRPr lang="pt-BR"/>
          </a:p>
        </p:txBody>
      </p:sp>
    </p:spTree>
    <p:extLst>
      <p:ext uri="{BB962C8B-B14F-4D97-AF65-F5344CB8AC3E}">
        <p14:creationId xmlns:p14="http://schemas.microsoft.com/office/powerpoint/2010/main" val="1498826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2</a:t>
            </a:fld>
            <a:endParaRPr lang="pt-BR"/>
          </a:p>
        </p:txBody>
      </p:sp>
    </p:spTree>
    <p:extLst>
      <p:ext uri="{BB962C8B-B14F-4D97-AF65-F5344CB8AC3E}">
        <p14:creationId xmlns:p14="http://schemas.microsoft.com/office/powerpoint/2010/main" val="268028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D0A95-50C1-73E5-001A-B4A910358F0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BB6B126-45DA-42FB-273E-3F5DD9D0BFD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EF3A0B2-04CC-180F-E944-10AD95C1F0A2}"/>
              </a:ext>
            </a:extLst>
          </p:cNvPr>
          <p:cNvSpPr>
            <a:spLocks noGrp="1"/>
          </p:cNvSpPr>
          <p:nvPr>
            <p:ph type="body" idx="1"/>
          </p:nvPr>
        </p:nvSpPr>
        <p:spPr/>
        <p:txBody>
          <a:bodyPr/>
          <a:lstStyle/>
          <a:p>
            <a:pPr algn="just">
              <a:lnSpc>
                <a:spcPts val="3400"/>
              </a:lnSpc>
              <a:spcAft>
                <a:spcPts val="600"/>
              </a:spcAft>
            </a:pPr>
            <a:r>
              <a:rPr lang="pt-BR" sz="1800" b="1" dirty="0"/>
              <a:t>Sua bênção foi concedida ao povo escolhido, a fim de que pudessem </a:t>
            </a:r>
            <a:r>
              <a:rPr lang="pt-BR" sz="1800" b="1" dirty="0">
                <a:solidFill>
                  <a:srgbClr val="FF0000"/>
                </a:solidFill>
              </a:rPr>
              <a:t>abençoar a outros. </a:t>
            </a:r>
          </a:p>
          <a:p>
            <a:pPr algn="just">
              <a:lnSpc>
                <a:spcPts val="3400"/>
              </a:lnSpc>
              <a:spcAft>
                <a:spcPts val="600"/>
              </a:spcAft>
            </a:pPr>
            <a:r>
              <a:rPr lang="pt-BR" sz="1800" b="1" dirty="0"/>
              <a:t>Deus chamou </a:t>
            </a:r>
            <a:r>
              <a:rPr lang="pt-BR" sz="1800" b="1" dirty="0">
                <a:solidFill>
                  <a:srgbClr val="FF0000"/>
                </a:solidFill>
              </a:rPr>
              <a:t>Abraão, </a:t>
            </a:r>
            <a:r>
              <a:rPr lang="pt-BR" sz="1800" b="1" dirty="0"/>
              <a:t>fê-lo prosperar e o honrou; e a fidelidade do patriarca foi uma luz para o povo em todos os países de sua peregrinação. Assim, ao povo do Egito e de todas as nações ligadas com aquele poderoso reino, Deus Se manifestou por meio de </a:t>
            </a:r>
            <a:r>
              <a:rPr lang="pt-BR" sz="1800" b="1" dirty="0">
                <a:solidFill>
                  <a:srgbClr val="FF0000"/>
                </a:solidFill>
              </a:rPr>
              <a:t>José... </a:t>
            </a:r>
            <a:r>
              <a:rPr lang="pt-BR" sz="1800" b="1" dirty="0"/>
              <a:t>desejou fazer de José uma luz, e colocou-o no palácio do rei, a fim de que a iluminação celeste pudesse estender-se longe e perto. </a:t>
            </a:r>
          </a:p>
          <a:p>
            <a:pPr algn="just">
              <a:lnSpc>
                <a:spcPts val="3400"/>
              </a:lnSpc>
              <a:spcAft>
                <a:spcPts val="600"/>
              </a:spcAft>
            </a:pPr>
            <a:r>
              <a:rPr lang="pt-BR" sz="1800" b="1" dirty="0"/>
              <a:t>Assim também, na pessoa de </a:t>
            </a:r>
            <a:r>
              <a:rPr lang="pt-BR" sz="1800" b="1" dirty="0">
                <a:solidFill>
                  <a:srgbClr val="FF0000"/>
                </a:solidFill>
              </a:rPr>
              <a:t>Moisés,</a:t>
            </a:r>
            <a:r>
              <a:rPr lang="pt-BR" sz="1800" b="1" dirty="0"/>
              <a:t> Deus pôs uma luz ao lado do trono do maior reino da Terra, a fim de que todos que o quisessem pudessem aprender acerca do Deus verdadeiro e vivo. </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160A0D84-D0DD-3EED-7C11-C197DC3F6A6D}"/>
              </a:ext>
            </a:extLst>
          </p:cNvPr>
          <p:cNvSpPr>
            <a:spLocks noGrp="1"/>
          </p:cNvSpPr>
          <p:nvPr>
            <p:ph type="sldNum" sz="quarter" idx="5"/>
          </p:nvPr>
        </p:nvSpPr>
        <p:spPr/>
        <p:txBody>
          <a:bodyPr/>
          <a:lstStyle/>
          <a:p>
            <a:fld id="{762C2135-BC2F-48FA-B877-C55E2E5E8360}" type="slidenum">
              <a:rPr lang="pt-BR" smtClean="0"/>
              <a:t>20</a:t>
            </a:fld>
            <a:endParaRPr lang="pt-BR"/>
          </a:p>
        </p:txBody>
      </p:sp>
    </p:spTree>
    <p:extLst>
      <p:ext uri="{BB962C8B-B14F-4D97-AF65-F5344CB8AC3E}">
        <p14:creationId xmlns:p14="http://schemas.microsoft.com/office/powerpoint/2010/main" val="3295760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02010-C1CE-C082-182D-C642B2B4B98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D25BFA9-B11E-6D23-7B7A-43EF4A12FBB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05931AA-576A-10F5-1D28-62E6F00D6255}"/>
              </a:ext>
            </a:extLst>
          </p:cNvPr>
          <p:cNvSpPr>
            <a:spLocks noGrp="1"/>
          </p:cNvSpPr>
          <p:nvPr>
            <p:ph type="body" idx="1"/>
          </p:nvPr>
        </p:nvSpPr>
        <p:spPr/>
        <p:txBody>
          <a:bodyPr/>
          <a:lstStyle/>
          <a:p>
            <a:pPr algn="just">
              <a:lnSpc>
                <a:spcPts val="3500"/>
              </a:lnSpc>
              <a:spcAft>
                <a:spcPts val="600"/>
              </a:spcAft>
            </a:pPr>
            <a:r>
              <a:rPr lang="pt-BR" sz="1800" b="1" dirty="0"/>
              <a:t>No </a:t>
            </a:r>
            <a:r>
              <a:rPr lang="pt-BR" sz="1800" b="1" dirty="0">
                <a:solidFill>
                  <a:srgbClr val="FF0000"/>
                </a:solidFill>
              </a:rPr>
              <a:t>livramento de Israel, </a:t>
            </a:r>
            <a:r>
              <a:rPr lang="pt-BR" sz="1800" b="1" dirty="0"/>
              <a:t>do Egito, espalhou-se amplamente o conhecimento do poder de Deus. Deus chamou Israel, e o abençoou e exaltou, não para que pela obediência à Sua lei recebessem eles, unicamente, o Seu favor, e se tornassem os exclusivos recipientes de Suas bênçãos, mas a fim de revelar-Se por meio deles a todos os habitantes da Terra.</a:t>
            </a:r>
          </a:p>
          <a:p>
            <a:pPr algn="just">
              <a:lnSpc>
                <a:spcPts val="3500"/>
              </a:lnSpc>
              <a:spcAft>
                <a:spcPts val="600"/>
              </a:spcAft>
            </a:pPr>
            <a:r>
              <a:rPr lang="pt-BR" sz="1800" b="1" dirty="0"/>
              <a:t>Era perfeitamente tão necessário naquele tempo, como o é hoje, que o povo de Deus fosse puro, incontaminado do mundo. Mas não era intuito de Deus que Seu povo, em seu </a:t>
            </a:r>
            <a:r>
              <a:rPr lang="pt-BR" sz="1800" b="1" dirty="0">
                <a:solidFill>
                  <a:srgbClr val="FF0000"/>
                </a:solidFill>
              </a:rPr>
              <a:t>exclusivismo</a:t>
            </a:r>
            <a:r>
              <a:rPr lang="pt-BR" sz="1800" b="1" dirty="0"/>
              <a:t> de justiça própria, se subtraísse do mundo, de modo que nenhuma influência tivesse sobre ele.  Isto foi precisamente o que Enoque, Noé, Abraão, José e Moisés fizeram. </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FF93BDBB-5FDB-A9DF-4ECE-A1111EB28F55}"/>
              </a:ext>
            </a:extLst>
          </p:cNvPr>
          <p:cNvSpPr>
            <a:spLocks noGrp="1"/>
          </p:cNvSpPr>
          <p:nvPr>
            <p:ph type="sldNum" sz="quarter" idx="5"/>
          </p:nvPr>
        </p:nvSpPr>
        <p:spPr/>
        <p:txBody>
          <a:bodyPr/>
          <a:lstStyle/>
          <a:p>
            <a:fld id="{762C2135-BC2F-48FA-B877-C55E2E5E8360}" type="slidenum">
              <a:rPr lang="pt-BR" smtClean="0"/>
              <a:t>21</a:t>
            </a:fld>
            <a:endParaRPr lang="pt-BR"/>
          </a:p>
        </p:txBody>
      </p:sp>
    </p:spTree>
    <p:extLst>
      <p:ext uri="{BB962C8B-B14F-4D97-AF65-F5344CB8AC3E}">
        <p14:creationId xmlns:p14="http://schemas.microsoft.com/office/powerpoint/2010/main" val="20546177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0708D-7F6B-8B89-914C-DB08B868518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B737B47-3DBE-B38B-2D20-D0D2116E262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B86F49F-5C49-DBB3-2DE4-D905B6C11F2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AC70132-5207-600A-F603-AF7BCDDC2465}"/>
              </a:ext>
            </a:extLst>
          </p:cNvPr>
          <p:cNvSpPr>
            <a:spLocks noGrp="1"/>
          </p:cNvSpPr>
          <p:nvPr>
            <p:ph type="sldNum" sz="quarter" idx="5"/>
          </p:nvPr>
        </p:nvSpPr>
        <p:spPr/>
        <p:txBody>
          <a:bodyPr/>
          <a:lstStyle/>
          <a:p>
            <a:fld id="{762C2135-BC2F-48FA-B877-C55E2E5E8360}" type="slidenum">
              <a:rPr lang="pt-BR" smtClean="0"/>
              <a:t>22</a:t>
            </a:fld>
            <a:endParaRPr lang="pt-BR"/>
          </a:p>
        </p:txBody>
      </p:sp>
    </p:spTree>
    <p:extLst>
      <p:ext uri="{BB962C8B-B14F-4D97-AF65-F5344CB8AC3E}">
        <p14:creationId xmlns:p14="http://schemas.microsoft.com/office/powerpoint/2010/main" val="3565537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1070C-698E-4A1C-DE03-3326D2E3BD7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D8ABEED-549D-FADF-2694-B971CA6E235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DDC9626-72B1-D8A1-9B4F-081BA9EB6A73}"/>
              </a:ext>
            </a:extLst>
          </p:cNvPr>
          <p:cNvSpPr>
            <a:spLocks noGrp="1"/>
          </p:cNvSpPr>
          <p:nvPr>
            <p:ph type="body" idx="1"/>
          </p:nvPr>
        </p:nvSpPr>
        <p:spPr/>
        <p:txBody>
          <a:bodyPr/>
          <a:lstStyle/>
          <a:p>
            <a:pPr algn="just">
              <a:lnSpc>
                <a:spcPts val="3400"/>
              </a:lnSpc>
              <a:spcAft>
                <a:spcPts val="600"/>
              </a:spcAft>
            </a:pPr>
            <a:r>
              <a:rPr lang="pt-BR" sz="1800" b="1" dirty="0"/>
              <a:t>Assim como a Bíblia apresenta </a:t>
            </a:r>
            <a:r>
              <a:rPr lang="pt-BR" sz="1800" b="1" dirty="0">
                <a:solidFill>
                  <a:srgbClr val="FF0000"/>
                </a:solidFill>
              </a:rPr>
              <a:t>duas leis, </a:t>
            </a:r>
            <a:r>
              <a:rPr lang="pt-BR" sz="1800" b="1" dirty="0"/>
              <a:t>uma imutável e eterna, e outra provisória e temporária, assim há </a:t>
            </a:r>
            <a:r>
              <a:rPr lang="pt-BR" sz="1800" b="1" dirty="0">
                <a:solidFill>
                  <a:srgbClr val="FF0000"/>
                </a:solidFill>
              </a:rPr>
              <a:t>dois concertos.</a:t>
            </a:r>
            <a:r>
              <a:rPr lang="pt-BR" sz="1800" b="1" dirty="0"/>
              <a:t> A todos os homens este concerto oferecia perdão, e a graça auxiliadora de Deus para a futura obediência mediante a fé em Cristo. Prometia-lhes também vida eterna sob condição de fidelidade para com a lei de Deus. </a:t>
            </a:r>
          </a:p>
          <a:p>
            <a:pPr algn="just">
              <a:lnSpc>
                <a:spcPts val="3400"/>
              </a:lnSpc>
              <a:spcAft>
                <a:spcPts val="600"/>
              </a:spcAft>
            </a:pPr>
            <a:r>
              <a:rPr lang="pt-BR" sz="1800" b="1" dirty="0"/>
              <a:t>Se bem que este concerto houvesse sido feito com Adão e renovado a Abraão, não poderia ser </a:t>
            </a:r>
            <a:r>
              <a:rPr lang="pt-BR" sz="1800" b="1" dirty="0">
                <a:solidFill>
                  <a:srgbClr val="FF0000"/>
                </a:solidFill>
              </a:rPr>
              <a:t>ratificado</a:t>
            </a:r>
            <a:r>
              <a:rPr lang="pt-BR" sz="1800" b="1" dirty="0"/>
              <a:t> antes da morte de Cristo. </a:t>
            </a:r>
          </a:p>
          <a:p>
            <a:pPr algn="just">
              <a:lnSpc>
                <a:spcPts val="3400"/>
              </a:lnSpc>
              <a:spcAft>
                <a:spcPts val="600"/>
              </a:spcAft>
            </a:pPr>
            <a:r>
              <a:rPr lang="pt-BR" sz="1800" b="1" dirty="0"/>
              <a:t>A lei de Deus foi a </a:t>
            </a:r>
            <a:r>
              <a:rPr lang="pt-BR" sz="1800" b="1" dirty="0">
                <a:solidFill>
                  <a:srgbClr val="FF0000"/>
                </a:solidFill>
              </a:rPr>
              <a:t>base</a:t>
            </a:r>
            <a:r>
              <a:rPr lang="pt-BR" sz="1800" b="1" dirty="0"/>
              <a:t> deste concerto, que era simplesmente uma disposição destinada a levar os homens de novo à harmonia com a vontade divina, colocando-os onde poderiam obedecer à lei de Deus.</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E73C2FF0-6F51-619E-0617-1CB6FD8F86BC}"/>
              </a:ext>
            </a:extLst>
          </p:cNvPr>
          <p:cNvSpPr>
            <a:spLocks noGrp="1"/>
          </p:cNvSpPr>
          <p:nvPr>
            <p:ph type="sldNum" sz="quarter" idx="5"/>
          </p:nvPr>
        </p:nvSpPr>
        <p:spPr/>
        <p:txBody>
          <a:bodyPr/>
          <a:lstStyle/>
          <a:p>
            <a:fld id="{762C2135-BC2F-48FA-B877-C55E2E5E8360}" type="slidenum">
              <a:rPr lang="pt-BR" smtClean="0"/>
              <a:t>23</a:t>
            </a:fld>
            <a:endParaRPr lang="pt-BR"/>
          </a:p>
        </p:txBody>
      </p:sp>
    </p:spTree>
    <p:extLst>
      <p:ext uri="{BB962C8B-B14F-4D97-AF65-F5344CB8AC3E}">
        <p14:creationId xmlns:p14="http://schemas.microsoft.com/office/powerpoint/2010/main" val="230560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36998-35B9-BEA1-DB51-AD5B4E741C8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5A5E9EB-410E-4DB7-B718-8CC56B0D8BF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F4AC43A-E958-A9A9-987B-F29D1E60A063}"/>
              </a:ext>
            </a:extLst>
          </p:cNvPr>
          <p:cNvSpPr>
            <a:spLocks noGrp="1"/>
          </p:cNvSpPr>
          <p:nvPr>
            <p:ph type="body" idx="1"/>
          </p:nvPr>
        </p:nvSpPr>
        <p:spPr/>
        <p:txBody>
          <a:bodyPr/>
          <a:lstStyle/>
          <a:p>
            <a:pPr algn="just">
              <a:lnSpc>
                <a:spcPts val="3400"/>
              </a:lnSpc>
              <a:spcAft>
                <a:spcPts val="600"/>
              </a:spcAft>
            </a:pPr>
            <a:r>
              <a:rPr lang="pt-BR" sz="1800" b="1" dirty="0"/>
              <a:t>Mas, se o concerto abraâmico continha a promessa da redenção, por que se formou </a:t>
            </a:r>
            <a:r>
              <a:rPr lang="pt-BR" sz="1800" b="1" dirty="0">
                <a:solidFill>
                  <a:srgbClr val="FF0000"/>
                </a:solidFill>
              </a:rPr>
              <a:t>outro concerto no Sinai? </a:t>
            </a:r>
            <a:r>
              <a:rPr lang="pt-BR" sz="1800" b="1" dirty="0"/>
              <a:t>— Em seu cativeiro, o povo em grande parte perdera o conhecimento de Deus e os princípios do concerto abraâmico. Libertando-os do Egito, Deus procurou revelar-lhes Seu poder e misericórdia, a fim de que fossem levados a amá-Lo e confiar </a:t>
            </a:r>
            <a:r>
              <a:rPr lang="pt-BR" sz="1800" b="1" dirty="0" err="1"/>
              <a:t>nEle</a:t>
            </a:r>
            <a:r>
              <a:rPr lang="pt-BR" sz="1800" b="1" dirty="0"/>
              <a:t>. Trouxe-os ao Mar Vermelho — onde, perseguidos pelos egípcios, parecia impossível escaparem — a fim de que se compenetrassem de seu completo desamparo, e da necessidade de auxílio divino; e então lhes operou o livramento. Assim eles se encheram de amor e gratidão para com Deus, e de confiança em Seu poder para os ajudar. Ele os ligara a Si na qualidade de seu Libertador do cativeiro temporal.</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B5F12F29-CA9C-3FE3-7288-F385E9AFEC28}"/>
              </a:ext>
            </a:extLst>
          </p:cNvPr>
          <p:cNvSpPr>
            <a:spLocks noGrp="1"/>
          </p:cNvSpPr>
          <p:nvPr>
            <p:ph type="sldNum" sz="quarter" idx="5"/>
          </p:nvPr>
        </p:nvSpPr>
        <p:spPr/>
        <p:txBody>
          <a:bodyPr/>
          <a:lstStyle/>
          <a:p>
            <a:fld id="{762C2135-BC2F-48FA-B877-C55E2E5E8360}" type="slidenum">
              <a:rPr lang="pt-BR" smtClean="0"/>
              <a:t>24</a:t>
            </a:fld>
            <a:endParaRPr lang="pt-BR"/>
          </a:p>
        </p:txBody>
      </p:sp>
    </p:spTree>
    <p:extLst>
      <p:ext uri="{BB962C8B-B14F-4D97-AF65-F5344CB8AC3E}">
        <p14:creationId xmlns:p14="http://schemas.microsoft.com/office/powerpoint/2010/main" val="988780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C3EAA-CB6E-EB06-11D8-61547ADA99B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4AD6D37-501D-6EFD-F640-D90C8C24D5F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01A29A1-27BF-835D-B52E-9ACC520DFB8E}"/>
              </a:ext>
            </a:extLst>
          </p:cNvPr>
          <p:cNvSpPr>
            <a:spLocks noGrp="1"/>
          </p:cNvSpPr>
          <p:nvPr>
            <p:ph type="body" idx="1"/>
          </p:nvPr>
        </p:nvSpPr>
        <p:spPr/>
        <p:txBody>
          <a:bodyPr/>
          <a:lstStyle/>
          <a:p>
            <a:pPr algn="just">
              <a:lnSpc>
                <a:spcPts val="3600"/>
              </a:lnSpc>
              <a:spcAft>
                <a:spcPts val="600"/>
              </a:spcAft>
            </a:pPr>
            <a:r>
              <a:rPr lang="pt-BR" sz="1800" b="1" dirty="0"/>
              <a:t>Vivendo em meio de idolatria e corrupção, não tinham uma concepção verdadeira da santidade de Deus, da excessiva pecaminosidade de seu próprio coração, de sua completa</a:t>
            </a:r>
            <a:r>
              <a:rPr lang="pt-BR" sz="1800" b="1" dirty="0">
                <a:solidFill>
                  <a:srgbClr val="FF0000"/>
                </a:solidFill>
              </a:rPr>
              <a:t> incapacidade </a:t>
            </a:r>
            <a:r>
              <a:rPr lang="pt-BR" sz="1800" b="1" dirty="0"/>
              <a:t>para, por si mesmos, prestar obediência à lei de Deus, e de sua necessidade de um Salvador. Tudo isto deveria ser-lhes ensinado. Deus os levou ao Sinai; manifestou Sua glória; deu-lhes Sua lei, com promessa de grandes bênçãos sob condição de obediência. No entanto apenas algumas semanas se passaram antes que violassem seu concerto com Deus e se curvassem para adorar uma imagem esculpida. </a:t>
            </a:r>
          </a:p>
          <a:p>
            <a:pPr algn="just">
              <a:lnSpc>
                <a:spcPts val="3600"/>
              </a:lnSpc>
              <a:spcAft>
                <a:spcPts val="600"/>
              </a:spcAft>
            </a:pPr>
            <a:r>
              <a:rPr lang="pt-BR" sz="1800" b="1" dirty="0"/>
              <a:t>Agora, pela fé e amor, </a:t>
            </a:r>
            <a:r>
              <a:rPr lang="pt-BR" sz="1800" b="1" dirty="0">
                <a:solidFill>
                  <a:srgbClr val="FF0000"/>
                </a:solidFill>
              </a:rPr>
              <a:t>uniram-se a Deus </a:t>
            </a:r>
            <a:r>
              <a:rPr lang="pt-BR" sz="1800" b="1" dirty="0"/>
              <a:t>como seu Libertador do cativeiro do pecado. </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C3E5D5F1-2D77-8336-9300-E0500BACDB8B}"/>
              </a:ext>
            </a:extLst>
          </p:cNvPr>
          <p:cNvSpPr>
            <a:spLocks noGrp="1"/>
          </p:cNvSpPr>
          <p:nvPr>
            <p:ph type="sldNum" sz="quarter" idx="5"/>
          </p:nvPr>
        </p:nvSpPr>
        <p:spPr/>
        <p:txBody>
          <a:bodyPr/>
          <a:lstStyle/>
          <a:p>
            <a:fld id="{762C2135-BC2F-48FA-B877-C55E2E5E8360}" type="slidenum">
              <a:rPr lang="pt-BR" smtClean="0"/>
              <a:t>25</a:t>
            </a:fld>
            <a:endParaRPr lang="pt-BR"/>
          </a:p>
        </p:txBody>
      </p:sp>
    </p:spTree>
    <p:extLst>
      <p:ext uri="{BB962C8B-B14F-4D97-AF65-F5344CB8AC3E}">
        <p14:creationId xmlns:p14="http://schemas.microsoft.com/office/powerpoint/2010/main" val="5778639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B6837-E15D-A8ED-8230-7D370EA1406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C4B3F7E-4AFC-3294-A686-00CB008FDEE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77FA7DA-C33B-BCA3-4207-CA522317612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957AA9D2-AECD-C896-E0C6-FD7D6353B21E}"/>
              </a:ext>
            </a:extLst>
          </p:cNvPr>
          <p:cNvSpPr>
            <a:spLocks noGrp="1"/>
          </p:cNvSpPr>
          <p:nvPr>
            <p:ph type="sldNum" sz="quarter" idx="5"/>
          </p:nvPr>
        </p:nvSpPr>
        <p:spPr/>
        <p:txBody>
          <a:bodyPr/>
          <a:lstStyle/>
          <a:p>
            <a:fld id="{762C2135-BC2F-48FA-B877-C55E2E5E8360}" type="slidenum">
              <a:rPr lang="pt-BR" smtClean="0"/>
              <a:t>26</a:t>
            </a:fld>
            <a:endParaRPr lang="pt-BR"/>
          </a:p>
        </p:txBody>
      </p:sp>
    </p:spTree>
    <p:extLst>
      <p:ext uri="{BB962C8B-B14F-4D97-AF65-F5344CB8AC3E}">
        <p14:creationId xmlns:p14="http://schemas.microsoft.com/office/powerpoint/2010/main" val="856960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3A14A-F135-2383-B6EB-ED779F3B79B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726A8BF-6673-771F-0DA9-2330573477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2E40422-644A-7456-A904-C143993440A7}"/>
              </a:ext>
            </a:extLst>
          </p:cNvPr>
          <p:cNvSpPr>
            <a:spLocks noGrp="1"/>
          </p:cNvSpPr>
          <p:nvPr>
            <p:ph type="body" idx="1"/>
          </p:nvPr>
        </p:nvSpPr>
        <p:spPr/>
        <p:txBody>
          <a:bodyPr/>
          <a:lstStyle/>
          <a:p>
            <a:pPr algn="just">
              <a:lnSpc>
                <a:spcPts val="3600"/>
              </a:lnSpc>
              <a:spcAft>
                <a:spcPts val="600"/>
              </a:spcAft>
            </a:pPr>
            <a:r>
              <a:rPr lang="pt-BR" sz="1800" b="1" dirty="0"/>
              <a:t>A mesma lei que fora gravada em tábuas de pedra, é escrita pelo Espírito Santo nas tábuas do </a:t>
            </a:r>
            <a:r>
              <a:rPr lang="pt-BR" sz="1800" b="1" dirty="0">
                <a:solidFill>
                  <a:srgbClr val="FF0000"/>
                </a:solidFill>
              </a:rPr>
              <a:t>coração.</a:t>
            </a:r>
            <a:r>
              <a:rPr lang="pt-BR" sz="1800" b="1" dirty="0"/>
              <a:t> Em vez de cuidarmos em estabelecer nossa própria justiça, aceitamos a justiça de Cristo. Seu sangue expia os nossos pecados. Sua obediência é aceita em nosso favor. Então o coração renovado pelo Espírito Santo produzirá os “frutos do Espírito”. Mediante a graça de Cristo viveremos em obediência à lei de Deus, escrita em nosso coração. </a:t>
            </a:r>
          </a:p>
          <a:p>
            <a:pPr algn="just">
              <a:lnSpc>
                <a:spcPts val="3600"/>
              </a:lnSpc>
              <a:spcAft>
                <a:spcPts val="600"/>
              </a:spcAft>
            </a:pPr>
            <a:r>
              <a:rPr lang="pt-BR" sz="1800" b="1" dirty="0"/>
              <a:t>A </a:t>
            </a:r>
            <a:r>
              <a:rPr lang="pt-BR" sz="1800" b="1" dirty="0">
                <a:solidFill>
                  <a:srgbClr val="FF0000"/>
                </a:solidFill>
              </a:rPr>
              <a:t>obra de Deus </a:t>
            </a:r>
            <a:r>
              <a:rPr lang="pt-BR" sz="1800" b="1" dirty="0"/>
              <a:t>é a mesma em todos os tempos, embora haja graus diversos de desenvolvimento e diferentes manifestações de Seu poder, para satisfazerem as necessidades dos homens nas várias épocas.</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E8B08A8-81D2-36EF-B4E3-BA81FDC8F37D}"/>
              </a:ext>
            </a:extLst>
          </p:cNvPr>
          <p:cNvSpPr>
            <a:spLocks noGrp="1"/>
          </p:cNvSpPr>
          <p:nvPr>
            <p:ph type="sldNum" sz="quarter" idx="5"/>
          </p:nvPr>
        </p:nvSpPr>
        <p:spPr/>
        <p:txBody>
          <a:bodyPr/>
          <a:lstStyle/>
          <a:p>
            <a:fld id="{762C2135-BC2F-48FA-B877-C55E2E5E8360}" type="slidenum">
              <a:rPr lang="pt-BR" smtClean="0"/>
              <a:t>27</a:t>
            </a:fld>
            <a:endParaRPr lang="pt-BR"/>
          </a:p>
        </p:txBody>
      </p:sp>
    </p:spTree>
    <p:extLst>
      <p:ext uri="{BB962C8B-B14F-4D97-AF65-F5344CB8AC3E}">
        <p14:creationId xmlns:p14="http://schemas.microsoft.com/office/powerpoint/2010/main" val="571571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581AB-F51A-AA31-7E59-7BDA08E23C8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480A125-631D-ED8B-9BD2-4454039054D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FB4C161-6628-C128-AC38-FEB78606ABCE}"/>
              </a:ext>
            </a:extLst>
          </p:cNvPr>
          <p:cNvSpPr>
            <a:spLocks noGrp="1"/>
          </p:cNvSpPr>
          <p:nvPr>
            <p:ph type="body" idx="1"/>
          </p:nvPr>
        </p:nvSpPr>
        <p:spPr/>
        <p:txBody>
          <a:bodyPr/>
          <a:lstStyle/>
          <a:p>
            <a:pPr algn="just">
              <a:lnSpc>
                <a:spcPts val="3600"/>
              </a:lnSpc>
              <a:spcAft>
                <a:spcPts val="600"/>
              </a:spcAft>
            </a:pPr>
            <a:r>
              <a:rPr lang="pt-BR" sz="1800" b="1" dirty="0"/>
              <a:t>Tem havido um </a:t>
            </a:r>
            <a:r>
              <a:rPr lang="pt-BR" sz="1800" b="1" dirty="0">
                <a:solidFill>
                  <a:srgbClr val="FF0000"/>
                </a:solidFill>
              </a:rPr>
              <a:t>desenvolvimento gradual </a:t>
            </a:r>
            <a:r>
              <a:rPr lang="pt-BR" sz="1800" b="1" dirty="0"/>
              <a:t>dos propósitos de Deus no plano da redenção. O Salvador tipificado nos ritos e cerimônias da lei judaica, é precisamente o mesmo que se revela no evangelho.</a:t>
            </a:r>
          </a:p>
          <a:p>
            <a:pPr algn="just">
              <a:lnSpc>
                <a:spcPts val="3600"/>
              </a:lnSpc>
              <a:spcAft>
                <a:spcPts val="600"/>
              </a:spcAft>
            </a:pPr>
            <a:r>
              <a:rPr lang="pt-BR" sz="1800" b="1" dirty="0"/>
              <a:t>Os grandes princípios de amor a Deus, que estabeleceu como fundamento da lei e dos profetas, são apenas uma </a:t>
            </a:r>
            <a:r>
              <a:rPr lang="pt-BR" sz="1800" b="1" dirty="0">
                <a:solidFill>
                  <a:srgbClr val="FF0000"/>
                </a:solidFill>
              </a:rPr>
              <a:t>repetição</a:t>
            </a:r>
            <a:r>
              <a:rPr lang="pt-BR" sz="1800" b="1" dirty="0"/>
              <a:t> do que Ele dissera por meio de Moisés ao povo hebreu: “Ouve, Israel, o Senhor nosso Deus é o único Senhor. Amarás, pois, o Senhor teu Deus de todo o teu coração, e de toda a tua alma, e de todo o teu poder”. Deuteronômio 6:4, 5. </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B8A68773-2915-3469-ABDC-7AF2ACE9EB9F}"/>
              </a:ext>
            </a:extLst>
          </p:cNvPr>
          <p:cNvSpPr>
            <a:spLocks noGrp="1"/>
          </p:cNvSpPr>
          <p:nvPr>
            <p:ph type="sldNum" sz="quarter" idx="5"/>
          </p:nvPr>
        </p:nvSpPr>
        <p:spPr/>
        <p:txBody>
          <a:bodyPr/>
          <a:lstStyle/>
          <a:p>
            <a:fld id="{762C2135-BC2F-48FA-B877-C55E2E5E8360}" type="slidenum">
              <a:rPr lang="pt-BR" smtClean="0"/>
              <a:t>28</a:t>
            </a:fld>
            <a:endParaRPr lang="pt-BR"/>
          </a:p>
        </p:txBody>
      </p:sp>
    </p:spTree>
    <p:extLst>
      <p:ext uri="{BB962C8B-B14F-4D97-AF65-F5344CB8AC3E}">
        <p14:creationId xmlns:p14="http://schemas.microsoft.com/office/powerpoint/2010/main" val="724030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76A2D-0B76-9977-2FC5-14665551C44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1A56F8E-29F3-82BB-24FD-6D618ADE2FE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390B31C-CE43-F5C1-FC47-9B59B1B769D9}"/>
              </a:ext>
            </a:extLst>
          </p:cNvPr>
          <p:cNvSpPr>
            <a:spLocks noGrp="1"/>
          </p:cNvSpPr>
          <p:nvPr>
            <p:ph type="body" idx="1"/>
          </p:nvPr>
        </p:nvSpPr>
        <p:spPr/>
        <p:txBody>
          <a:bodyPr/>
          <a:lstStyle/>
          <a:p>
            <a:pPr algn="just"/>
            <a:r>
              <a:rPr lang="pt-BR" sz="2000" b="1" dirty="0">
                <a:latin typeface="Arial" panose="020B0604020202020204" pitchFamily="34" charset="0"/>
                <a:cs typeface="Arial" panose="020B0604020202020204" pitchFamily="34" charset="0"/>
              </a:rPr>
              <a:t>APELO – Deu é fiel conosco. Seja fiel a Ele!</a:t>
            </a:r>
          </a:p>
          <a:p>
            <a:pPr algn="just"/>
            <a:endParaRPr lang="pt-BR" sz="2000" b="1" dirty="0">
              <a:latin typeface="Arial" panose="020B0604020202020204" pitchFamily="34" charset="0"/>
              <a:cs typeface="Arial" panose="020B0604020202020204" pitchFamily="34" charset="0"/>
            </a:endParaRPr>
          </a:p>
          <a:p>
            <a:pPr algn="just"/>
            <a:r>
              <a:rPr lang="pt-BR" sz="2000" b="1" dirty="0"/>
              <a:t>A PACIENTE VESPA </a:t>
            </a:r>
          </a:p>
          <a:p>
            <a:pPr algn="just"/>
            <a:r>
              <a:rPr lang="pt-BR" sz="2000" b="1" dirty="0"/>
              <a:t>Não retarda o Senhor a Sua promessa, como alguns a julgam demorada; pelo contrário, Ele é </a:t>
            </a:r>
            <a:r>
              <a:rPr lang="pt-BR" sz="2000" b="1" dirty="0" err="1"/>
              <a:t>longânimo</a:t>
            </a:r>
            <a:r>
              <a:rPr lang="pt-BR" sz="2000" b="1" dirty="0"/>
              <a:t> para convosco, não querendo que nenhum pereça, senão que todos cheguem ao arrependimento. II S. Pedro 3:9. </a:t>
            </a:r>
          </a:p>
          <a:p>
            <a:pPr algn="just"/>
            <a:r>
              <a:rPr lang="pt-BR" sz="2000" b="1" dirty="0"/>
              <a:t>A vespa solitária </a:t>
            </a:r>
            <a:r>
              <a:rPr lang="pt-BR" sz="2000" b="1" dirty="0" err="1"/>
              <a:t>bembex</a:t>
            </a:r>
            <a:r>
              <a:rPr lang="pt-BR" sz="2000" b="1" dirty="0"/>
              <a:t> cava seu ninho na areia, e deposita um ovo. Ao lado dele ela coloca uma simples mosca como alimento. À medida que aumenta o apetite da larva que cresce rapidamente, a vespa-mãe traz mais e mais moscas ao ninho. Por duas semanas ela alimenta a larva gulosa, que pode comer 82 moscas em oito dias. Frequentes vezes, esta mãe fiel fica aterrorizada com uma mosca de aparência indefinida: a </a:t>
            </a:r>
            <a:r>
              <a:rPr lang="pt-BR" sz="2000" b="1" dirty="0" err="1"/>
              <a:t>tachina</a:t>
            </a:r>
            <a:r>
              <a:rPr lang="pt-BR" sz="2000" b="1" dirty="0"/>
              <a:t>. Por que a grande vespa </a:t>
            </a:r>
            <a:r>
              <a:rPr lang="pt-BR" sz="2000" b="1" dirty="0" err="1"/>
              <a:t>bembex</a:t>
            </a:r>
            <a:r>
              <a:rPr lang="pt-BR" sz="2000" b="1" dirty="0"/>
              <a:t>, que poderia destruir esta mosquinha débil, foge em pânico, ninguém pode explicar. A mosca </a:t>
            </a:r>
            <a:r>
              <a:rPr lang="pt-BR" sz="2000" b="1" dirty="0" err="1"/>
              <a:t>tachina</a:t>
            </a:r>
            <a:r>
              <a:rPr lang="pt-BR" sz="2000" b="1" dirty="0"/>
              <a:t> tem uma maneira furtiva de pôr seus ovos sobre o alimento que a mãe-vespa traz para seus filhotes. As </a:t>
            </a:r>
            <a:r>
              <a:rPr lang="pt-BR" sz="2000" b="1" dirty="0" err="1"/>
              <a:t>tachinas</a:t>
            </a:r>
            <a:r>
              <a:rPr lang="pt-BR" sz="2000" b="1" dirty="0"/>
              <a:t> ficam na areia, hora após hora, esperando. Seus olhos cor de sangue observam a vespa quando voa em direção ao ninho. Perturbada, ela hesita, voa para baixo, e paira sobre o ninho. Imediatamente as </a:t>
            </a:r>
            <a:r>
              <a:rPr lang="pt-BR" sz="2000" b="1" dirty="0" err="1"/>
              <a:t>tachinas</a:t>
            </a:r>
            <a:r>
              <a:rPr lang="pt-BR" sz="2000" b="1" dirty="0"/>
              <a:t> voam em linha atrás dela. Ela tenta escapar, avança, recua, mas as mosquinhas permanecem em linha atrás dela. Derrotada, ela vai embora, mas as outras sabem que ela voltará. Em desespero, a paciente mãe entra no ninho para tirar de lá a presa. Naquela fração de segundo em que a vespa desaparece dentro de sua toca, a </a:t>
            </a:r>
            <a:r>
              <a:rPr lang="pt-BR" sz="2000" b="1" dirty="0" err="1"/>
              <a:t>tachina</a:t>
            </a:r>
            <a:r>
              <a:rPr lang="pt-BR" sz="2000" b="1" dirty="0"/>
              <a:t> desce e põe ovos sobre a mosca. Dentro de poucos dias, a vespa terá talvez uma dúzia de bocas famintas para alimentar. A larva-parasita desenvolve-se mais rapidamente do que a larva da vespa. A pobre mãe não é capaz de prover alimento suficiente para todos. Os vigorosos parasitas tomam o alimento da vespa-larva, que se torna, por isso, fraca e muito débil. Sem crescer, não raro morre ou é devorada por visitantes vorazes Por que é a mãe-vespa tão sofrida e </a:t>
            </a:r>
            <a:r>
              <a:rPr lang="pt-BR" sz="2000" b="1" dirty="0" err="1"/>
              <a:t>longânima</a:t>
            </a:r>
            <a:r>
              <a:rPr lang="pt-BR" sz="2000" b="1" dirty="0"/>
              <a:t>? Não entendo. Sei, porém, que recebi outro vislumbre do </a:t>
            </a:r>
            <a:r>
              <a:rPr lang="pt-BR" sz="2000" b="1" dirty="0" err="1"/>
              <a:t>longânimo</a:t>
            </a:r>
            <a:r>
              <a:rPr lang="pt-BR" sz="2000" b="1" dirty="0"/>
              <a:t> amor de Deus por nós, que matamos Seu Filho, e continuamente O ferimos por causa da nossa maldade. Sim, Seu amor O mantém derramando bênçãos sobre nós, para sempre dando mais e mais, esperando que nos arrependamos de nossos pecados e nos dirijamos a Ele em busca de perdão. Que Deus maravilhoso e </a:t>
            </a:r>
            <a:r>
              <a:rPr lang="pt-BR" sz="2000" b="1" dirty="0" err="1"/>
              <a:t>longânimo</a:t>
            </a:r>
            <a:r>
              <a:rPr lang="pt-BR" sz="2000" b="1" dirty="0"/>
              <a:t>. INSPIRAÇÃO JUVENIL 1977-094. CPB.</a:t>
            </a:r>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44CB1EA-9811-5024-495F-EBF9E60DF918}"/>
              </a:ext>
            </a:extLst>
          </p:cNvPr>
          <p:cNvSpPr>
            <a:spLocks noGrp="1"/>
          </p:cNvSpPr>
          <p:nvPr>
            <p:ph type="sldNum" sz="quarter" idx="5"/>
          </p:nvPr>
        </p:nvSpPr>
        <p:spPr/>
        <p:txBody>
          <a:bodyPr/>
          <a:lstStyle/>
          <a:p>
            <a:fld id="{762C2135-BC2F-48FA-B877-C55E2E5E8360}" type="slidenum">
              <a:rPr lang="pt-BR" smtClean="0"/>
              <a:t>29</a:t>
            </a:fld>
            <a:endParaRPr lang="pt-BR"/>
          </a:p>
        </p:txBody>
      </p:sp>
    </p:spTree>
    <p:extLst>
      <p:ext uri="{BB962C8B-B14F-4D97-AF65-F5344CB8AC3E}">
        <p14:creationId xmlns:p14="http://schemas.microsoft.com/office/powerpoint/2010/main" val="101356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0C728-83A8-0284-13E9-DA3F849E537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86EB1BC-06EC-BC20-0958-41F382AE171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960C34E-D81B-BF58-71E5-679830555E38}"/>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FD3DF8F4-5A9A-E2F9-EE51-F27EE8E08DBB}"/>
              </a:ext>
            </a:extLst>
          </p:cNvPr>
          <p:cNvSpPr>
            <a:spLocks noGrp="1"/>
          </p:cNvSpPr>
          <p:nvPr>
            <p:ph type="sldNum" sz="quarter" idx="5"/>
          </p:nvPr>
        </p:nvSpPr>
        <p:spPr/>
        <p:txBody>
          <a:bodyPr/>
          <a:lstStyle/>
          <a:p>
            <a:fld id="{762C2135-BC2F-48FA-B877-C55E2E5E8360}" type="slidenum">
              <a:rPr lang="pt-BR" smtClean="0"/>
              <a:t>3</a:t>
            </a:fld>
            <a:endParaRPr lang="pt-BR"/>
          </a:p>
        </p:txBody>
      </p:sp>
    </p:spTree>
    <p:extLst>
      <p:ext uri="{BB962C8B-B14F-4D97-AF65-F5344CB8AC3E}">
        <p14:creationId xmlns:p14="http://schemas.microsoft.com/office/powerpoint/2010/main" val="3925843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lnSpc>
                <a:spcPts val="3600"/>
              </a:lnSpc>
              <a:spcAft>
                <a:spcPts val="600"/>
              </a:spcAft>
            </a:pPr>
            <a:r>
              <a:rPr lang="pt-BR" sz="1800" b="1" dirty="0"/>
              <a:t>Adão e Eva, ao serem criados, tinham conhecimento da lei de Deus; estavam </a:t>
            </a:r>
            <a:r>
              <a:rPr lang="pt-BR" sz="1800" b="1" dirty="0">
                <a:solidFill>
                  <a:srgbClr val="FF0000"/>
                </a:solidFill>
              </a:rPr>
              <a:t>familiarizados</a:t>
            </a:r>
            <a:r>
              <a:rPr lang="pt-BR" sz="1800" b="1" dirty="0"/>
              <a:t> com os reclamos da mesma relativamente a si; seus preceitos estavam </a:t>
            </a:r>
            <a:r>
              <a:rPr lang="pt-BR" sz="1800" b="1" dirty="0">
                <a:solidFill>
                  <a:srgbClr val="FF0000"/>
                </a:solidFill>
              </a:rPr>
              <a:t>escritos em seu coração. </a:t>
            </a:r>
            <a:r>
              <a:rPr lang="pt-BR" sz="1800" b="1" dirty="0"/>
              <a:t>Quando o homem caiu pela transgressão, a lei não foi mudada, mas estabelecido um plano que remediasse a situação trazendo novamente o </a:t>
            </a:r>
            <a:r>
              <a:rPr lang="pt-BR" sz="1800" b="1" dirty="0">
                <a:solidFill>
                  <a:srgbClr val="FF0000"/>
                </a:solidFill>
              </a:rPr>
              <a:t>homem à obediência. </a:t>
            </a:r>
            <a:r>
              <a:rPr lang="pt-BR" sz="1800" b="1" dirty="0"/>
              <a:t>Foi feita a promessa de um Salvador e prescritas ofertas sacrificais que apontavam ao futuro, para a morte de Cristo.</a:t>
            </a:r>
          </a:p>
          <a:p>
            <a:pPr algn="just">
              <a:lnSpc>
                <a:spcPts val="3600"/>
              </a:lnSpc>
              <a:spcAft>
                <a:spcPts val="600"/>
              </a:spcAft>
            </a:pPr>
            <a:r>
              <a:rPr lang="pt-BR" sz="1800" b="1" dirty="0"/>
              <a:t>Mas, </a:t>
            </a:r>
            <a:r>
              <a:rPr lang="pt-BR" sz="1800" b="1" dirty="0">
                <a:solidFill>
                  <a:srgbClr val="FF0000"/>
                </a:solidFill>
              </a:rPr>
              <a:t>se a lei de Deus nunca houvesse sido transgredida, </a:t>
            </a:r>
            <a:r>
              <a:rPr lang="pt-BR" sz="1800" b="1" dirty="0"/>
              <a:t>não teria havido morte, tampouco haveria necessidade de um Salvador; consequentemente não teria havido necessidade de sacrifícios.</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4</a:t>
            </a:fld>
            <a:endParaRPr lang="pt-BR"/>
          </a:p>
        </p:txBody>
      </p:sp>
    </p:spTree>
    <p:extLst>
      <p:ext uri="{BB962C8B-B14F-4D97-AF65-F5344CB8AC3E}">
        <p14:creationId xmlns:p14="http://schemas.microsoft.com/office/powerpoint/2010/main" val="248273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98244-BCB4-9509-4328-B5421218190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BCE9E5A-7C81-C31C-0753-2E4B072C9C0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38301B3-5E39-98CC-70A4-BCB07D67445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D26B6D8-6673-46AF-E843-A4EB6C9DD3BE}"/>
              </a:ext>
            </a:extLst>
          </p:cNvPr>
          <p:cNvSpPr>
            <a:spLocks noGrp="1"/>
          </p:cNvSpPr>
          <p:nvPr>
            <p:ph type="sldNum" sz="quarter" idx="5"/>
          </p:nvPr>
        </p:nvSpPr>
        <p:spPr/>
        <p:txBody>
          <a:bodyPr/>
          <a:lstStyle/>
          <a:p>
            <a:fld id="{762C2135-BC2F-48FA-B877-C55E2E5E8360}" type="slidenum">
              <a:rPr lang="pt-BR" smtClean="0"/>
              <a:t>5</a:t>
            </a:fld>
            <a:endParaRPr lang="pt-BR"/>
          </a:p>
        </p:txBody>
      </p:sp>
    </p:spTree>
    <p:extLst>
      <p:ext uri="{BB962C8B-B14F-4D97-AF65-F5344CB8AC3E}">
        <p14:creationId xmlns:p14="http://schemas.microsoft.com/office/powerpoint/2010/main" val="1759639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11A7B-7637-8BA7-D9C4-EADC3DA4326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5A7FBDF-6A2B-0D8B-037C-574408C0760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D7ED662-A240-41AB-9643-534E4B892559}"/>
              </a:ext>
            </a:extLst>
          </p:cNvPr>
          <p:cNvSpPr>
            <a:spLocks noGrp="1"/>
          </p:cNvSpPr>
          <p:nvPr>
            <p:ph type="body" idx="1"/>
          </p:nvPr>
        </p:nvSpPr>
        <p:spPr/>
        <p:txBody>
          <a:bodyPr/>
          <a:lstStyle/>
          <a:p>
            <a:pPr algn="just">
              <a:lnSpc>
                <a:spcPts val="3600"/>
              </a:lnSpc>
              <a:spcAft>
                <a:spcPts val="600"/>
              </a:spcAft>
            </a:pPr>
            <a:r>
              <a:rPr lang="pt-BR" sz="1800" b="1" dirty="0"/>
              <a:t>Adão </a:t>
            </a:r>
            <a:r>
              <a:rPr lang="pt-BR" sz="1800" b="1" dirty="0">
                <a:solidFill>
                  <a:srgbClr val="FF0000"/>
                </a:solidFill>
              </a:rPr>
              <a:t>ensinou </a:t>
            </a:r>
            <a:r>
              <a:rPr lang="pt-BR" sz="1800" b="1" dirty="0"/>
              <a:t>a seus descendentes a lei de Deus, e esta foi transmitida de pai a filho através de gerações sucessivas... mas poucos houve que as aceitaram e lhes prestaram obediência. Pela transgressão o mundo se envileceu tanto que foi necessário, pelo dilúvio, limpá-lo de suas corrupções... Noé ensinou a seus descendentes os Dez Mandamentos. </a:t>
            </a:r>
          </a:p>
          <a:p>
            <a:pPr algn="just">
              <a:lnSpc>
                <a:spcPts val="3600"/>
              </a:lnSpc>
              <a:spcAft>
                <a:spcPts val="600"/>
              </a:spcAft>
            </a:pPr>
            <a:r>
              <a:rPr lang="pt-BR" sz="1800" b="1" dirty="0"/>
              <a:t>Como os homens de novo se afastassem de Deus, o Senhor escolheu </a:t>
            </a:r>
            <a:r>
              <a:rPr lang="pt-BR" sz="1800" b="1" dirty="0">
                <a:solidFill>
                  <a:srgbClr val="FF0000"/>
                </a:solidFill>
              </a:rPr>
              <a:t>Abraão.</a:t>
            </a:r>
            <a:r>
              <a:rPr lang="pt-BR" sz="1800" b="1" dirty="0"/>
              <a:t> A ele foi dado o rito da </a:t>
            </a:r>
            <a:r>
              <a:rPr lang="pt-BR" sz="1800" b="1" dirty="0">
                <a:solidFill>
                  <a:srgbClr val="FF0000"/>
                </a:solidFill>
              </a:rPr>
              <a:t>circuncisão,</a:t>
            </a:r>
            <a:r>
              <a:rPr lang="pt-BR" sz="1800" b="1" dirty="0"/>
              <a:t> que era um sinal de que os que o recebiam eram dedicados ao serviço de Deus — garantia de que permaneceriam separados da idolatria e obedeceriam à lei de Deus. </a:t>
            </a:r>
          </a:p>
        </p:txBody>
      </p:sp>
      <p:sp>
        <p:nvSpPr>
          <p:cNvPr id="4" name="Espaço Reservado para Número de Slide 3">
            <a:extLst>
              <a:ext uri="{FF2B5EF4-FFF2-40B4-BE49-F238E27FC236}">
                <a16:creationId xmlns:a16="http://schemas.microsoft.com/office/drawing/2014/main" id="{7F411756-34A0-2C55-274E-608C71E1A9F3}"/>
              </a:ext>
            </a:extLst>
          </p:cNvPr>
          <p:cNvSpPr>
            <a:spLocks noGrp="1"/>
          </p:cNvSpPr>
          <p:nvPr>
            <p:ph type="sldNum" sz="quarter" idx="5"/>
          </p:nvPr>
        </p:nvSpPr>
        <p:spPr/>
        <p:txBody>
          <a:bodyPr/>
          <a:lstStyle/>
          <a:p>
            <a:fld id="{762C2135-BC2F-48FA-B877-C55E2E5E8360}" type="slidenum">
              <a:rPr lang="pt-BR" smtClean="0"/>
              <a:t>6</a:t>
            </a:fld>
            <a:endParaRPr lang="pt-BR"/>
          </a:p>
        </p:txBody>
      </p:sp>
    </p:spTree>
    <p:extLst>
      <p:ext uri="{BB962C8B-B14F-4D97-AF65-F5344CB8AC3E}">
        <p14:creationId xmlns:p14="http://schemas.microsoft.com/office/powerpoint/2010/main" val="3276485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1E16C-A434-7291-72A4-1B33D9F2C5C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BC4D1ED-6DB5-11F6-1FEC-4B8D4EE3669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071F2E0-9FA1-4C34-24F3-57DD2F9C22C6}"/>
              </a:ext>
            </a:extLst>
          </p:cNvPr>
          <p:cNvSpPr>
            <a:spLocks noGrp="1"/>
          </p:cNvSpPr>
          <p:nvPr>
            <p:ph type="body" idx="1"/>
          </p:nvPr>
        </p:nvSpPr>
        <p:spPr/>
        <p:txBody>
          <a:bodyPr/>
          <a:lstStyle/>
          <a:p>
            <a:pPr algn="just">
              <a:lnSpc>
                <a:spcPts val="3600"/>
              </a:lnSpc>
              <a:spcAft>
                <a:spcPts val="600"/>
              </a:spcAft>
            </a:pPr>
            <a:r>
              <a:rPr lang="pt-BR" sz="1800" b="1" dirty="0"/>
              <a:t>O fracasso dos descendentes de Abraão para manterem este compromisso, conforme se revela em sua disposição para formar alianças com os gentios e </a:t>
            </a:r>
            <a:r>
              <a:rPr lang="pt-BR" sz="1800" b="1" dirty="0">
                <a:solidFill>
                  <a:srgbClr val="FF0000"/>
                </a:solidFill>
              </a:rPr>
              <a:t>adotar-lhes os costumes, </a:t>
            </a:r>
            <a:r>
              <a:rPr lang="pt-BR" sz="1800" b="1" dirty="0"/>
              <a:t>foi a causa de sua peregrinação e cativeiro no Egito. </a:t>
            </a:r>
          </a:p>
          <a:p>
            <a:pPr algn="just">
              <a:lnSpc>
                <a:spcPts val="3600"/>
              </a:lnSpc>
              <a:spcAft>
                <a:spcPts val="600"/>
              </a:spcAft>
            </a:pPr>
            <a:r>
              <a:rPr lang="pt-BR" sz="1800" b="1" dirty="0"/>
              <a:t>Mas, em seu intercâmbio com os idólatras e forçada </a:t>
            </a:r>
            <a:r>
              <a:rPr lang="pt-BR" sz="1800" b="1" dirty="0">
                <a:solidFill>
                  <a:srgbClr val="FF0000"/>
                </a:solidFill>
              </a:rPr>
              <a:t>submissão aos egípcios, </a:t>
            </a:r>
            <a:r>
              <a:rPr lang="pt-BR" sz="1800" b="1" dirty="0"/>
              <a:t>os preceitos divinos tornaram-se ainda mais corrompidos como ensinos vis e cruéis do paganismo. </a:t>
            </a:r>
          </a:p>
          <a:p>
            <a:pPr algn="just">
              <a:lnSpc>
                <a:spcPts val="3600"/>
              </a:lnSpc>
              <a:spcAft>
                <a:spcPts val="600"/>
              </a:spcAft>
            </a:pPr>
            <a:r>
              <a:rPr lang="pt-BR" sz="1800" b="1" dirty="0"/>
              <a:t>Portanto, quando o Senhor os tirou do Egito, desceu sobre o Sinai, cercado de glória e rodeado de Seus anjos, e com terrível majestade </a:t>
            </a:r>
            <a:r>
              <a:rPr lang="pt-BR" sz="1800" b="1" dirty="0">
                <a:solidFill>
                  <a:srgbClr val="FF0000"/>
                </a:solidFill>
              </a:rPr>
              <a:t>proferiu Sua lei </a:t>
            </a:r>
            <a:r>
              <a:rPr lang="pt-BR" sz="1800" b="1" dirty="0"/>
              <a:t>aos ouvidos de todo o povo.</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2FAD1D39-2248-955D-A315-77F690CFC53C}"/>
              </a:ext>
            </a:extLst>
          </p:cNvPr>
          <p:cNvSpPr>
            <a:spLocks noGrp="1"/>
          </p:cNvSpPr>
          <p:nvPr>
            <p:ph type="sldNum" sz="quarter" idx="5"/>
          </p:nvPr>
        </p:nvSpPr>
        <p:spPr/>
        <p:txBody>
          <a:bodyPr/>
          <a:lstStyle/>
          <a:p>
            <a:fld id="{762C2135-BC2F-48FA-B877-C55E2E5E8360}" type="slidenum">
              <a:rPr lang="pt-BR" smtClean="0"/>
              <a:t>7</a:t>
            </a:fld>
            <a:endParaRPr lang="pt-BR"/>
          </a:p>
        </p:txBody>
      </p:sp>
    </p:spTree>
    <p:extLst>
      <p:ext uri="{BB962C8B-B14F-4D97-AF65-F5344CB8AC3E}">
        <p14:creationId xmlns:p14="http://schemas.microsoft.com/office/powerpoint/2010/main" val="1390120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D122B-825E-956C-A7F8-5826845AB9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7D72879-DCAF-1899-8EF8-4DDF1BC5E5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B72A7EE-C204-0543-007C-F8D0B55E907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06CA81B-E575-D6AF-06FB-AE5F4D2816AE}"/>
              </a:ext>
            </a:extLst>
          </p:cNvPr>
          <p:cNvSpPr>
            <a:spLocks noGrp="1"/>
          </p:cNvSpPr>
          <p:nvPr>
            <p:ph type="sldNum" sz="quarter" idx="5"/>
          </p:nvPr>
        </p:nvSpPr>
        <p:spPr/>
        <p:txBody>
          <a:bodyPr/>
          <a:lstStyle/>
          <a:p>
            <a:fld id="{762C2135-BC2F-48FA-B877-C55E2E5E8360}" type="slidenum">
              <a:rPr lang="pt-BR" smtClean="0"/>
              <a:t>8</a:t>
            </a:fld>
            <a:endParaRPr lang="pt-BR"/>
          </a:p>
        </p:txBody>
      </p:sp>
    </p:spTree>
    <p:extLst>
      <p:ext uri="{BB962C8B-B14F-4D97-AF65-F5344CB8AC3E}">
        <p14:creationId xmlns:p14="http://schemas.microsoft.com/office/powerpoint/2010/main" val="1525357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56040-EAF9-984F-F3A6-2C2805F2F79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715A65F-3CF1-D843-9824-3BE65DC1178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539E217-3415-7B77-EFBD-57080545A2AF}"/>
              </a:ext>
            </a:extLst>
          </p:cNvPr>
          <p:cNvSpPr>
            <a:spLocks noGrp="1"/>
          </p:cNvSpPr>
          <p:nvPr>
            <p:ph type="body" idx="1"/>
          </p:nvPr>
        </p:nvSpPr>
        <p:spPr/>
        <p:txBody>
          <a:bodyPr/>
          <a:lstStyle/>
          <a:p>
            <a:pPr algn="just">
              <a:lnSpc>
                <a:spcPts val="3600"/>
              </a:lnSpc>
              <a:spcAft>
                <a:spcPts val="600"/>
              </a:spcAft>
            </a:pPr>
            <a:r>
              <a:rPr lang="pt-BR" sz="1800" b="1" dirty="0"/>
              <a:t>Queria </a:t>
            </a:r>
            <a:r>
              <a:rPr lang="pt-BR" sz="1800" b="1" dirty="0">
                <a:solidFill>
                  <a:srgbClr val="FF0000"/>
                </a:solidFill>
              </a:rPr>
              <a:t>remover </a:t>
            </a:r>
            <a:r>
              <a:rPr lang="pt-BR" sz="1800" b="1" dirty="0"/>
              <a:t>de Israel toda a possibilidade de misturar tradições gentílicas com Seus santos preceitos, ou de confundir Seus mandos com ordenações e costumes humanos. </a:t>
            </a:r>
          </a:p>
          <a:p>
            <a:pPr algn="just">
              <a:lnSpc>
                <a:spcPts val="3600"/>
              </a:lnSpc>
              <a:spcAft>
                <a:spcPts val="600"/>
              </a:spcAft>
            </a:pPr>
            <a:r>
              <a:rPr lang="pt-BR" sz="1800" b="1" dirty="0"/>
              <a:t>Ordenou-se a Moisés escrever, conforme Deus lhe mandasse, juízos e leis que davam minuciosas instruções quanto ao que era requerido. Destinavam-se a </a:t>
            </a:r>
            <a:r>
              <a:rPr lang="pt-BR" sz="1800" b="1" dirty="0">
                <a:solidFill>
                  <a:srgbClr val="FF0000"/>
                </a:solidFill>
              </a:rPr>
              <a:t>resguardar</a:t>
            </a:r>
            <a:r>
              <a:rPr lang="pt-BR" sz="1800" b="1" dirty="0"/>
              <a:t> a santidade dos dez preceitos gravados nas tábuas de pedra.</a:t>
            </a:r>
          </a:p>
          <a:p>
            <a:pPr algn="just">
              <a:lnSpc>
                <a:spcPts val="3600"/>
              </a:lnSpc>
              <a:spcAft>
                <a:spcPts val="600"/>
              </a:spcAft>
            </a:pPr>
            <a:r>
              <a:rPr lang="pt-BR" sz="1800" b="1" dirty="0"/>
              <a:t>Se o homem houvesse </a:t>
            </a:r>
            <a:r>
              <a:rPr lang="pt-BR" sz="1800" b="1" dirty="0">
                <a:solidFill>
                  <a:srgbClr val="FF0000"/>
                </a:solidFill>
              </a:rPr>
              <a:t>guardado </a:t>
            </a:r>
            <a:r>
              <a:rPr lang="pt-BR" sz="1800" b="1" dirty="0"/>
              <a:t>a lei de Deus conforme fora dada a Adão depois de sua queda, preservada por Noé e observada por Abraão; não teria havido necessidade de se ordenar a circuncisão. </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0AF0B441-5316-FE23-B07A-D6B5F7D9E7F7}"/>
              </a:ext>
            </a:extLst>
          </p:cNvPr>
          <p:cNvSpPr>
            <a:spLocks noGrp="1"/>
          </p:cNvSpPr>
          <p:nvPr>
            <p:ph type="sldNum" sz="quarter" idx="5"/>
          </p:nvPr>
        </p:nvSpPr>
        <p:spPr/>
        <p:txBody>
          <a:bodyPr/>
          <a:lstStyle/>
          <a:p>
            <a:fld id="{762C2135-BC2F-48FA-B877-C55E2E5E8360}" type="slidenum">
              <a:rPr lang="pt-BR" smtClean="0"/>
              <a:t>9</a:t>
            </a:fld>
            <a:endParaRPr lang="pt-BR"/>
          </a:p>
        </p:txBody>
      </p:sp>
    </p:spTree>
    <p:extLst>
      <p:ext uri="{BB962C8B-B14F-4D97-AF65-F5344CB8AC3E}">
        <p14:creationId xmlns:p14="http://schemas.microsoft.com/office/powerpoint/2010/main" val="3952103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A6230-22A5-23B7-67FD-7D9ACEBC180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EC1D974-B21A-8214-18DA-7C36F99417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D5A3C47-912C-359E-C28A-C097B04ACC4B}"/>
              </a:ext>
            </a:extLst>
          </p:cNvPr>
          <p:cNvSpPr>
            <a:spLocks noGrp="1"/>
          </p:cNvSpPr>
          <p:nvPr>
            <p:ph type="dt" sz="half" idx="10"/>
          </p:nvPr>
        </p:nvSpPr>
        <p:spPr/>
        <p:txBody>
          <a:bodyPr/>
          <a:lstStyle/>
          <a:p>
            <a:fld id="{A039C1E7-72C9-44C2-A679-0EAE4BFACFE5}" type="datetimeFigureOut">
              <a:rPr lang="pt-BR" smtClean="0"/>
              <a:t>07/10/2025</a:t>
            </a:fld>
            <a:endParaRPr lang="pt-BR"/>
          </a:p>
        </p:txBody>
      </p:sp>
      <p:sp>
        <p:nvSpPr>
          <p:cNvPr id="5" name="Espaço Reservado para Rodapé 4">
            <a:extLst>
              <a:ext uri="{FF2B5EF4-FFF2-40B4-BE49-F238E27FC236}">
                <a16:creationId xmlns:a16="http://schemas.microsoft.com/office/drawing/2014/main" id="{1EBB562B-10A4-9FDC-FD80-82806C4DA02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7050A4D-CA93-9668-E684-0D41CB61E59B}"/>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25647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2F4676-1472-6D8A-2B1C-91A3FAA5031D}"/>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9E7D304-2616-ABA7-625B-C48205AA525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4C90E7D-8ED6-ECD4-D1A1-F4535458B1A0}"/>
              </a:ext>
            </a:extLst>
          </p:cNvPr>
          <p:cNvSpPr>
            <a:spLocks noGrp="1"/>
          </p:cNvSpPr>
          <p:nvPr>
            <p:ph type="dt" sz="half" idx="10"/>
          </p:nvPr>
        </p:nvSpPr>
        <p:spPr/>
        <p:txBody>
          <a:bodyPr/>
          <a:lstStyle/>
          <a:p>
            <a:fld id="{A039C1E7-72C9-44C2-A679-0EAE4BFACFE5}" type="datetimeFigureOut">
              <a:rPr lang="pt-BR" smtClean="0"/>
              <a:t>07/10/2025</a:t>
            </a:fld>
            <a:endParaRPr lang="pt-BR"/>
          </a:p>
        </p:txBody>
      </p:sp>
      <p:sp>
        <p:nvSpPr>
          <p:cNvPr id="5" name="Espaço Reservado para Rodapé 4">
            <a:extLst>
              <a:ext uri="{FF2B5EF4-FFF2-40B4-BE49-F238E27FC236}">
                <a16:creationId xmlns:a16="http://schemas.microsoft.com/office/drawing/2014/main" id="{D430EE45-8790-1EBC-EE22-CE4F75B915F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A96662B-34CB-D8AD-BF46-668CBED36190}"/>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022125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2BBC11F-485B-5215-3F78-A8AEC74603B9}"/>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4E0B73D-3AAA-43A9-FC35-FCF55CA668B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0BAEDE9-7BFC-3565-37B2-EAFB8DAE4426}"/>
              </a:ext>
            </a:extLst>
          </p:cNvPr>
          <p:cNvSpPr>
            <a:spLocks noGrp="1"/>
          </p:cNvSpPr>
          <p:nvPr>
            <p:ph type="dt" sz="half" idx="10"/>
          </p:nvPr>
        </p:nvSpPr>
        <p:spPr/>
        <p:txBody>
          <a:bodyPr/>
          <a:lstStyle/>
          <a:p>
            <a:fld id="{A039C1E7-72C9-44C2-A679-0EAE4BFACFE5}" type="datetimeFigureOut">
              <a:rPr lang="pt-BR" smtClean="0"/>
              <a:t>07/10/2025</a:t>
            </a:fld>
            <a:endParaRPr lang="pt-BR"/>
          </a:p>
        </p:txBody>
      </p:sp>
      <p:sp>
        <p:nvSpPr>
          <p:cNvPr id="5" name="Espaço Reservado para Rodapé 4">
            <a:extLst>
              <a:ext uri="{FF2B5EF4-FFF2-40B4-BE49-F238E27FC236}">
                <a16:creationId xmlns:a16="http://schemas.microsoft.com/office/drawing/2014/main" id="{19B28AAC-005A-44F5-6F9D-147BDAFCBB3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376113F-969D-B108-7089-9F2AD674BBF3}"/>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713265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EF6143-6AC4-80C8-DE10-FB8C6078A22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9BD9250-0745-986D-B316-D749003BCF0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95FCD0A-D706-9C99-6527-4AC0A2B4C808}"/>
              </a:ext>
            </a:extLst>
          </p:cNvPr>
          <p:cNvSpPr>
            <a:spLocks noGrp="1"/>
          </p:cNvSpPr>
          <p:nvPr>
            <p:ph type="dt" sz="half" idx="10"/>
          </p:nvPr>
        </p:nvSpPr>
        <p:spPr/>
        <p:txBody>
          <a:bodyPr/>
          <a:lstStyle/>
          <a:p>
            <a:fld id="{A039C1E7-72C9-44C2-A679-0EAE4BFACFE5}" type="datetimeFigureOut">
              <a:rPr lang="pt-BR" smtClean="0"/>
              <a:t>07/10/2025</a:t>
            </a:fld>
            <a:endParaRPr lang="pt-BR"/>
          </a:p>
        </p:txBody>
      </p:sp>
      <p:sp>
        <p:nvSpPr>
          <p:cNvPr id="5" name="Espaço Reservado para Rodapé 4">
            <a:extLst>
              <a:ext uri="{FF2B5EF4-FFF2-40B4-BE49-F238E27FC236}">
                <a16:creationId xmlns:a16="http://schemas.microsoft.com/office/drawing/2014/main" id="{B91B3A35-A355-E7AF-C96D-A93BDCCF437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D494AF8-36A6-20BE-1659-D1FEC27A4E51}"/>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95633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A8DD98-1071-1854-B3E6-D39D897997F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9B5BBA3-A32F-36CA-9631-1D020DB06C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B3BD92E-B87F-4925-57E8-5B803015E4F9}"/>
              </a:ext>
            </a:extLst>
          </p:cNvPr>
          <p:cNvSpPr>
            <a:spLocks noGrp="1"/>
          </p:cNvSpPr>
          <p:nvPr>
            <p:ph type="dt" sz="half" idx="10"/>
          </p:nvPr>
        </p:nvSpPr>
        <p:spPr/>
        <p:txBody>
          <a:bodyPr/>
          <a:lstStyle/>
          <a:p>
            <a:fld id="{A039C1E7-72C9-44C2-A679-0EAE4BFACFE5}" type="datetimeFigureOut">
              <a:rPr lang="pt-BR" smtClean="0"/>
              <a:t>07/10/2025</a:t>
            </a:fld>
            <a:endParaRPr lang="pt-BR"/>
          </a:p>
        </p:txBody>
      </p:sp>
      <p:sp>
        <p:nvSpPr>
          <p:cNvPr id="5" name="Espaço Reservado para Rodapé 4">
            <a:extLst>
              <a:ext uri="{FF2B5EF4-FFF2-40B4-BE49-F238E27FC236}">
                <a16:creationId xmlns:a16="http://schemas.microsoft.com/office/drawing/2014/main" id="{F01EA1D8-845E-800A-DB98-C6F18BFD7A8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C6C2AB4-0371-2C42-F91C-23C0E01CA00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64563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7AD2E4-FBED-A231-3E8B-70E1D2516EA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D8792B0-BDAF-C24C-5139-C22E6B337C9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E9F61D00-1198-7213-B1D1-AA346272935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74E13CB-D398-CD08-48AC-715AA112A2B6}"/>
              </a:ext>
            </a:extLst>
          </p:cNvPr>
          <p:cNvSpPr>
            <a:spLocks noGrp="1"/>
          </p:cNvSpPr>
          <p:nvPr>
            <p:ph type="dt" sz="half" idx="10"/>
          </p:nvPr>
        </p:nvSpPr>
        <p:spPr/>
        <p:txBody>
          <a:bodyPr/>
          <a:lstStyle/>
          <a:p>
            <a:fld id="{A039C1E7-72C9-44C2-A679-0EAE4BFACFE5}" type="datetimeFigureOut">
              <a:rPr lang="pt-BR" smtClean="0"/>
              <a:t>07/10/2025</a:t>
            </a:fld>
            <a:endParaRPr lang="pt-BR"/>
          </a:p>
        </p:txBody>
      </p:sp>
      <p:sp>
        <p:nvSpPr>
          <p:cNvPr id="6" name="Espaço Reservado para Rodapé 5">
            <a:extLst>
              <a:ext uri="{FF2B5EF4-FFF2-40B4-BE49-F238E27FC236}">
                <a16:creationId xmlns:a16="http://schemas.microsoft.com/office/drawing/2014/main" id="{273AFD24-9B8A-AEDB-ABEC-16F1D48B789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D48863C-2CC5-F1E3-94F3-C00AA774432C}"/>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193349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815FF3-988D-E1BF-4FEF-78F224A3480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CA97612-E998-0663-AAAD-B27E5A525B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DE1DA10C-408B-AF98-760C-0056F74E0DD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2D522AD-3E55-41E2-5BC9-256E5430EE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E146C2E-6D98-97F0-1DF9-8E893C381B8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0669855-AA16-30C6-280A-4FAE5B53C20B}"/>
              </a:ext>
            </a:extLst>
          </p:cNvPr>
          <p:cNvSpPr>
            <a:spLocks noGrp="1"/>
          </p:cNvSpPr>
          <p:nvPr>
            <p:ph type="dt" sz="half" idx="10"/>
          </p:nvPr>
        </p:nvSpPr>
        <p:spPr/>
        <p:txBody>
          <a:bodyPr/>
          <a:lstStyle/>
          <a:p>
            <a:fld id="{A039C1E7-72C9-44C2-A679-0EAE4BFACFE5}" type="datetimeFigureOut">
              <a:rPr lang="pt-BR" smtClean="0"/>
              <a:t>07/10/2025</a:t>
            </a:fld>
            <a:endParaRPr lang="pt-BR"/>
          </a:p>
        </p:txBody>
      </p:sp>
      <p:sp>
        <p:nvSpPr>
          <p:cNvPr id="8" name="Espaço Reservado para Rodapé 7">
            <a:extLst>
              <a:ext uri="{FF2B5EF4-FFF2-40B4-BE49-F238E27FC236}">
                <a16:creationId xmlns:a16="http://schemas.microsoft.com/office/drawing/2014/main" id="{9A9B2844-257A-281D-2E69-115620DB507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5F6E3AEC-F961-2CB7-F746-F8A1A3D8DB5E}"/>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97452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65FD4-E590-818B-E5A7-1E1A0210782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BFD0D04-8C6B-2508-738D-D0CFAA2BFA97}"/>
              </a:ext>
            </a:extLst>
          </p:cNvPr>
          <p:cNvSpPr>
            <a:spLocks noGrp="1"/>
          </p:cNvSpPr>
          <p:nvPr>
            <p:ph type="dt" sz="half" idx="10"/>
          </p:nvPr>
        </p:nvSpPr>
        <p:spPr/>
        <p:txBody>
          <a:bodyPr/>
          <a:lstStyle/>
          <a:p>
            <a:fld id="{A039C1E7-72C9-44C2-A679-0EAE4BFACFE5}" type="datetimeFigureOut">
              <a:rPr lang="pt-BR" smtClean="0"/>
              <a:t>07/10/2025</a:t>
            </a:fld>
            <a:endParaRPr lang="pt-BR"/>
          </a:p>
        </p:txBody>
      </p:sp>
      <p:sp>
        <p:nvSpPr>
          <p:cNvPr id="4" name="Espaço Reservado para Rodapé 3">
            <a:extLst>
              <a:ext uri="{FF2B5EF4-FFF2-40B4-BE49-F238E27FC236}">
                <a16:creationId xmlns:a16="http://schemas.microsoft.com/office/drawing/2014/main" id="{8E76F98B-6EA5-80F0-EB28-8EEB42F6A69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CC87353C-1B6B-443A-10B3-A630C88D8F1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24587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A7EF63B-8620-03B9-730B-D29EBC39684A}"/>
              </a:ext>
            </a:extLst>
          </p:cNvPr>
          <p:cNvSpPr>
            <a:spLocks noGrp="1"/>
          </p:cNvSpPr>
          <p:nvPr>
            <p:ph type="dt" sz="half" idx="10"/>
          </p:nvPr>
        </p:nvSpPr>
        <p:spPr/>
        <p:txBody>
          <a:bodyPr/>
          <a:lstStyle/>
          <a:p>
            <a:fld id="{A039C1E7-72C9-44C2-A679-0EAE4BFACFE5}" type="datetimeFigureOut">
              <a:rPr lang="pt-BR" smtClean="0"/>
              <a:t>07/10/2025</a:t>
            </a:fld>
            <a:endParaRPr lang="pt-BR"/>
          </a:p>
        </p:txBody>
      </p:sp>
      <p:sp>
        <p:nvSpPr>
          <p:cNvPr id="3" name="Espaço Reservado para Rodapé 2">
            <a:extLst>
              <a:ext uri="{FF2B5EF4-FFF2-40B4-BE49-F238E27FC236}">
                <a16:creationId xmlns:a16="http://schemas.microsoft.com/office/drawing/2014/main" id="{4893FC33-96FE-79E2-B4FA-AE689EBFBFD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B3DB1B7-CFEE-4D9A-20DD-B09AAC35F439}"/>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377029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B8B0B3-AAC2-94E5-C104-4DA3ADB2F53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5A8E08D-CDB3-EEFC-F7BB-4C4D53A3CC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85A907F-39BC-BCE1-74B8-A6846AEB3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F51D54C-A858-E400-375A-4D65A8910B93}"/>
              </a:ext>
            </a:extLst>
          </p:cNvPr>
          <p:cNvSpPr>
            <a:spLocks noGrp="1"/>
          </p:cNvSpPr>
          <p:nvPr>
            <p:ph type="dt" sz="half" idx="10"/>
          </p:nvPr>
        </p:nvSpPr>
        <p:spPr/>
        <p:txBody>
          <a:bodyPr/>
          <a:lstStyle/>
          <a:p>
            <a:fld id="{A039C1E7-72C9-44C2-A679-0EAE4BFACFE5}" type="datetimeFigureOut">
              <a:rPr lang="pt-BR" smtClean="0"/>
              <a:t>07/10/2025</a:t>
            </a:fld>
            <a:endParaRPr lang="pt-BR"/>
          </a:p>
        </p:txBody>
      </p:sp>
      <p:sp>
        <p:nvSpPr>
          <p:cNvPr id="6" name="Espaço Reservado para Rodapé 5">
            <a:extLst>
              <a:ext uri="{FF2B5EF4-FFF2-40B4-BE49-F238E27FC236}">
                <a16:creationId xmlns:a16="http://schemas.microsoft.com/office/drawing/2014/main" id="{2623FFF2-83FD-663C-BB54-1624AB63112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B19F932-C3D1-B330-03F6-7939BE42D8F7}"/>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30345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AB7FE-4056-C40D-DD9E-F898ED24B96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44F66B6-30B0-881B-0C46-26E9CBD6AE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483690F-51E2-9784-F795-C651C135D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FA98B64-0F0F-4EBF-DD06-357368E4142F}"/>
              </a:ext>
            </a:extLst>
          </p:cNvPr>
          <p:cNvSpPr>
            <a:spLocks noGrp="1"/>
          </p:cNvSpPr>
          <p:nvPr>
            <p:ph type="dt" sz="half" idx="10"/>
          </p:nvPr>
        </p:nvSpPr>
        <p:spPr/>
        <p:txBody>
          <a:bodyPr/>
          <a:lstStyle/>
          <a:p>
            <a:fld id="{A039C1E7-72C9-44C2-A679-0EAE4BFACFE5}" type="datetimeFigureOut">
              <a:rPr lang="pt-BR" smtClean="0"/>
              <a:t>07/10/2025</a:t>
            </a:fld>
            <a:endParaRPr lang="pt-BR"/>
          </a:p>
        </p:txBody>
      </p:sp>
      <p:sp>
        <p:nvSpPr>
          <p:cNvPr id="6" name="Espaço Reservado para Rodapé 5">
            <a:extLst>
              <a:ext uri="{FF2B5EF4-FFF2-40B4-BE49-F238E27FC236}">
                <a16:creationId xmlns:a16="http://schemas.microsoft.com/office/drawing/2014/main" id="{93DD0DCD-C410-F562-D4FB-7752D426E47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DDE5AF2-2417-74D8-84C0-EC4B0A832F3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044382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33F62018-E18E-FB17-25C9-388EC82BE4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67A7EA2-9540-B267-BB7B-54E29D593D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150895F2-D7DA-D84F-4F0A-C8834261B4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defRPr>
            </a:lvl1pPr>
          </a:lstStyle>
          <a:p>
            <a:fld id="{A039C1E7-72C9-44C2-A679-0EAE4BFACFE5}" type="datetimeFigureOut">
              <a:rPr lang="pt-BR" smtClean="0"/>
              <a:pPr/>
              <a:t>07/10/2025</a:t>
            </a:fld>
            <a:endParaRPr lang="pt-BR" dirty="0"/>
          </a:p>
        </p:txBody>
      </p:sp>
      <p:sp>
        <p:nvSpPr>
          <p:cNvPr id="5" name="Espaço Reservado para Rodapé 4">
            <a:extLst>
              <a:ext uri="{FF2B5EF4-FFF2-40B4-BE49-F238E27FC236}">
                <a16:creationId xmlns:a16="http://schemas.microsoft.com/office/drawing/2014/main" id="{87B52040-4174-3F71-40F7-F1D7D60908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defRPr>
            </a:lvl1pPr>
          </a:lstStyle>
          <a:p>
            <a:endParaRPr lang="pt-BR" dirty="0"/>
          </a:p>
        </p:txBody>
      </p:sp>
      <p:sp>
        <p:nvSpPr>
          <p:cNvPr id="6" name="Espaço Reservado para Número de Slide 5">
            <a:extLst>
              <a:ext uri="{FF2B5EF4-FFF2-40B4-BE49-F238E27FC236}">
                <a16:creationId xmlns:a16="http://schemas.microsoft.com/office/drawing/2014/main" id="{E704317F-91B7-A3C4-0E43-E1511E2534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defRPr>
            </a:lvl1pPr>
          </a:lstStyle>
          <a:p>
            <a:fld id="{5A6FA56B-0866-4707-BAA3-F8EFB45C3925}" type="slidenum">
              <a:rPr lang="pt-BR" smtClean="0"/>
              <a:pPr/>
              <a:t>‹nº›</a:t>
            </a:fld>
            <a:endParaRPr lang="pt-BR" dirty="0"/>
          </a:p>
        </p:txBody>
      </p:sp>
    </p:spTree>
    <p:extLst>
      <p:ext uri="{BB962C8B-B14F-4D97-AF65-F5344CB8AC3E}">
        <p14:creationId xmlns:p14="http://schemas.microsoft.com/office/powerpoint/2010/main" val="2873441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mesa, no interior, de madeira, prato&#10;&#10;O conteúdo gerado por IA pode estar incorreto.">
            <a:extLst>
              <a:ext uri="{FF2B5EF4-FFF2-40B4-BE49-F238E27FC236}">
                <a16:creationId xmlns:a16="http://schemas.microsoft.com/office/drawing/2014/main" id="{8264C382-E4B4-2382-65F8-C7FF18892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81DBA33-D16E-6458-79C5-9E884890072A}"/>
              </a:ext>
            </a:extLst>
          </p:cNvPr>
          <p:cNvSpPr txBox="1">
            <a:spLocks/>
          </p:cNvSpPr>
          <p:nvPr/>
        </p:nvSpPr>
        <p:spPr>
          <a:xfrm>
            <a:off x="0" y="4759999"/>
            <a:ext cx="12192000" cy="1368152"/>
          </a:xfrm>
          <a:prstGeom prst="rect">
            <a:avLst/>
          </a:prstGeo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defRPr/>
            </a:pPr>
            <a:r>
              <a:rPr lang="pt-BR" sz="44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A Aliança da Graça</a:t>
            </a:r>
          </a:p>
          <a:p>
            <a:pPr algn="ctr" eaLnBrk="1" fontAlgn="auto" hangingPunct="1">
              <a:spcAft>
                <a:spcPts val="0"/>
              </a:spcAft>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Patriarcas e Profetas, 32</a:t>
            </a:r>
          </a:p>
        </p:txBody>
      </p:sp>
    </p:spTree>
    <p:extLst>
      <p:ext uri="{BB962C8B-B14F-4D97-AF65-F5344CB8AC3E}">
        <p14:creationId xmlns:p14="http://schemas.microsoft.com/office/powerpoint/2010/main" val="2391147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9924F5-EEC8-7E29-5D6D-026491954D4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9A502AC-162E-0F58-D1FA-ACB5F6E0D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2C719A9F-7C62-7A93-7C20-76CA70872C87}"/>
              </a:ext>
            </a:extLst>
          </p:cNvPr>
          <p:cNvSpPr>
            <a:spLocks noGrp="1"/>
          </p:cNvSpPr>
          <p:nvPr>
            <p:ph idx="1"/>
          </p:nvPr>
        </p:nvSpPr>
        <p:spPr>
          <a:xfrm>
            <a:off x="139309" y="887458"/>
            <a:ext cx="8690365" cy="5630909"/>
          </a:xfrm>
        </p:spPr>
        <p:txBody>
          <a:bodyPr>
            <a:noAutofit/>
          </a:bodyPr>
          <a:lstStyle/>
          <a:p>
            <a:pPr algn="just">
              <a:lnSpc>
                <a:spcPts val="3600"/>
              </a:lnSpc>
              <a:spcAft>
                <a:spcPts val="600"/>
              </a:spcAft>
            </a:pPr>
            <a:r>
              <a:rPr lang="pt-BR" sz="2400" b="1" dirty="0"/>
              <a:t>E, se os descendentes de Abraão houvessem </a:t>
            </a:r>
            <a:r>
              <a:rPr lang="pt-BR" sz="2400" b="1" dirty="0">
                <a:solidFill>
                  <a:srgbClr val="FF0000"/>
                </a:solidFill>
              </a:rPr>
              <a:t>guardado </a:t>
            </a:r>
            <a:r>
              <a:rPr lang="pt-BR" sz="2400" b="1" dirty="0"/>
              <a:t>o concerto, do qual a circuncisão era um sinal, nunca teriam sido induzidos à idolatria; tampouco lhes teria sido necessário sofrer vida de cativeiro no Egito; teriam conservado na mente a lei de Deus, e não teria havido necessidade de que ela fosse proclamada no Sinai, nem gravada em tábuas de pedra. </a:t>
            </a:r>
          </a:p>
          <a:p>
            <a:pPr algn="just">
              <a:lnSpc>
                <a:spcPts val="3600"/>
              </a:lnSpc>
              <a:spcAft>
                <a:spcPts val="600"/>
              </a:spcAft>
            </a:pPr>
            <a:r>
              <a:rPr lang="pt-BR" sz="2400" b="1" dirty="0"/>
              <a:t>E, se o povo houvesse </a:t>
            </a:r>
            <a:r>
              <a:rPr lang="pt-BR" sz="2400" b="1" dirty="0">
                <a:solidFill>
                  <a:srgbClr val="FF0000"/>
                </a:solidFill>
              </a:rPr>
              <a:t>praticado</a:t>
            </a:r>
            <a:r>
              <a:rPr lang="pt-BR" sz="2400" b="1" dirty="0"/>
              <a:t> os princípios dos Dez Mandamentos, não teria havido necessidade das instruções adicionais dadas a Moisés</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uma pessoa&#10;&#10;O conteúdo gerado por IA pode estar incorreto.">
            <a:extLst>
              <a:ext uri="{FF2B5EF4-FFF2-40B4-BE49-F238E27FC236}">
                <a16:creationId xmlns:a16="http://schemas.microsoft.com/office/drawing/2014/main" id="{1C14A807-4C03-ED5E-ACE1-AEBD387455D2}"/>
              </a:ext>
            </a:extLst>
          </p:cNvPr>
          <p:cNvPicPr>
            <a:picLocks/>
          </p:cNvPicPr>
          <p:nvPr/>
        </p:nvPicPr>
        <p:blipFill>
          <a:blip r:embed="rId3">
            <a:extLst>
              <a:ext uri="{28A0092B-C50C-407E-A947-70E740481C1C}">
                <a14:useLocalDpi xmlns:a14="http://schemas.microsoft.com/office/drawing/2010/main" val="0"/>
              </a:ext>
            </a:extLst>
          </a:blip>
          <a:srcRect l="65000" r="3289"/>
          <a:stretch>
            <a:fillRect/>
          </a:stretch>
        </p:blipFill>
        <p:spPr>
          <a:xfrm>
            <a:off x="9319260" y="0"/>
            <a:ext cx="2880000" cy="6858000"/>
          </a:xfrm>
          <a:prstGeom prst="rect">
            <a:avLst/>
          </a:prstGeom>
        </p:spPr>
      </p:pic>
    </p:spTree>
    <p:extLst>
      <p:ext uri="{BB962C8B-B14F-4D97-AF65-F5344CB8AC3E}">
        <p14:creationId xmlns:p14="http://schemas.microsoft.com/office/powerpoint/2010/main" val="2682135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AB983-78A2-2B12-06FD-6A50ED273B1D}"/>
            </a:ext>
          </a:extLst>
        </p:cNvPr>
        <p:cNvGrpSpPr/>
        <p:nvPr/>
      </p:nvGrpSpPr>
      <p:grpSpPr>
        <a:xfrm>
          <a:off x="0" y="0"/>
          <a:ext cx="0" cy="0"/>
          <a:chOff x="0" y="0"/>
          <a:chExt cx="0" cy="0"/>
        </a:xfrm>
      </p:grpSpPr>
      <p:pic>
        <p:nvPicPr>
          <p:cNvPr id="3" name="Imagem 2" descr="Imagem em preto e branco de avião voando no céu&#10;&#10;O conteúdo gerado por IA pode estar incorreto.">
            <a:extLst>
              <a:ext uri="{FF2B5EF4-FFF2-40B4-BE49-F238E27FC236}">
                <a16:creationId xmlns:a16="http://schemas.microsoft.com/office/drawing/2014/main" id="{F62FA048-4656-96AC-6221-42C89F5A8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DB29BF97-407C-DC8D-A883-64E75A0D628F}"/>
              </a:ext>
            </a:extLst>
          </p:cNvPr>
          <p:cNvSpPr/>
          <p:nvPr/>
        </p:nvSpPr>
        <p:spPr>
          <a:xfrm>
            <a:off x="0" y="5585787"/>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Deus Prescreveu a Lei Cerimonial?</a:t>
            </a:r>
          </a:p>
        </p:txBody>
      </p:sp>
    </p:spTree>
    <p:extLst>
      <p:ext uri="{BB962C8B-B14F-4D97-AF65-F5344CB8AC3E}">
        <p14:creationId xmlns:p14="http://schemas.microsoft.com/office/powerpoint/2010/main" val="150383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D31CCD-25E8-1DE0-5E53-8B9ACF167A4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77A5071-6F3D-4015-D0CE-259E7331B5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D5A876F3-E8FC-C3CB-9F42-D97E9ECF52A7}"/>
              </a:ext>
            </a:extLst>
          </p:cNvPr>
          <p:cNvSpPr>
            <a:spLocks noGrp="1"/>
          </p:cNvSpPr>
          <p:nvPr>
            <p:ph idx="1"/>
          </p:nvPr>
        </p:nvSpPr>
        <p:spPr>
          <a:xfrm>
            <a:off x="139309" y="521702"/>
            <a:ext cx="8690365" cy="6257926"/>
          </a:xfrm>
        </p:spPr>
        <p:txBody>
          <a:bodyPr>
            <a:noAutofit/>
          </a:bodyPr>
          <a:lstStyle/>
          <a:p>
            <a:pPr algn="just">
              <a:lnSpc>
                <a:spcPts val="3600"/>
              </a:lnSpc>
              <a:spcAft>
                <a:spcPts val="600"/>
              </a:spcAft>
            </a:pPr>
            <a:r>
              <a:rPr lang="pt-BR" sz="2400" b="1" dirty="0"/>
              <a:t>O sistema sacrifical, entregue a Adão, foi também </a:t>
            </a:r>
            <a:r>
              <a:rPr lang="pt-BR" sz="2400" b="1" dirty="0">
                <a:solidFill>
                  <a:srgbClr val="FF0000"/>
                </a:solidFill>
              </a:rPr>
              <a:t>pervertido</a:t>
            </a:r>
            <a:r>
              <a:rPr lang="pt-BR" sz="2400" b="1" dirty="0"/>
              <a:t> por seus descendentes. Superstição, idolatria, crueldade e licenciosidade, corrompiam o culto simples e significativo que Deus instituíra. Mediante o prolongado trato com os idólatras, o povo de Israel </a:t>
            </a:r>
            <a:r>
              <a:rPr lang="pt-BR" sz="2400" b="1" dirty="0">
                <a:solidFill>
                  <a:srgbClr val="FF0000"/>
                </a:solidFill>
              </a:rPr>
              <a:t>misturara</a:t>
            </a:r>
            <a:r>
              <a:rPr lang="pt-BR" sz="2400" b="1" dirty="0"/>
              <a:t> com seu culto muitos costumes gentílicos; portanto o Senhor lhes deu no Sinai instruções definidas com relação aos sacrifícios. </a:t>
            </a:r>
          </a:p>
          <a:p>
            <a:pPr algn="just">
              <a:lnSpc>
                <a:spcPts val="3600"/>
              </a:lnSpc>
              <a:spcAft>
                <a:spcPts val="600"/>
              </a:spcAft>
            </a:pPr>
            <a:r>
              <a:rPr lang="pt-BR" sz="2400" b="1" dirty="0"/>
              <a:t>A lei cerimonial foi assim dada a Moisés, e por ele escrita em um livro. Mas a lei dos Dez Mandamentos, proferida do Sinai, foi escrita pelo </a:t>
            </a:r>
            <a:r>
              <a:rPr lang="pt-BR" sz="2400" b="1" dirty="0">
                <a:solidFill>
                  <a:srgbClr val="FF0000"/>
                </a:solidFill>
              </a:rPr>
              <a:t>próprio Deus </a:t>
            </a:r>
            <a:r>
              <a:rPr lang="pt-BR" sz="2400" b="1" dirty="0"/>
              <a:t>em tábuas de pedra, e sagradamente conservada na arca.</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uma pessoa&#10;&#10;O conteúdo gerado por IA pode estar incorreto.">
            <a:extLst>
              <a:ext uri="{FF2B5EF4-FFF2-40B4-BE49-F238E27FC236}">
                <a16:creationId xmlns:a16="http://schemas.microsoft.com/office/drawing/2014/main" id="{81E31595-4E1E-F8C4-C232-357AAA702D33}"/>
              </a:ext>
            </a:extLst>
          </p:cNvPr>
          <p:cNvPicPr>
            <a:picLocks/>
          </p:cNvPicPr>
          <p:nvPr/>
        </p:nvPicPr>
        <p:blipFill>
          <a:blip r:embed="rId3">
            <a:extLst>
              <a:ext uri="{28A0092B-C50C-407E-A947-70E740481C1C}">
                <a14:useLocalDpi xmlns:a14="http://schemas.microsoft.com/office/drawing/2010/main" val="0"/>
              </a:ext>
            </a:extLst>
          </a:blip>
          <a:srcRect l="65000" r="3289"/>
          <a:stretch>
            <a:fillRect/>
          </a:stretch>
        </p:blipFill>
        <p:spPr>
          <a:xfrm>
            <a:off x="9319260" y="0"/>
            <a:ext cx="2880000" cy="6858000"/>
          </a:xfrm>
          <a:prstGeom prst="rect">
            <a:avLst/>
          </a:prstGeom>
        </p:spPr>
      </p:pic>
    </p:spTree>
    <p:extLst>
      <p:ext uri="{BB962C8B-B14F-4D97-AF65-F5344CB8AC3E}">
        <p14:creationId xmlns:p14="http://schemas.microsoft.com/office/powerpoint/2010/main" val="2671598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E320A-B39F-2817-553A-B161DFF41C06}"/>
            </a:ext>
          </a:extLst>
        </p:cNvPr>
        <p:cNvGrpSpPr/>
        <p:nvPr/>
      </p:nvGrpSpPr>
      <p:grpSpPr>
        <a:xfrm>
          <a:off x="0" y="0"/>
          <a:ext cx="0" cy="0"/>
          <a:chOff x="0" y="0"/>
          <a:chExt cx="0" cy="0"/>
        </a:xfrm>
      </p:grpSpPr>
      <p:pic>
        <p:nvPicPr>
          <p:cNvPr id="4" name="Imagem 3" descr="Uma imagem contendo martelo, escova, mesa&#10;&#10;O conteúdo gerado por IA pode estar incorreto.">
            <a:extLst>
              <a:ext uri="{FF2B5EF4-FFF2-40B4-BE49-F238E27FC236}">
                <a16:creationId xmlns:a16="http://schemas.microsoft.com/office/drawing/2014/main" id="{B3E03063-46FF-F0CD-D911-31DF9CBEB9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1C9BDE-0933-0317-0FC6-015BE593276E}"/>
              </a:ext>
            </a:extLst>
          </p:cNvPr>
          <p:cNvSpPr/>
          <p:nvPr/>
        </p:nvSpPr>
        <p:spPr>
          <a:xfrm>
            <a:off x="0" y="5206962"/>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a Vida e a Morte de Cristo</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Não Invalidaram a Lei Moral?</a:t>
            </a:r>
          </a:p>
        </p:txBody>
      </p:sp>
    </p:spTree>
    <p:extLst>
      <p:ext uri="{BB962C8B-B14F-4D97-AF65-F5344CB8AC3E}">
        <p14:creationId xmlns:p14="http://schemas.microsoft.com/office/powerpoint/2010/main" val="1890525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9831DB-C5B0-04A6-78B1-7F0DBF64B03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35AA15-917F-2440-F658-609B3CB52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17F2B5E8-B179-222B-EAD3-6E9E4C680CDA}"/>
              </a:ext>
            </a:extLst>
          </p:cNvPr>
          <p:cNvSpPr>
            <a:spLocks noGrp="1"/>
          </p:cNvSpPr>
          <p:nvPr>
            <p:ph idx="1"/>
          </p:nvPr>
        </p:nvSpPr>
        <p:spPr>
          <a:xfrm>
            <a:off x="139309" y="587829"/>
            <a:ext cx="8690365" cy="6217923"/>
          </a:xfrm>
        </p:spPr>
        <p:txBody>
          <a:bodyPr>
            <a:noAutofit/>
          </a:bodyPr>
          <a:lstStyle/>
          <a:p>
            <a:pPr algn="just">
              <a:lnSpc>
                <a:spcPts val="3600"/>
              </a:lnSpc>
              <a:spcAft>
                <a:spcPts val="600"/>
              </a:spcAft>
            </a:pPr>
            <a:r>
              <a:rPr lang="pt-BR" sz="2400" b="1" dirty="0"/>
              <a:t>Muitos há que procuram </a:t>
            </a:r>
            <a:r>
              <a:rPr lang="pt-BR" sz="2400" b="1" dirty="0">
                <a:solidFill>
                  <a:srgbClr val="FF0000"/>
                </a:solidFill>
              </a:rPr>
              <a:t>confundir</a:t>
            </a:r>
            <a:r>
              <a:rPr lang="pt-BR" sz="2400" b="1" dirty="0"/>
              <a:t> estes dois sistemas, usando os textos que falam da lei cerimonial para provar que a lei moral foi abolida; mas isto é perversão das Escrituras. </a:t>
            </a:r>
          </a:p>
          <a:p>
            <a:pPr algn="just">
              <a:lnSpc>
                <a:spcPts val="3600"/>
              </a:lnSpc>
              <a:spcAft>
                <a:spcPts val="600"/>
              </a:spcAft>
            </a:pPr>
            <a:r>
              <a:rPr lang="pt-BR" sz="2400" b="1" dirty="0"/>
              <a:t>O cerimonial era constituído de símbolos que </a:t>
            </a:r>
            <a:r>
              <a:rPr lang="pt-BR" sz="2400" b="1" dirty="0">
                <a:solidFill>
                  <a:srgbClr val="FF0000"/>
                </a:solidFill>
              </a:rPr>
              <a:t>apontavam para Cristo, </a:t>
            </a:r>
            <a:r>
              <a:rPr lang="pt-BR" sz="2400" b="1" dirty="0"/>
              <a:t>para o Seu sacrifício e sacerdócio. A lei ritual, com seus sacrifícios e ordenanças, devia ser cumprida pelos hebreus até que o tipo encontrasse o antítipo, na morte de Cristo, o Cordeiro de Deus que tira o pecado do mundo. Então cessariam todas as ofertas sacrificais. Foi esta a lei que Cristo “tirou do meio de nós, cravando-a na cruz”.</a:t>
            </a:r>
          </a:p>
        </p:txBody>
      </p:sp>
      <p:pic>
        <p:nvPicPr>
          <p:cNvPr id="4" name="Imagem 3" descr="Desenho de uma pessoa&#10;&#10;O conteúdo gerado por IA pode estar incorreto.">
            <a:extLst>
              <a:ext uri="{FF2B5EF4-FFF2-40B4-BE49-F238E27FC236}">
                <a16:creationId xmlns:a16="http://schemas.microsoft.com/office/drawing/2014/main" id="{17D35585-4ECB-1FD1-322F-B77949661D63}"/>
              </a:ext>
            </a:extLst>
          </p:cNvPr>
          <p:cNvPicPr>
            <a:picLocks/>
          </p:cNvPicPr>
          <p:nvPr/>
        </p:nvPicPr>
        <p:blipFill>
          <a:blip r:embed="rId3">
            <a:extLst>
              <a:ext uri="{28A0092B-C50C-407E-A947-70E740481C1C}">
                <a14:useLocalDpi xmlns:a14="http://schemas.microsoft.com/office/drawing/2010/main" val="0"/>
              </a:ext>
            </a:extLst>
          </a:blip>
          <a:srcRect l="65000" r="3289"/>
          <a:stretch>
            <a:fillRect/>
          </a:stretch>
        </p:blipFill>
        <p:spPr>
          <a:xfrm>
            <a:off x="9319260" y="0"/>
            <a:ext cx="2880000" cy="6858000"/>
          </a:xfrm>
          <a:prstGeom prst="rect">
            <a:avLst/>
          </a:prstGeom>
        </p:spPr>
      </p:pic>
    </p:spTree>
    <p:extLst>
      <p:ext uri="{BB962C8B-B14F-4D97-AF65-F5344CB8AC3E}">
        <p14:creationId xmlns:p14="http://schemas.microsoft.com/office/powerpoint/2010/main" val="2756440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5C1618-B36D-7C95-D62C-717A2546603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9EDED1A-867F-E575-C961-BDA464A316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15DB2C90-93CE-373D-DA46-CD19534EDABC}"/>
              </a:ext>
            </a:extLst>
          </p:cNvPr>
          <p:cNvSpPr>
            <a:spLocks noGrp="1"/>
          </p:cNvSpPr>
          <p:nvPr>
            <p:ph idx="1"/>
          </p:nvPr>
        </p:nvSpPr>
        <p:spPr>
          <a:xfrm>
            <a:off x="139309" y="1161777"/>
            <a:ext cx="8690365" cy="5578657"/>
          </a:xfrm>
        </p:spPr>
        <p:txBody>
          <a:bodyPr>
            <a:noAutofit/>
          </a:bodyPr>
          <a:lstStyle/>
          <a:p>
            <a:pPr algn="just">
              <a:lnSpc>
                <a:spcPts val="3600"/>
              </a:lnSpc>
              <a:spcAft>
                <a:spcPts val="600"/>
              </a:spcAft>
            </a:pPr>
            <a:r>
              <a:rPr lang="pt-BR" sz="2400" b="1" dirty="0"/>
              <a:t>Ele ensina aqui, não simplesmente o que os reclamos da lei tinham sido, e eram então, mas que tais reclamos se </a:t>
            </a:r>
            <a:r>
              <a:rPr lang="pt-BR" sz="2400" b="1" dirty="0">
                <a:solidFill>
                  <a:srgbClr val="FF0000"/>
                </a:solidFill>
              </a:rPr>
              <a:t>manterão</a:t>
            </a:r>
            <a:r>
              <a:rPr lang="pt-BR" sz="2400" b="1" dirty="0"/>
              <a:t> enquanto durarem os céus e a Terra. </a:t>
            </a:r>
          </a:p>
          <a:p>
            <a:pPr algn="just">
              <a:lnSpc>
                <a:spcPts val="3600"/>
              </a:lnSpc>
              <a:spcAft>
                <a:spcPts val="600"/>
              </a:spcAft>
            </a:pPr>
            <a:r>
              <a:rPr lang="pt-BR" sz="2400" b="1" dirty="0"/>
              <a:t>Conquanto a morte do Salvador pusesse termo à lei dos tipos e sombras, </a:t>
            </a:r>
            <a:r>
              <a:rPr lang="pt-BR" sz="2400" b="1" dirty="0">
                <a:solidFill>
                  <a:srgbClr val="FF0000"/>
                </a:solidFill>
              </a:rPr>
              <a:t>não diminuiu </a:t>
            </a:r>
            <a:r>
              <a:rPr lang="pt-BR" sz="2400" b="1" dirty="0"/>
              <a:t>no mínimo a obrigação imposta pela lei moral. </a:t>
            </a:r>
          </a:p>
          <a:p>
            <a:pPr algn="just">
              <a:lnSpc>
                <a:spcPts val="3600"/>
              </a:lnSpc>
              <a:spcAft>
                <a:spcPts val="600"/>
              </a:spcAft>
            </a:pPr>
            <a:r>
              <a:rPr lang="pt-BR" sz="2400" b="1" dirty="0"/>
              <a:t>Ao contrário, o próprio fato de que foi necessário Cristo morrer a fim de expiar a transgressão daquela lei, prova </a:t>
            </a:r>
            <a:r>
              <a:rPr lang="pt-BR" sz="2400" b="1" dirty="0">
                <a:solidFill>
                  <a:srgbClr val="FF0000"/>
                </a:solidFill>
              </a:rPr>
              <a:t>ser ela imutável.</a:t>
            </a:r>
            <a:endParaRPr lang="pt-BR" sz="2400" b="1" dirty="0">
              <a:solidFill>
                <a:srgbClr val="FF0000"/>
              </a:solidFill>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uma pessoa&#10;&#10;O conteúdo gerado por IA pode estar incorreto.">
            <a:extLst>
              <a:ext uri="{FF2B5EF4-FFF2-40B4-BE49-F238E27FC236}">
                <a16:creationId xmlns:a16="http://schemas.microsoft.com/office/drawing/2014/main" id="{721B4A9B-7444-9ABA-0598-8A87729EF555}"/>
              </a:ext>
            </a:extLst>
          </p:cNvPr>
          <p:cNvPicPr>
            <a:picLocks/>
          </p:cNvPicPr>
          <p:nvPr/>
        </p:nvPicPr>
        <p:blipFill>
          <a:blip r:embed="rId3">
            <a:extLst>
              <a:ext uri="{28A0092B-C50C-407E-A947-70E740481C1C}">
                <a14:useLocalDpi xmlns:a14="http://schemas.microsoft.com/office/drawing/2010/main" val="0"/>
              </a:ext>
            </a:extLst>
          </a:blip>
          <a:srcRect l="65000" r="3289"/>
          <a:stretch>
            <a:fillRect/>
          </a:stretch>
        </p:blipFill>
        <p:spPr>
          <a:xfrm>
            <a:off x="9319260" y="0"/>
            <a:ext cx="2880000" cy="6858000"/>
          </a:xfrm>
          <a:prstGeom prst="rect">
            <a:avLst/>
          </a:prstGeom>
        </p:spPr>
      </p:pic>
    </p:spTree>
    <p:extLst>
      <p:ext uri="{BB962C8B-B14F-4D97-AF65-F5344CB8AC3E}">
        <p14:creationId xmlns:p14="http://schemas.microsoft.com/office/powerpoint/2010/main" val="3344232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16A83-3BE1-50AE-22F7-EA90638E7414}"/>
            </a:ext>
          </a:extLst>
        </p:cNvPr>
        <p:cNvGrpSpPr/>
        <p:nvPr/>
      </p:nvGrpSpPr>
      <p:grpSpPr>
        <a:xfrm>
          <a:off x="0" y="0"/>
          <a:ext cx="0" cy="0"/>
          <a:chOff x="0" y="0"/>
          <a:chExt cx="0" cy="0"/>
        </a:xfrm>
      </p:grpSpPr>
      <p:pic>
        <p:nvPicPr>
          <p:cNvPr id="4" name="Imagem 3" descr="Sol no céu&#10;&#10;O conteúdo gerado por IA pode estar incorreto.">
            <a:extLst>
              <a:ext uri="{FF2B5EF4-FFF2-40B4-BE49-F238E27FC236}">
                <a16:creationId xmlns:a16="http://schemas.microsoft.com/office/drawing/2014/main" id="{1BCC27A3-94A5-9F28-7805-4DDEC3B09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BDB980-31FC-3643-5191-4B198989E654}"/>
              </a:ext>
            </a:extLst>
          </p:cNvPr>
          <p:cNvSpPr/>
          <p:nvPr/>
        </p:nvSpPr>
        <p:spPr>
          <a:xfrm>
            <a:off x="0" y="5024081"/>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Quem Estava Por Detrás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 Todas as Leis Cerimoniais de Israel?</a:t>
            </a:r>
          </a:p>
        </p:txBody>
      </p:sp>
    </p:spTree>
    <p:extLst>
      <p:ext uri="{BB962C8B-B14F-4D97-AF65-F5344CB8AC3E}">
        <p14:creationId xmlns:p14="http://schemas.microsoft.com/office/powerpoint/2010/main" val="1276572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8559D1-66D9-A714-152D-CBAFB3508F3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4152697-E7FB-598B-2DF8-B3A5993E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7847B36D-F960-2423-275E-AEEE241E13BD}"/>
              </a:ext>
            </a:extLst>
          </p:cNvPr>
          <p:cNvSpPr>
            <a:spLocks noGrp="1"/>
          </p:cNvSpPr>
          <p:nvPr>
            <p:ph idx="1"/>
          </p:nvPr>
        </p:nvSpPr>
        <p:spPr>
          <a:xfrm>
            <a:off x="139309" y="521700"/>
            <a:ext cx="8690365" cy="6140360"/>
          </a:xfrm>
        </p:spPr>
        <p:txBody>
          <a:bodyPr>
            <a:noAutofit/>
          </a:bodyPr>
          <a:lstStyle/>
          <a:p>
            <a:pPr algn="just">
              <a:lnSpc>
                <a:spcPts val="3600"/>
              </a:lnSpc>
              <a:spcAft>
                <a:spcPts val="600"/>
              </a:spcAft>
            </a:pPr>
            <a:r>
              <a:rPr lang="pt-BR" sz="2400" b="1" dirty="0"/>
              <a:t>Nunca deu Ele aos filhos dos homens </a:t>
            </a:r>
            <a:r>
              <a:rPr lang="pt-BR" sz="2400" b="1" dirty="0">
                <a:solidFill>
                  <a:srgbClr val="FF0000"/>
                </a:solidFill>
              </a:rPr>
              <a:t>manifestações </a:t>
            </a:r>
            <a:r>
              <a:rPr lang="pt-BR" sz="2400" b="1" dirty="0"/>
              <a:t>mais claras de Seu poder e glória do que quando foi reconhecido como o único governador de Israel, e deu a lei a Seu povo. </a:t>
            </a:r>
          </a:p>
          <a:p>
            <a:pPr algn="just">
              <a:lnSpc>
                <a:spcPts val="3600"/>
              </a:lnSpc>
              <a:spcAft>
                <a:spcPts val="600"/>
              </a:spcAft>
            </a:pPr>
            <a:r>
              <a:rPr lang="pt-BR" sz="2400" b="1" dirty="0"/>
              <a:t>Cristo era o </a:t>
            </a:r>
            <a:r>
              <a:rPr lang="pt-BR" sz="2400" b="1" dirty="0">
                <a:solidFill>
                  <a:srgbClr val="FF0000"/>
                </a:solidFill>
              </a:rPr>
              <a:t>fundamento e centro </a:t>
            </a:r>
            <a:r>
              <a:rPr lang="pt-BR" sz="2400" b="1" dirty="0"/>
              <a:t>do sistema sacrifical, tanto da era patriarcal como da judaica. Toda a comunhão entre o Céu e a raça decaída tem sido por meio de Cristo. Foi o Filho de Deus que fez a nossos primeiros pais a promessa de redenção. Foi Ele que Se revelou aos patriarcas. Adão, Noé, Abraão, Isaque, Jacó e Moisés compreenderam o evangelho. Esperavam a salvação por meio do Substituto e Fiador do homem.</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uma pessoa&#10;&#10;O conteúdo gerado por IA pode estar incorreto.">
            <a:extLst>
              <a:ext uri="{FF2B5EF4-FFF2-40B4-BE49-F238E27FC236}">
                <a16:creationId xmlns:a16="http://schemas.microsoft.com/office/drawing/2014/main" id="{7C4670CE-2392-D72B-33EA-1F8EDEF7CC1F}"/>
              </a:ext>
            </a:extLst>
          </p:cNvPr>
          <p:cNvPicPr>
            <a:picLocks/>
          </p:cNvPicPr>
          <p:nvPr/>
        </p:nvPicPr>
        <p:blipFill>
          <a:blip r:embed="rId3">
            <a:extLst>
              <a:ext uri="{28A0092B-C50C-407E-A947-70E740481C1C}">
                <a14:useLocalDpi xmlns:a14="http://schemas.microsoft.com/office/drawing/2010/main" val="0"/>
              </a:ext>
            </a:extLst>
          </a:blip>
          <a:srcRect l="65000" r="3289"/>
          <a:stretch>
            <a:fillRect/>
          </a:stretch>
        </p:blipFill>
        <p:spPr>
          <a:xfrm>
            <a:off x="9319260" y="0"/>
            <a:ext cx="2880000" cy="6858000"/>
          </a:xfrm>
          <a:prstGeom prst="rect">
            <a:avLst/>
          </a:prstGeom>
        </p:spPr>
      </p:pic>
    </p:spTree>
    <p:extLst>
      <p:ext uri="{BB962C8B-B14F-4D97-AF65-F5344CB8AC3E}">
        <p14:creationId xmlns:p14="http://schemas.microsoft.com/office/powerpoint/2010/main" val="2568211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0B13E8-977F-936D-CC51-40891BD4D71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79A7E51-1DCF-9F1A-1B56-92AF09CA0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409D5D24-4D4E-3B1A-7D73-F3D681CA896B}"/>
              </a:ext>
            </a:extLst>
          </p:cNvPr>
          <p:cNvSpPr>
            <a:spLocks noGrp="1"/>
          </p:cNvSpPr>
          <p:nvPr>
            <p:ph idx="1"/>
          </p:nvPr>
        </p:nvSpPr>
        <p:spPr>
          <a:xfrm>
            <a:off x="139309" y="142875"/>
            <a:ext cx="8690365" cy="6649812"/>
          </a:xfrm>
        </p:spPr>
        <p:txBody>
          <a:bodyPr>
            <a:noAutofit/>
          </a:bodyPr>
          <a:lstStyle/>
          <a:p>
            <a:pPr algn="just">
              <a:lnSpc>
                <a:spcPts val="3400"/>
              </a:lnSpc>
              <a:spcAft>
                <a:spcPts val="600"/>
              </a:spcAft>
            </a:pPr>
            <a:r>
              <a:rPr lang="pt-BR" sz="2400" b="1" dirty="0"/>
              <a:t>Cristo não somente foi o guia dos hebreus no deserto — mas foi também Ele que </a:t>
            </a:r>
            <a:r>
              <a:rPr lang="pt-BR" sz="2400" b="1" dirty="0">
                <a:solidFill>
                  <a:srgbClr val="FF0000"/>
                </a:solidFill>
              </a:rPr>
              <a:t>deu a Israel a lei. </a:t>
            </a:r>
            <a:r>
              <a:rPr lang="pt-BR" sz="2400" b="1" dirty="0"/>
              <a:t>Foi Ele que deu a Moisés a lei gravada em tábuas de pedra. Foi o Seu Espírito que inspirou os profetas.</a:t>
            </a:r>
          </a:p>
          <a:p>
            <a:pPr algn="just">
              <a:lnSpc>
                <a:spcPts val="3400"/>
              </a:lnSpc>
              <a:spcAft>
                <a:spcPts val="600"/>
              </a:spcAft>
            </a:pPr>
            <a:r>
              <a:rPr lang="pt-BR" sz="2400" b="1" dirty="0"/>
              <a:t>A lei cerimonial foi </a:t>
            </a:r>
            <a:r>
              <a:rPr lang="pt-BR" sz="2400" b="1" dirty="0">
                <a:solidFill>
                  <a:srgbClr val="FF0000"/>
                </a:solidFill>
              </a:rPr>
              <a:t>dada por Cristo. </a:t>
            </a:r>
            <a:r>
              <a:rPr lang="pt-BR" sz="2400" b="1" dirty="0"/>
              <a:t>O serviço solene do santuário tipificava as grandiosas verdades que seriam reveladas durante gerações sucessivas. Assim, através de séculos e séculos de trevas e apostasia, a fé se conservou viva no coração dos homens até chegar o tempo para o advento do Messias prometido. </a:t>
            </a:r>
          </a:p>
          <a:p>
            <a:pPr algn="just">
              <a:lnSpc>
                <a:spcPts val="3400"/>
              </a:lnSpc>
              <a:spcAft>
                <a:spcPts val="600"/>
              </a:spcAft>
            </a:pPr>
            <a:r>
              <a:rPr lang="pt-BR" sz="2400" b="1" dirty="0"/>
              <a:t>O primeiro raio de luz a penetrar a sombra em que o pecado envolveu o mundo, </a:t>
            </a:r>
            <a:r>
              <a:rPr lang="pt-BR" sz="2400" b="1" dirty="0">
                <a:solidFill>
                  <a:srgbClr val="FF0000"/>
                </a:solidFill>
              </a:rPr>
              <a:t>veio de Cristo. </a:t>
            </a:r>
            <a:r>
              <a:rPr lang="pt-BR" sz="2400" b="1" dirty="0"/>
              <a:t>E </a:t>
            </a:r>
            <a:r>
              <a:rPr lang="pt-BR" sz="2400" b="1" dirty="0" err="1"/>
              <a:t>dEle</a:t>
            </a:r>
            <a:r>
              <a:rPr lang="pt-BR" sz="2400" b="1" dirty="0"/>
              <a:t> tem vindo todo raio da luz celestial que tem incidido sobre os habitantes da Terra.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uma pessoa&#10;&#10;O conteúdo gerado por IA pode estar incorreto.">
            <a:extLst>
              <a:ext uri="{FF2B5EF4-FFF2-40B4-BE49-F238E27FC236}">
                <a16:creationId xmlns:a16="http://schemas.microsoft.com/office/drawing/2014/main" id="{48678F02-DD3A-56AE-EF00-E8EF2470CBDC}"/>
              </a:ext>
            </a:extLst>
          </p:cNvPr>
          <p:cNvPicPr>
            <a:picLocks/>
          </p:cNvPicPr>
          <p:nvPr/>
        </p:nvPicPr>
        <p:blipFill>
          <a:blip r:embed="rId3">
            <a:extLst>
              <a:ext uri="{28A0092B-C50C-407E-A947-70E740481C1C}">
                <a14:useLocalDpi xmlns:a14="http://schemas.microsoft.com/office/drawing/2010/main" val="0"/>
              </a:ext>
            </a:extLst>
          </a:blip>
          <a:srcRect l="65000" r="3289"/>
          <a:stretch>
            <a:fillRect/>
          </a:stretch>
        </p:blipFill>
        <p:spPr>
          <a:xfrm>
            <a:off x="9319260" y="0"/>
            <a:ext cx="2880000" cy="6858000"/>
          </a:xfrm>
          <a:prstGeom prst="rect">
            <a:avLst/>
          </a:prstGeom>
        </p:spPr>
      </p:pic>
    </p:spTree>
    <p:extLst>
      <p:ext uri="{BB962C8B-B14F-4D97-AF65-F5344CB8AC3E}">
        <p14:creationId xmlns:p14="http://schemas.microsoft.com/office/powerpoint/2010/main" val="2671218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CCB54-3F38-3F4E-FC98-2071113FA880}"/>
            </a:ext>
          </a:extLst>
        </p:cNvPr>
        <p:cNvGrpSpPr/>
        <p:nvPr/>
      </p:nvGrpSpPr>
      <p:grpSpPr>
        <a:xfrm>
          <a:off x="0" y="0"/>
          <a:ext cx="0" cy="0"/>
          <a:chOff x="0" y="0"/>
          <a:chExt cx="0" cy="0"/>
        </a:xfrm>
      </p:grpSpPr>
      <p:pic>
        <p:nvPicPr>
          <p:cNvPr id="6" name="Imagem 5" descr="Uma imagem contendo mesa, luz, computador&#10;&#10;O conteúdo gerado por IA pode estar incorreto.">
            <a:extLst>
              <a:ext uri="{FF2B5EF4-FFF2-40B4-BE49-F238E27FC236}">
                <a16:creationId xmlns:a16="http://schemas.microsoft.com/office/drawing/2014/main" id="{76298782-E11D-914B-8D76-18E45BA27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1ADFFB66-6DD2-7375-7E18-79475EB3A02C}"/>
              </a:ext>
            </a:extLst>
          </p:cNvPr>
          <p:cNvSpPr/>
          <p:nvPr/>
        </p:nvSpPr>
        <p:spPr>
          <a:xfrm>
            <a:off x="0" y="354108"/>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Para quê Foram Datas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Tantas Revelações Divinas a Israel?</a:t>
            </a:r>
          </a:p>
        </p:txBody>
      </p:sp>
    </p:spTree>
    <p:extLst>
      <p:ext uri="{BB962C8B-B14F-4D97-AF65-F5344CB8AC3E}">
        <p14:creationId xmlns:p14="http://schemas.microsoft.com/office/powerpoint/2010/main" val="3262789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45B61-D03D-D424-4ADD-03AB7DA0AB25}"/>
            </a:ext>
          </a:extLst>
        </p:cNvPr>
        <p:cNvGrpSpPr/>
        <p:nvPr/>
      </p:nvGrpSpPr>
      <p:grpSpPr>
        <a:xfrm>
          <a:off x="0" y="0"/>
          <a:ext cx="0" cy="0"/>
          <a:chOff x="0" y="0"/>
          <a:chExt cx="0" cy="0"/>
        </a:xfrm>
      </p:grpSpPr>
      <p:pic>
        <p:nvPicPr>
          <p:cNvPr id="4" name="Imagem 3" descr="Imagem em branco e preto em cima de uma superfície de madeira&#10;&#10;Descrição gerada automaticamente com confiança baixa">
            <a:extLst>
              <a:ext uri="{FF2B5EF4-FFF2-40B4-BE49-F238E27FC236}">
                <a16:creationId xmlns:a16="http://schemas.microsoft.com/office/drawing/2014/main" id="{E2F020C6-D816-25B8-AEC5-36C5E4F21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6A751132-2C4E-80A0-99E1-CC643B27E252}"/>
              </a:ext>
            </a:extLst>
          </p:cNvPr>
          <p:cNvSpPr/>
          <p:nvPr/>
        </p:nvSpPr>
        <p:spPr>
          <a:xfrm>
            <a:off x="0" y="624794"/>
            <a:ext cx="12192000" cy="923330"/>
          </a:xfrm>
          <a:prstGeom prst="rect">
            <a:avLst/>
          </a:prstGeom>
          <a:noFill/>
        </p:spPr>
        <p:txBody>
          <a:bodyPr wrap="square">
            <a:spAutoFit/>
          </a:bodyPr>
          <a:lstStyle/>
          <a:p>
            <a:pPr algn="ctr" eaLnBrk="1" hangingPunct="1">
              <a:defRPr/>
            </a:pPr>
            <a:r>
              <a:rPr lang="pt-BR" sz="5400" b="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Gênesis 26.5</a:t>
            </a:r>
            <a:endPar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endParaRPr>
          </a:p>
        </p:txBody>
      </p:sp>
    </p:spTree>
    <p:extLst>
      <p:ext uri="{BB962C8B-B14F-4D97-AF65-F5344CB8AC3E}">
        <p14:creationId xmlns:p14="http://schemas.microsoft.com/office/powerpoint/2010/main" val="3284625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C2BBAE-6BB7-A4DC-ACB7-54B05872476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AD3A50B-45F5-E41C-D78E-65BCFE2BD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85B85967-2C71-DA35-2F87-860817BD71EB}"/>
              </a:ext>
            </a:extLst>
          </p:cNvPr>
          <p:cNvSpPr>
            <a:spLocks noGrp="1"/>
          </p:cNvSpPr>
          <p:nvPr>
            <p:ph idx="1"/>
          </p:nvPr>
        </p:nvSpPr>
        <p:spPr>
          <a:xfrm>
            <a:off x="139309" y="142874"/>
            <a:ext cx="8690365" cy="6715115"/>
          </a:xfrm>
        </p:spPr>
        <p:txBody>
          <a:bodyPr>
            <a:noAutofit/>
          </a:bodyPr>
          <a:lstStyle/>
          <a:p>
            <a:pPr algn="just">
              <a:lnSpc>
                <a:spcPts val="3400"/>
              </a:lnSpc>
              <a:spcAft>
                <a:spcPts val="600"/>
              </a:spcAft>
            </a:pPr>
            <a:r>
              <a:rPr lang="pt-BR" sz="2400" b="1" dirty="0"/>
              <a:t>Sua bênção foi concedida ao povo escolhido, a fim de que pudessem </a:t>
            </a:r>
            <a:r>
              <a:rPr lang="pt-BR" sz="2400" b="1" dirty="0">
                <a:solidFill>
                  <a:srgbClr val="FF0000"/>
                </a:solidFill>
              </a:rPr>
              <a:t>abençoar a outros. </a:t>
            </a:r>
          </a:p>
          <a:p>
            <a:pPr algn="just">
              <a:lnSpc>
                <a:spcPts val="3400"/>
              </a:lnSpc>
              <a:spcAft>
                <a:spcPts val="600"/>
              </a:spcAft>
            </a:pPr>
            <a:r>
              <a:rPr lang="pt-BR" sz="2400" b="1" dirty="0"/>
              <a:t>Deus chamou </a:t>
            </a:r>
            <a:r>
              <a:rPr lang="pt-BR" sz="2400" b="1" dirty="0">
                <a:solidFill>
                  <a:srgbClr val="FF0000"/>
                </a:solidFill>
              </a:rPr>
              <a:t>Abraão, </a:t>
            </a:r>
            <a:r>
              <a:rPr lang="pt-BR" sz="2400" b="1" dirty="0"/>
              <a:t>fê-lo prosperar e o honrou; e a fidelidade do patriarca foi uma luz para o povo em todos os países de sua peregrinação. Assim, ao povo do Egito e de todas as nações ligadas com aquele poderoso reino, Deus Se manifestou por meio de </a:t>
            </a:r>
            <a:r>
              <a:rPr lang="pt-BR" sz="2400" b="1" dirty="0">
                <a:solidFill>
                  <a:srgbClr val="FF0000"/>
                </a:solidFill>
              </a:rPr>
              <a:t>José... </a:t>
            </a:r>
            <a:r>
              <a:rPr lang="pt-BR" sz="2400" b="1" dirty="0"/>
              <a:t>desejou fazer de José uma luz, e colocou-o no palácio do rei, a fim de que a iluminação celeste pudesse estender-se longe e perto. </a:t>
            </a:r>
          </a:p>
          <a:p>
            <a:pPr algn="just">
              <a:lnSpc>
                <a:spcPts val="3400"/>
              </a:lnSpc>
              <a:spcAft>
                <a:spcPts val="600"/>
              </a:spcAft>
            </a:pPr>
            <a:r>
              <a:rPr lang="pt-BR" sz="2400" b="1" dirty="0"/>
              <a:t>Assim também, na pessoa de </a:t>
            </a:r>
            <a:r>
              <a:rPr lang="pt-BR" sz="2400" b="1" dirty="0">
                <a:solidFill>
                  <a:srgbClr val="FF0000"/>
                </a:solidFill>
              </a:rPr>
              <a:t>Moisés,</a:t>
            </a:r>
            <a:r>
              <a:rPr lang="pt-BR" sz="2400" b="1" dirty="0"/>
              <a:t> Deus pôs uma luz ao lado do trono do maior reino da Terra, a fim de que todos que o quisessem pudessem aprender acerca do Deus verdadeiro e vivo.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uma pessoa&#10;&#10;O conteúdo gerado por IA pode estar incorreto.">
            <a:extLst>
              <a:ext uri="{FF2B5EF4-FFF2-40B4-BE49-F238E27FC236}">
                <a16:creationId xmlns:a16="http://schemas.microsoft.com/office/drawing/2014/main" id="{1A0055FA-04AC-79C0-11D4-61EBE465E305}"/>
              </a:ext>
            </a:extLst>
          </p:cNvPr>
          <p:cNvPicPr>
            <a:picLocks/>
          </p:cNvPicPr>
          <p:nvPr/>
        </p:nvPicPr>
        <p:blipFill>
          <a:blip r:embed="rId3">
            <a:extLst>
              <a:ext uri="{28A0092B-C50C-407E-A947-70E740481C1C}">
                <a14:useLocalDpi xmlns:a14="http://schemas.microsoft.com/office/drawing/2010/main" val="0"/>
              </a:ext>
            </a:extLst>
          </a:blip>
          <a:srcRect l="65000" r="3289"/>
          <a:stretch>
            <a:fillRect/>
          </a:stretch>
        </p:blipFill>
        <p:spPr>
          <a:xfrm>
            <a:off x="9319260" y="0"/>
            <a:ext cx="2880000" cy="6858000"/>
          </a:xfrm>
          <a:prstGeom prst="rect">
            <a:avLst/>
          </a:prstGeom>
        </p:spPr>
      </p:pic>
    </p:spTree>
    <p:extLst>
      <p:ext uri="{BB962C8B-B14F-4D97-AF65-F5344CB8AC3E}">
        <p14:creationId xmlns:p14="http://schemas.microsoft.com/office/powerpoint/2010/main" val="3912241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F249CF-546B-9EF3-A5A9-98DEFF873FF1}"/>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598F935-38A1-5146-6F23-53A8D7B11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B0BB8492-2D4A-55EE-FC45-029D184EB4CA}"/>
              </a:ext>
            </a:extLst>
          </p:cNvPr>
          <p:cNvSpPr>
            <a:spLocks noGrp="1"/>
          </p:cNvSpPr>
          <p:nvPr>
            <p:ph idx="1"/>
          </p:nvPr>
        </p:nvSpPr>
        <p:spPr>
          <a:xfrm>
            <a:off x="139309" y="142874"/>
            <a:ext cx="8690365" cy="6715115"/>
          </a:xfrm>
        </p:spPr>
        <p:txBody>
          <a:bodyPr>
            <a:noAutofit/>
          </a:bodyPr>
          <a:lstStyle/>
          <a:p>
            <a:pPr algn="just">
              <a:lnSpc>
                <a:spcPts val="3500"/>
              </a:lnSpc>
              <a:spcAft>
                <a:spcPts val="600"/>
              </a:spcAft>
            </a:pPr>
            <a:r>
              <a:rPr lang="pt-BR" sz="2400" b="1" dirty="0"/>
              <a:t>No </a:t>
            </a:r>
            <a:r>
              <a:rPr lang="pt-BR" sz="2400" b="1" dirty="0">
                <a:solidFill>
                  <a:srgbClr val="FF0000"/>
                </a:solidFill>
              </a:rPr>
              <a:t>livramento de Israel, </a:t>
            </a:r>
            <a:r>
              <a:rPr lang="pt-BR" sz="2400" b="1" dirty="0"/>
              <a:t>do Egito, espalhou-se amplamente o conhecimento do poder de Deus. Deus chamou Israel, e o abençoou e exaltou, não para que pela obediência à Sua lei recebessem eles, unicamente, o Seu favor, e se tornassem os exclusivos recipientes de Suas bênçãos, mas a fim de revelar-Se por meio deles a todos os habitantes da Terra.</a:t>
            </a:r>
          </a:p>
          <a:p>
            <a:pPr algn="just">
              <a:lnSpc>
                <a:spcPts val="3500"/>
              </a:lnSpc>
              <a:spcAft>
                <a:spcPts val="600"/>
              </a:spcAft>
            </a:pPr>
            <a:r>
              <a:rPr lang="pt-BR" sz="2400" b="1" dirty="0"/>
              <a:t>Era perfeitamente tão necessário naquele tempo, como o é hoje, que o povo de Deus fosse puro, incontaminado do mundo. Mas não era intuito de Deus que Seu povo, em seu </a:t>
            </a:r>
            <a:r>
              <a:rPr lang="pt-BR" sz="2400" b="1" dirty="0">
                <a:solidFill>
                  <a:srgbClr val="FF0000"/>
                </a:solidFill>
              </a:rPr>
              <a:t>exclusivismo</a:t>
            </a:r>
            <a:r>
              <a:rPr lang="pt-BR" sz="2400" b="1" dirty="0"/>
              <a:t> de justiça própria, se subtraísse do mundo, de modo que nenhuma influência tivesse sobre ele.  Isto foi precisamente o que Enoque, Noé, Abraão, José e Moisés fizeram.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uma pessoa&#10;&#10;O conteúdo gerado por IA pode estar incorreto.">
            <a:extLst>
              <a:ext uri="{FF2B5EF4-FFF2-40B4-BE49-F238E27FC236}">
                <a16:creationId xmlns:a16="http://schemas.microsoft.com/office/drawing/2014/main" id="{05980F57-631F-5695-B176-2AE4BA503F9D}"/>
              </a:ext>
            </a:extLst>
          </p:cNvPr>
          <p:cNvPicPr>
            <a:picLocks/>
          </p:cNvPicPr>
          <p:nvPr/>
        </p:nvPicPr>
        <p:blipFill>
          <a:blip r:embed="rId3">
            <a:extLst>
              <a:ext uri="{28A0092B-C50C-407E-A947-70E740481C1C}">
                <a14:useLocalDpi xmlns:a14="http://schemas.microsoft.com/office/drawing/2010/main" val="0"/>
              </a:ext>
            </a:extLst>
          </a:blip>
          <a:srcRect l="65000" r="3289"/>
          <a:stretch>
            <a:fillRect/>
          </a:stretch>
        </p:blipFill>
        <p:spPr>
          <a:xfrm>
            <a:off x="9319260" y="0"/>
            <a:ext cx="2880000" cy="6858000"/>
          </a:xfrm>
          <a:prstGeom prst="rect">
            <a:avLst/>
          </a:prstGeom>
        </p:spPr>
      </p:pic>
    </p:spTree>
    <p:extLst>
      <p:ext uri="{BB962C8B-B14F-4D97-AF65-F5344CB8AC3E}">
        <p14:creationId xmlns:p14="http://schemas.microsoft.com/office/powerpoint/2010/main" val="1186966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862A6-E58F-A2CF-18DC-FB849B218064}"/>
            </a:ext>
          </a:extLst>
        </p:cNvPr>
        <p:cNvGrpSpPr/>
        <p:nvPr/>
      </p:nvGrpSpPr>
      <p:grpSpPr>
        <a:xfrm>
          <a:off x="0" y="0"/>
          <a:ext cx="0" cy="0"/>
          <a:chOff x="0" y="0"/>
          <a:chExt cx="0" cy="0"/>
        </a:xfrm>
      </p:grpSpPr>
      <p:pic>
        <p:nvPicPr>
          <p:cNvPr id="6" name="Imagem 5" descr="Mulher com as mãos&#10;&#10;O conteúdo gerado por IA pode estar incorreto.">
            <a:extLst>
              <a:ext uri="{FF2B5EF4-FFF2-40B4-BE49-F238E27FC236}">
                <a16:creationId xmlns:a16="http://schemas.microsoft.com/office/drawing/2014/main" id="{69E849FE-46EB-4B96-FA29-22F54BC9E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63E37C5D-50E5-54BD-E06B-82189C06D3D4}"/>
              </a:ext>
            </a:extLst>
          </p:cNvPr>
          <p:cNvSpPr/>
          <p:nvPr/>
        </p:nvSpPr>
        <p:spPr>
          <a:xfrm>
            <a:off x="0" y="5164507"/>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Explicar a Existência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 2 Alianças, de 2 Leis?</a:t>
            </a:r>
          </a:p>
        </p:txBody>
      </p:sp>
    </p:spTree>
    <p:extLst>
      <p:ext uri="{BB962C8B-B14F-4D97-AF65-F5344CB8AC3E}">
        <p14:creationId xmlns:p14="http://schemas.microsoft.com/office/powerpoint/2010/main" val="856942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51D916-9553-CFF9-4297-FA14B48CE34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5332B0-8711-E65B-5863-4E3B78096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138D893A-16BB-76BE-246C-045AEF661873}"/>
              </a:ext>
            </a:extLst>
          </p:cNvPr>
          <p:cNvSpPr>
            <a:spLocks noGrp="1"/>
          </p:cNvSpPr>
          <p:nvPr>
            <p:ph idx="1"/>
          </p:nvPr>
        </p:nvSpPr>
        <p:spPr>
          <a:xfrm>
            <a:off x="139309" y="142874"/>
            <a:ext cx="8690365" cy="6715115"/>
          </a:xfrm>
        </p:spPr>
        <p:txBody>
          <a:bodyPr>
            <a:noAutofit/>
          </a:bodyPr>
          <a:lstStyle/>
          <a:p>
            <a:pPr algn="just">
              <a:lnSpc>
                <a:spcPts val="3400"/>
              </a:lnSpc>
              <a:spcAft>
                <a:spcPts val="600"/>
              </a:spcAft>
            </a:pPr>
            <a:r>
              <a:rPr lang="pt-BR" sz="2400" b="1" dirty="0"/>
              <a:t>Assim como a Bíblia apresenta </a:t>
            </a:r>
            <a:r>
              <a:rPr lang="pt-BR" sz="2400" b="1" dirty="0">
                <a:solidFill>
                  <a:srgbClr val="FF0000"/>
                </a:solidFill>
              </a:rPr>
              <a:t>duas leis, </a:t>
            </a:r>
            <a:r>
              <a:rPr lang="pt-BR" sz="2400" b="1" dirty="0"/>
              <a:t>uma imutável e eterna, e outra provisória e temporária, assim há </a:t>
            </a:r>
            <a:r>
              <a:rPr lang="pt-BR" sz="2400" b="1" dirty="0">
                <a:solidFill>
                  <a:srgbClr val="FF0000"/>
                </a:solidFill>
              </a:rPr>
              <a:t>dois concertos.</a:t>
            </a:r>
            <a:r>
              <a:rPr lang="pt-BR" sz="2400" b="1" dirty="0"/>
              <a:t> A todos os homens este concerto oferecia perdão, e a graça auxiliadora de Deus para a futura obediência mediante a fé em Cristo. Prometia-lhes também vida eterna sob condição de fidelidade para com a lei de Deus. </a:t>
            </a:r>
          </a:p>
          <a:p>
            <a:pPr algn="just">
              <a:lnSpc>
                <a:spcPts val="3400"/>
              </a:lnSpc>
              <a:spcAft>
                <a:spcPts val="600"/>
              </a:spcAft>
            </a:pPr>
            <a:r>
              <a:rPr lang="pt-BR" sz="2400" b="1" dirty="0"/>
              <a:t>Se bem que este concerto houvesse sido feito com Adão e renovado a Abraão, não poderia ser </a:t>
            </a:r>
            <a:r>
              <a:rPr lang="pt-BR" sz="2400" b="1" dirty="0">
                <a:solidFill>
                  <a:srgbClr val="FF0000"/>
                </a:solidFill>
              </a:rPr>
              <a:t>ratificado</a:t>
            </a:r>
            <a:r>
              <a:rPr lang="pt-BR" sz="2400" b="1" dirty="0"/>
              <a:t> antes da morte de Cristo. </a:t>
            </a:r>
          </a:p>
          <a:p>
            <a:pPr algn="just">
              <a:lnSpc>
                <a:spcPts val="3400"/>
              </a:lnSpc>
              <a:spcAft>
                <a:spcPts val="600"/>
              </a:spcAft>
            </a:pPr>
            <a:r>
              <a:rPr lang="pt-BR" sz="2400" b="1" dirty="0"/>
              <a:t>A lei de Deus foi a </a:t>
            </a:r>
            <a:r>
              <a:rPr lang="pt-BR" sz="2400" b="1" dirty="0">
                <a:solidFill>
                  <a:srgbClr val="FF0000"/>
                </a:solidFill>
              </a:rPr>
              <a:t>base</a:t>
            </a:r>
            <a:r>
              <a:rPr lang="pt-BR" sz="2400" b="1" dirty="0"/>
              <a:t> deste concerto, que era simplesmente uma disposição destinada a levar os homens de novo à harmonia com a vontade divina, colocando-os onde poderiam obedecer à lei de Deus.</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uma pessoa&#10;&#10;O conteúdo gerado por IA pode estar incorreto.">
            <a:extLst>
              <a:ext uri="{FF2B5EF4-FFF2-40B4-BE49-F238E27FC236}">
                <a16:creationId xmlns:a16="http://schemas.microsoft.com/office/drawing/2014/main" id="{3CC4944B-853B-1F30-938B-7A565FB407DD}"/>
              </a:ext>
            </a:extLst>
          </p:cNvPr>
          <p:cNvPicPr>
            <a:picLocks/>
          </p:cNvPicPr>
          <p:nvPr/>
        </p:nvPicPr>
        <p:blipFill>
          <a:blip r:embed="rId3">
            <a:extLst>
              <a:ext uri="{28A0092B-C50C-407E-A947-70E740481C1C}">
                <a14:useLocalDpi xmlns:a14="http://schemas.microsoft.com/office/drawing/2010/main" val="0"/>
              </a:ext>
            </a:extLst>
          </a:blip>
          <a:srcRect l="65000" r="3289"/>
          <a:stretch>
            <a:fillRect/>
          </a:stretch>
        </p:blipFill>
        <p:spPr>
          <a:xfrm>
            <a:off x="9319260" y="0"/>
            <a:ext cx="2880000" cy="6858000"/>
          </a:xfrm>
          <a:prstGeom prst="rect">
            <a:avLst/>
          </a:prstGeom>
        </p:spPr>
      </p:pic>
    </p:spTree>
    <p:extLst>
      <p:ext uri="{BB962C8B-B14F-4D97-AF65-F5344CB8AC3E}">
        <p14:creationId xmlns:p14="http://schemas.microsoft.com/office/powerpoint/2010/main" val="139635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CA0947-0559-8163-207C-406566A8C6F1}"/>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F63644-9633-DA95-BD3F-16A8FECFD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7A68BC94-CE18-A977-EE53-CE6EDE7B6DF4}"/>
              </a:ext>
            </a:extLst>
          </p:cNvPr>
          <p:cNvSpPr>
            <a:spLocks noGrp="1"/>
          </p:cNvSpPr>
          <p:nvPr>
            <p:ph idx="1"/>
          </p:nvPr>
        </p:nvSpPr>
        <p:spPr>
          <a:xfrm>
            <a:off x="139309" y="142874"/>
            <a:ext cx="8690365" cy="6715115"/>
          </a:xfrm>
        </p:spPr>
        <p:txBody>
          <a:bodyPr>
            <a:noAutofit/>
          </a:bodyPr>
          <a:lstStyle/>
          <a:p>
            <a:pPr algn="just">
              <a:lnSpc>
                <a:spcPts val="3400"/>
              </a:lnSpc>
              <a:spcAft>
                <a:spcPts val="600"/>
              </a:spcAft>
            </a:pPr>
            <a:r>
              <a:rPr lang="pt-BR" sz="2400" b="1" dirty="0"/>
              <a:t>Mas, se o concerto abraâmico continha a promessa da redenção, por que se formou </a:t>
            </a:r>
            <a:r>
              <a:rPr lang="pt-BR" sz="2400" b="1" dirty="0">
                <a:solidFill>
                  <a:srgbClr val="FF0000"/>
                </a:solidFill>
              </a:rPr>
              <a:t>outro concerto no Sinai? </a:t>
            </a:r>
            <a:r>
              <a:rPr lang="pt-BR" sz="2400" b="1" dirty="0"/>
              <a:t>— Em seu cativeiro, o povo em grande parte perdera o conhecimento de Deus e os princípios do concerto abraâmico. Libertando-os do Egito, Deus procurou revelar-lhes Seu poder e misericórdia, a fim de que fossem levados a amá-Lo e confiar </a:t>
            </a:r>
            <a:r>
              <a:rPr lang="pt-BR" sz="2400" b="1" dirty="0" err="1"/>
              <a:t>nEle</a:t>
            </a:r>
            <a:r>
              <a:rPr lang="pt-BR" sz="2400" b="1" dirty="0"/>
              <a:t>. Trouxe-os ao Mar Vermelho — onde, perseguidos pelos egípcios, parecia impossível escaparem — a fim de que se compenetrassem de seu completo desamparo, e da necessidade de auxílio divino; e então lhes operou o livramento. Assim eles se encheram de amor e gratidão para com Deus, e de confiança em Seu poder para os ajudar. Ele os ligara a Si na qualidade de seu Libertador do cativeiro temporal.</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uma pessoa&#10;&#10;O conteúdo gerado por IA pode estar incorreto.">
            <a:extLst>
              <a:ext uri="{FF2B5EF4-FFF2-40B4-BE49-F238E27FC236}">
                <a16:creationId xmlns:a16="http://schemas.microsoft.com/office/drawing/2014/main" id="{D34056AC-76F8-2B20-E4CA-A5A7D57907FA}"/>
              </a:ext>
            </a:extLst>
          </p:cNvPr>
          <p:cNvPicPr>
            <a:picLocks/>
          </p:cNvPicPr>
          <p:nvPr/>
        </p:nvPicPr>
        <p:blipFill>
          <a:blip r:embed="rId3">
            <a:extLst>
              <a:ext uri="{28A0092B-C50C-407E-A947-70E740481C1C}">
                <a14:useLocalDpi xmlns:a14="http://schemas.microsoft.com/office/drawing/2010/main" val="0"/>
              </a:ext>
            </a:extLst>
          </a:blip>
          <a:srcRect l="65000" r="3289"/>
          <a:stretch>
            <a:fillRect/>
          </a:stretch>
        </p:blipFill>
        <p:spPr>
          <a:xfrm>
            <a:off x="9319260" y="0"/>
            <a:ext cx="2880000" cy="6858000"/>
          </a:xfrm>
          <a:prstGeom prst="rect">
            <a:avLst/>
          </a:prstGeom>
        </p:spPr>
      </p:pic>
    </p:spTree>
    <p:extLst>
      <p:ext uri="{BB962C8B-B14F-4D97-AF65-F5344CB8AC3E}">
        <p14:creationId xmlns:p14="http://schemas.microsoft.com/office/powerpoint/2010/main" val="2652364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EC6526-195B-99EC-600A-ED713E40C423}"/>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9658196-22FD-A1C3-9F4C-68272191D3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FE8B51C0-D768-4D4C-1909-D7ACECD363AF}"/>
              </a:ext>
            </a:extLst>
          </p:cNvPr>
          <p:cNvSpPr>
            <a:spLocks noGrp="1"/>
          </p:cNvSpPr>
          <p:nvPr>
            <p:ph idx="1"/>
          </p:nvPr>
        </p:nvSpPr>
        <p:spPr>
          <a:xfrm>
            <a:off x="139309" y="247378"/>
            <a:ext cx="8690365" cy="6427743"/>
          </a:xfrm>
        </p:spPr>
        <p:txBody>
          <a:bodyPr>
            <a:noAutofit/>
          </a:bodyPr>
          <a:lstStyle/>
          <a:p>
            <a:pPr algn="just">
              <a:lnSpc>
                <a:spcPts val="3600"/>
              </a:lnSpc>
              <a:spcAft>
                <a:spcPts val="600"/>
              </a:spcAft>
            </a:pPr>
            <a:r>
              <a:rPr lang="pt-BR" sz="2400" b="1" dirty="0"/>
              <a:t>Vivendo em meio de idolatria e corrupção, não tinham uma concepção verdadeira da santidade de Deus, da excessiva pecaminosidade de seu próprio coração, de sua completa</a:t>
            </a:r>
            <a:r>
              <a:rPr lang="pt-BR" sz="2400" b="1" dirty="0">
                <a:solidFill>
                  <a:srgbClr val="FF0000"/>
                </a:solidFill>
              </a:rPr>
              <a:t> incapacidade </a:t>
            </a:r>
            <a:r>
              <a:rPr lang="pt-BR" sz="2400" b="1" dirty="0"/>
              <a:t>para, por si mesmos, prestar obediência à lei de Deus, e de sua necessidade de um Salvador. Tudo isto deveria ser-lhes ensinado. Deus os levou ao Sinai; manifestou Sua glória; deu-lhes Sua lei, com promessa de grandes bênçãos sob condição de obediência. No entanto apenas algumas semanas se passaram antes que violassem seu concerto com Deus e se curvassem para adorar uma imagem esculpida. </a:t>
            </a:r>
          </a:p>
          <a:p>
            <a:pPr algn="just">
              <a:lnSpc>
                <a:spcPts val="3600"/>
              </a:lnSpc>
              <a:spcAft>
                <a:spcPts val="600"/>
              </a:spcAft>
            </a:pPr>
            <a:r>
              <a:rPr lang="pt-BR" sz="2400" b="1" dirty="0"/>
              <a:t>Agora, pela fé e amor, </a:t>
            </a:r>
            <a:r>
              <a:rPr lang="pt-BR" sz="2400" b="1" dirty="0">
                <a:solidFill>
                  <a:srgbClr val="FF0000"/>
                </a:solidFill>
              </a:rPr>
              <a:t>uniram-se a Deus </a:t>
            </a:r>
            <a:r>
              <a:rPr lang="pt-BR" sz="2400" b="1" dirty="0"/>
              <a:t>como seu Libertador do cativeiro do pecado.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uma pessoa&#10;&#10;O conteúdo gerado por IA pode estar incorreto.">
            <a:extLst>
              <a:ext uri="{FF2B5EF4-FFF2-40B4-BE49-F238E27FC236}">
                <a16:creationId xmlns:a16="http://schemas.microsoft.com/office/drawing/2014/main" id="{2542231C-E33B-2B5D-2A5B-6879A433E51F}"/>
              </a:ext>
            </a:extLst>
          </p:cNvPr>
          <p:cNvPicPr>
            <a:picLocks/>
          </p:cNvPicPr>
          <p:nvPr/>
        </p:nvPicPr>
        <p:blipFill>
          <a:blip r:embed="rId3">
            <a:extLst>
              <a:ext uri="{28A0092B-C50C-407E-A947-70E740481C1C}">
                <a14:useLocalDpi xmlns:a14="http://schemas.microsoft.com/office/drawing/2010/main" val="0"/>
              </a:ext>
            </a:extLst>
          </a:blip>
          <a:srcRect l="65000" r="3289"/>
          <a:stretch>
            <a:fillRect/>
          </a:stretch>
        </p:blipFill>
        <p:spPr>
          <a:xfrm>
            <a:off x="9319260" y="0"/>
            <a:ext cx="2880000" cy="6858000"/>
          </a:xfrm>
          <a:prstGeom prst="rect">
            <a:avLst/>
          </a:prstGeom>
        </p:spPr>
      </p:pic>
    </p:spTree>
    <p:extLst>
      <p:ext uri="{BB962C8B-B14F-4D97-AF65-F5344CB8AC3E}">
        <p14:creationId xmlns:p14="http://schemas.microsoft.com/office/powerpoint/2010/main" val="904488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9C826-983C-63A5-DB65-40474E012C45}"/>
            </a:ext>
          </a:extLst>
        </p:cNvPr>
        <p:cNvGrpSpPr/>
        <p:nvPr/>
      </p:nvGrpSpPr>
      <p:grpSpPr>
        <a:xfrm>
          <a:off x="0" y="0"/>
          <a:ext cx="0" cy="0"/>
          <a:chOff x="0" y="0"/>
          <a:chExt cx="0" cy="0"/>
        </a:xfrm>
      </p:grpSpPr>
      <p:pic>
        <p:nvPicPr>
          <p:cNvPr id="6" name="Imagem 5" descr="Uma imagem contendo homem&#10;&#10;O conteúdo gerado por IA pode estar incorreto.">
            <a:extLst>
              <a:ext uri="{FF2B5EF4-FFF2-40B4-BE49-F238E27FC236}">
                <a16:creationId xmlns:a16="http://schemas.microsoft.com/office/drawing/2014/main" id="{9D6952CA-17DD-D278-9476-FC8DBBFAA5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93516F94-F679-B013-8D5F-0AD2BE295E41}"/>
              </a:ext>
            </a:extLst>
          </p:cNvPr>
          <p:cNvSpPr/>
          <p:nvPr/>
        </p:nvSpPr>
        <p:spPr>
          <a:xfrm>
            <a:off x="0" y="5099192"/>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Deus se Propõe a Fazer por Nós</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em Todas as Eras da Humanidade?</a:t>
            </a:r>
          </a:p>
        </p:txBody>
      </p:sp>
    </p:spTree>
    <p:extLst>
      <p:ext uri="{BB962C8B-B14F-4D97-AF65-F5344CB8AC3E}">
        <p14:creationId xmlns:p14="http://schemas.microsoft.com/office/powerpoint/2010/main" val="10581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DC08FD-2D89-585E-8484-5E69B72B132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4FCB9B7-B1E5-B1BD-491F-7C1940F40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40CD9884-FAFC-3F48-BEFE-682F5BD44754}"/>
              </a:ext>
            </a:extLst>
          </p:cNvPr>
          <p:cNvSpPr>
            <a:spLocks noGrp="1"/>
          </p:cNvSpPr>
          <p:nvPr>
            <p:ph idx="1"/>
          </p:nvPr>
        </p:nvSpPr>
        <p:spPr>
          <a:xfrm>
            <a:off x="139309" y="325756"/>
            <a:ext cx="8690365" cy="6493057"/>
          </a:xfrm>
        </p:spPr>
        <p:txBody>
          <a:bodyPr>
            <a:noAutofit/>
          </a:bodyPr>
          <a:lstStyle/>
          <a:p>
            <a:pPr algn="just">
              <a:lnSpc>
                <a:spcPts val="3600"/>
              </a:lnSpc>
              <a:spcAft>
                <a:spcPts val="600"/>
              </a:spcAft>
            </a:pPr>
            <a:r>
              <a:rPr lang="pt-BR" sz="2400" b="1" dirty="0"/>
              <a:t>A mesma lei que fora gravada em tábuas de pedra, é escrita pelo Espírito Santo nas tábuas do </a:t>
            </a:r>
            <a:r>
              <a:rPr lang="pt-BR" sz="2400" b="1" dirty="0">
                <a:solidFill>
                  <a:srgbClr val="FF0000"/>
                </a:solidFill>
              </a:rPr>
              <a:t>coração.</a:t>
            </a:r>
            <a:r>
              <a:rPr lang="pt-BR" sz="2400" b="1" dirty="0"/>
              <a:t> Em vez de cuidarmos em estabelecer nossa própria justiça, aceitamos a justiça de Cristo. Seu sangue expia os nossos pecados. Sua obediência é aceita em nosso favor. Então o coração renovado pelo Espírito Santo produzirá os “frutos do Espírito”. Mediante a graça de Cristo viveremos em obediência à lei de Deus, escrita em nosso coração. </a:t>
            </a:r>
          </a:p>
          <a:p>
            <a:pPr algn="just">
              <a:lnSpc>
                <a:spcPts val="3600"/>
              </a:lnSpc>
              <a:spcAft>
                <a:spcPts val="600"/>
              </a:spcAft>
            </a:pPr>
            <a:r>
              <a:rPr lang="pt-BR" sz="2400" b="1" dirty="0"/>
              <a:t>A </a:t>
            </a:r>
            <a:r>
              <a:rPr lang="pt-BR" sz="2400" b="1" dirty="0">
                <a:solidFill>
                  <a:srgbClr val="FF0000"/>
                </a:solidFill>
              </a:rPr>
              <a:t>obra de Deus </a:t>
            </a:r>
            <a:r>
              <a:rPr lang="pt-BR" sz="2400" b="1" dirty="0"/>
              <a:t>é a mesma em todos os tempos, embora haja graus diversos de desenvolvimento e diferentes manifestações de Seu poder, para satisfazerem as necessidades dos homens nas várias épocas.</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uma pessoa&#10;&#10;O conteúdo gerado por IA pode estar incorreto.">
            <a:extLst>
              <a:ext uri="{FF2B5EF4-FFF2-40B4-BE49-F238E27FC236}">
                <a16:creationId xmlns:a16="http://schemas.microsoft.com/office/drawing/2014/main" id="{462A77BC-1FE6-EE28-7AA9-3CEFCBA8AADE}"/>
              </a:ext>
            </a:extLst>
          </p:cNvPr>
          <p:cNvPicPr>
            <a:picLocks/>
          </p:cNvPicPr>
          <p:nvPr/>
        </p:nvPicPr>
        <p:blipFill>
          <a:blip r:embed="rId3">
            <a:extLst>
              <a:ext uri="{28A0092B-C50C-407E-A947-70E740481C1C}">
                <a14:useLocalDpi xmlns:a14="http://schemas.microsoft.com/office/drawing/2010/main" val="0"/>
              </a:ext>
            </a:extLst>
          </a:blip>
          <a:srcRect l="65000" r="3289"/>
          <a:stretch>
            <a:fillRect/>
          </a:stretch>
        </p:blipFill>
        <p:spPr>
          <a:xfrm>
            <a:off x="9319260" y="0"/>
            <a:ext cx="2880000" cy="6858000"/>
          </a:xfrm>
          <a:prstGeom prst="rect">
            <a:avLst/>
          </a:prstGeom>
        </p:spPr>
      </p:pic>
    </p:spTree>
    <p:extLst>
      <p:ext uri="{BB962C8B-B14F-4D97-AF65-F5344CB8AC3E}">
        <p14:creationId xmlns:p14="http://schemas.microsoft.com/office/powerpoint/2010/main" val="83605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6FB6AA-77A3-DB39-F10C-4EB4E4DC7143}"/>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74ABA6E-B683-1DA0-805B-BB433ADC4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106B35BD-AE45-9AB1-5978-6BB29A2E9CCB}"/>
              </a:ext>
            </a:extLst>
          </p:cNvPr>
          <p:cNvSpPr>
            <a:spLocks noGrp="1"/>
          </p:cNvSpPr>
          <p:nvPr>
            <p:ph idx="1"/>
          </p:nvPr>
        </p:nvSpPr>
        <p:spPr>
          <a:xfrm>
            <a:off x="139309" y="822144"/>
            <a:ext cx="8690365" cy="5774600"/>
          </a:xfrm>
        </p:spPr>
        <p:txBody>
          <a:bodyPr>
            <a:noAutofit/>
          </a:bodyPr>
          <a:lstStyle/>
          <a:p>
            <a:pPr algn="just">
              <a:lnSpc>
                <a:spcPts val="3600"/>
              </a:lnSpc>
              <a:spcAft>
                <a:spcPts val="600"/>
              </a:spcAft>
            </a:pPr>
            <a:r>
              <a:rPr lang="pt-BR" sz="2400" b="1" dirty="0"/>
              <a:t>Tem havido um </a:t>
            </a:r>
            <a:r>
              <a:rPr lang="pt-BR" sz="2400" b="1" dirty="0">
                <a:solidFill>
                  <a:srgbClr val="FF0000"/>
                </a:solidFill>
              </a:rPr>
              <a:t>desenvolvimento gradual </a:t>
            </a:r>
            <a:r>
              <a:rPr lang="pt-BR" sz="2400" b="1" dirty="0"/>
              <a:t>dos propósitos de Deus no plano da redenção. O Salvador tipificado nos ritos e cerimônias da lei judaica, é precisamente o mesmo que se revela no evangelho.</a:t>
            </a:r>
          </a:p>
          <a:p>
            <a:pPr algn="just">
              <a:lnSpc>
                <a:spcPts val="3600"/>
              </a:lnSpc>
              <a:spcAft>
                <a:spcPts val="600"/>
              </a:spcAft>
            </a:pPr>
            <a:r>
              <a:rPr lang="pt-BR" sz="2400" b="1" dirty="0"/>
              <a:t>Os grandes princípios de amor a Deus, que estabeleceu como fundamento da lei e dos profetas, são apenas uma </a:t>
            </a:r>
            <a:r>
              <a:rPr lang="pt-BR" sz="2400" b="1" dirty="0">
                <a:solidFill>
                  <a:srgbClr val="FF0000"/>
                </a:solidFill>
              </a:rPr>
              <a:t>repetição</a:t>
            </a:r>
            <a:r>
              <a:rPr lang="pt-BR" sz="2400" b="1" dirty="0"/>
              <a:t> do que Ele dissera por meio de Moisés ao povo hebreu: “Ouve, Israel, o Senhor nosso Deus é o único Senhor. Amarás, pois, o Senhor teu Deus de todo o teu coração, e de toda a tua alma, e de todo o teu poder”. Deuteronômio 6:4, 5.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uma pessoa&#10;&#10;O conteúdo gerado por IA pode estar incorreto.">
            <a:extLst>
              <a:ext uri="{FF2B5EF4-FFF2-40B4-BE49-F238E27FC236}">
                <a16:creationId xmlns:a16="http://schemas.microsoft.com/office/drawing/2014/main" id="{3BA487BA-E64E-F3A5-948E-2EABF56DE170}"/>
              </a:ext>
            </a:extLst>
          </p:cNvPr>
          <p:cNvPicPr>
            <a:picLocks/>
          </p:cNvPicPr>
          <p:nvPr/>
        </p:nvPicPr>
        <p:blipFill>
          <a:blip r:embed="rId3">
            <a:extLst>
              <a:ext uri="{28A0092B-C50C-407E-A947-70E740481C1C}">
                <a14:useLocalDpi xmlns:a14="http://schemas.microsoft.com/office/drawing/2010/main" val="0"/>
              </a:ext>
            </a:extLst>
          </a:blip>
          <a:srcRect l="65000" r="3289"/>
          <a:stretch>
            <a:fillRect/>
          </a:stretch>
        </p:blipFill>
        <p:spPr>
          <a:xfrm>
            <a:off x="9319260" y="0"/>
            <a:ext cx="2880000" cy="6858000"/>
          </a:xfrm>
          <a:prstGeom prst="rect">
            <a:avLst/>
          </a:prstGeom>
        </p:spPr>
      </p:pic>
    </p:spTree>
    <p:extLst>
      <p:ext uri="{BB962C8B-B14F-4D97-AF65-F5344CB8AC3E}">
        <p14:creationId xmlns:p14="http://schemas.microsoft.com/office/powerpoint/2010/main" val="1023845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1D34D-BD4B-89DC-9327-EFCB572A77AF}"/>
            </a:ext>
          </a:extLst>
        </p:cNvPr>
        <p:cNvGrpSpPr/>
        <p:nvPr/>
      </p:nvGrpSpPr>
      <p:grpSpPr>
        <a:xfrm>
          <a:off x="0" y="0"/>
          <a:ext cx="0" cy="0"/>
          <a:chOff x="0" y="0"/>
          <a:chExt cx="0" cy="0"/>
        </a:xfrm>
      </p:grpSpPr>
      <p:pic>
        <p:nvPicPr>
          <p:cNvPr id="4" name="Imagem 3" descr="Homem de camisa azul sorrindo&#10;&#10;O conteúdo gerado por IA pode estar incorreto.">
            <a:extLst>
              <a:ext uri="{FF2B5EF4-FFF2-40B4-BE49-F238E27FC236}">
                <a16:creationId xmlns:a16="http://schemas.microsoft.com/office/drawing/2014/main" id="{5581CB3B-5C32-19EF-0C0C-3884BAA28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AEA775BC-25E9-F544-E07E-58A10F4C8699}"/>
              </a:ext>
            </a:extLst>
          </p:cNvPr>
          <p:cNvSpPr/>
          <p:nvPr/>
        </p:nvSpPr>
        <p:spPr>
          <a:xfrm>
            <a:off x="0" y="5677228"/>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Ele é Fiel a Você. Seja Fiel a Ele!</a:t>
            </a:r>
          </a:p>
        </p:txBody>
      </p:sp>
    </p:spTree>
    <p:extLst>
      <p:ext uri="{BB962C8B-B14F-4D97-AF65-F5344CB8AC3E}">
        <p14:creationId xmlns:p14="http://schemas.microsoft.com/office/powerpoint/2010/main" val="516013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CCB7A-AC35-D76E-8A5A-CF84E46D3902}"/>
            </a:ext>
          </a:extLst>
        </p:cNvPr>
        <p:cNvGrpSpPr/>
        <p:nvPr/>
      </p:nvGrpSpPr>
      <p:grpSpPr>
        <a:xfrm>
          <a:off x="0" y="0"/>
          <a:ext cx="0" cy="0"/>
          <a:chOff x="0" y="0"/>
          <a:chExt cx="0" cy="0"/>
        </a:xfrm>
      </p:grpSpPr>
      <p:pic>
        <p:nvPicPr>
          <p:cNvPr id="3" name="Imagem 2" descr="Mulher com a mão no rosto&#10;&#10;O conteúdo gerado por IA pode estar incorreto.">
            <a:extLst>
              <a:ext uri="{FF2B5EF4-FFF2-40B4-BE49-F238E27FC236}">
                <a16:creationId xmlns:a16="http://schemas.microsoft.com/office/drawing/2014/main" id="{D638D1D5-6C54-6B33-69FB-5D9FEBC54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80A9F6E0-A5D3-838C-5712-6982C41E4A8A}"/>
              </a:ext>
            </a:extLst>
          </p:cNvPr>
          <p:cNvSpPr/>
          <p:nvPr/>
        </p:nvSpPr>
        <p:spPr>
          <a:xfrm>
            <a:off x="6096000" y="2367171"/>
            <a:ext cx="5768340" cy="2123658"/>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Quão Adaptada à Necessidade Humana</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Está a Lei de Deus?</a:t>
            </a:r>
          </a:p>
        </p:txBody>
      </p:sp>
    </p:spTree>
    <p:extLst>
      <p:ext uri="{BB962C8B-B14F-4D97-AF65-F5344CB8AC3E}">
        <p14:creationId xmlns:p14="http://schemas.microsoft.com/office/powerpoint/2010/main" val="3579515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C3F39A52-9BFF-21C8-E67F-F27B6F020CBE}"/>
              </a:ext>
            </a:extLst>
          </p:cNvPr>
          <p:cNvSpPr>
            <a:spLocks noGrp="1"/>
          </p:cNvSpPr>
          <p:nvPr>
            <p:ph idx="1"/>
          </p:nvPr>
        </p:nvSpPr>
        <p:spPr>
          <a:xfrm>
            <a:off x="139309" y="351882"/>
            <a:ext cx="8690365" cy="6506120"/>
          </a:xfrm>
        </p:spPr>
        <p:txBody>
          <a:bodyPr>
            <a:noAutofit/>
          </a:bodyPr>
          <a:lstStyle/>
          <a:p>
            <a:pPr algn="just">
              <a:lnSpc>
                <a:spcPts val="3600"/>
              </a:lnSpc>
              <a:spcAft>
                <a:spcPts val="600"/>
              </a:spcAft>
            </a:pPr>
            <a:r>
              <a:rPr lang="pt-BR" sz="2400" b="1" dirty="0"/>
              <a:t>Adão e Eva, ao serem criados, tinham conhecimento da lei de Deus; estavam </a:t>
            </a:r>
            <a:r>
              <a:rPr lang="pt-BR" sz="2400" b="1" dirty="0">
                <a:solidFill>
                  <a:srgbClr val="FF0000"/>
                </a:solidFill>
              </a:rPr>
              <a:t>familiarizados</a:t>
            </a:r>
            <a:r>
              <a:rPr lang="pt-BR" sz="2400" b="1" dirty="0"/>
              <a:t> com os reclamos da mesma relativamente a si; seus preceitos estavam </a:t>
            </a:r>
            <a:r>
              <a:rPr lang="pt-BR" sz="2400" b="1" dirty="0">
                <a:solidFill>
                  <a:srgbClr val="FF0000"/>
                </a:solidFill>
              </a:rPr>
              <a:t>escritos em seu coração. </a:t>
            </a:r>
            <a:r>
              <a:rPr lang="pt-BR" sz="2400" b="1" dirty="0"/>
              <a:t>Quando o homem caiu pela transgressão, a lei não foi mudada, mas estabelecido um plano que remediasse a situação trazendo novamente o </a:t>
            </a:r>
            <a:r>
              <a:rPr lang="pt-BR" sz="2400" b="1" dirty="0">
                <a:solidFill>
                  <a:srgbClr val="FF0000"/>
                </a:solidFill>
              </a:rPr>
              <a:t>homem à obediência. </a:t>
            </a:r>
            <a:r>
              <a:rPr lang="pt-BR" sz="2400" b="1" dirty="0"/>
              <a:t>Foi feita a promessa de um Salvador e prescritas ofertas sacrificais que apontavam ao futuro, para a morte de Cristo.</a:t>
            </a:r>
          </a:p>
          <a:p>
            <a:pPr algn="just">
              <a:lnSpc>
                <a:spcPts val="3600"/>
              </a:lnSpc>
              <a:spcAft>
                <a:spcPts val="600"/>
              </a:spcAft>
            </a:pPr>
            <a:r>
              <a:rPr lang="pt-BR" sz="2400" b="1" dirty="0"/>
              <a:t>Mas, </a:t>
            </a:r>
            <a:r>
              <a:rPr lang="pt-BR" sz="2400" b="1" dirty="0">
                <a:solidFill>
                  <a:srgbClr val="FF0000"/>
                </a:solidFill>
              </a:rPr>
              <a:t>se a lei de Deus nunca houvesse sido transgredida, </a:t>
            </a:r>
            <a:r>
              <a:rPr lang="pt-BR" sz="2400" b="1" dirty="0"/>
              <a:t>não teria havido morte, tampouco haveria necessidade de um Salvador; consequentemente não teria havido necessidade de sacrifícios.</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Desenho de uma pessoa&#10;&#10;O conteúdo gerado por IA pode estar incorreto.">
            <a:extLst>
              <a:ext uri="{FF2B5EF4-FFF2-40B4-BE49-F238E27FC236}">
                <a16:creationId xmlns:a16="http://schemas.microsoft.com/office/drawing/2014/main" id="{27C2A986-C000-00BD-E972-64E1FC51F14D}"/>
              </a:ext>
            </a:extLst>
          </p:cNvPr>
          <p:cNvPicPr>
            <a:picLocks/>
          </p:cNvPicPr>
          <p:nvPr/>
        </p:nvPicPr>
        <p:blipFill>
          <a:blip r:embed="rId3">
            <a:extLst>
              <a:ext uri="{28A0092B-C50C-407E-A947-70E740481C1C}">
                <a14:useLocalDpi xmlns:a14="http://schemas.microsoft.com/office/drawing/2010/main" val="0"/>
              </a:ext>
            </a:extLst>
          </a:blip>
          <a:srcRect l="65000" r="3289"/>
          <a:stretch>
            <a:fillRect/>
          </a:stretch>
        </p:blipFill>
        <p:spPr>
          <a:xfrm>
            <a:off x="9319260" y="0"/>
            <a:ext cx="2880000" cy="6858000"/>
          </a:xfrm>
          <a:prstGeom prst="rect">
            <a:avLst/>
          </a:prstGeom>
        </p:spPr>
      </p:pic>
    </p:spTree>
    <p:extLst>
      <p:ext uri="{BB962C8B-B14F-4D97-AF65-F5344CB8AC3E}">
        <p14:creationId xmlns:p14="http://schemas.microsoft.com/office/powerpoint/2010/main" val="3097251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DF5A0-F4C2-B97E-9D00-4C21B364C5A9}"/>
            </a:ext>
          </a:extLst>
        </p:cNvPr>
        <p:cNvGrpSpPr/>
        <p:nvPr/>
      </p:nvGrpSpPr>
      <p:grpSpPr>
        <a:xfrm>
          <a:off x="0" y="0"/>
          <a:ext cx="0" cy="0"/>
          <a:chOff x="0" y="0"/>
          <a:chExt cx="0" cy="0"/>
        </a:xfrm>
      </p:grpSpPr>
      <p:pic>
        <p:nvPicPr>
          <p:cNvPr id="3" name="Imagem 2" descr="Mesa com livros em cima&#10;&#10;O conteúdo gerado por IA pode estar incorreto.">
            <a:extLst>
              <a:ext uri="{FF2B5EF4-FFF2-40B4-BE49-F238E27FC236}">
                <a16:creationId xmlns:a16="http://schemas.microsoft.com/office/drawing/2014/main" id="{713BDABD-DF3B-E099-D76A-203DD8BC4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26818464-3753-87B3-CAFC-1E0CA3B0ECC8}"/>
              </a:ext>
            </a:extLst>
          </p:cNvPr>
          <p:cNvSpPr/>
          <p:nvPr/>
        </p:nvSpPr>
        <p:spPr>
          <a:xfrm>
            <a:off x="4343400" y="478207"/>
            <a:ext cx="7437120" cy="2123658"/>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Ações Deus Tomou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Para Preservar a Obediência à Lei Entre Seu Povo?</a:t>
            </a:r>
          </a:p>
        </p:txBody>
      </p:sp>
    </p:spTree>
    <p:extLst>
      <p:ext uri="{BB962C8B-B14F-4D97-AF65-F5344CB8AC3E}">
        <p14:creationId xmlns:p14="http://schemas.microsoft.com/office/powerpoint/2010/main" val="3669010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9FFB6D-8B25-C13A-7AEF-D2084C5FA14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C879E08-0D43-A7C7-0247-DF2F1CE371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96867E34-4A4A-6A7A-B4DE-78F89A14A537}"/>
              </a:ext>
            </a:extLst>
          </p:cNvPr>
          <p:cNvSpPr>
            <a:spLocks noGrp="1"/>
          </p:cNvSpPr>
          <p:nvPr>
            <p:ph idx="1"/>
          </p:nvPr>
        </p:nvSpPr>
        <p:spPr>
          <a:xfrm>
            <a:off x="139309" y="286568"/>
            <a:ext cx="8690365" cy="6466932"/>
          </a:xfrm>
        </p:spPr>
        <p:txBody>
          <a:bodyPr>
            <a:noAutofit/>
          </a:bodyPr>
          <a:lstStyle/>
          <a:p>
            <a:pPr algn="just">
              <a:lnSpc>
                <a:spcPts val="3600"/>
              </a:lnSpc>
              <a:spcAft>
                <a:spcPts val="600"/>
              </a:spcAft>
            </a:pPr>
            <a:r>
              <a:rPr lang="pt-BR" sz="2400" b="1" dirty="0"/>
              <a:t>Adão </a:t>
            </a:r>
            <a:r>
              <a:rPr lang="pt-BR" sz="2400" b="1" dirty="0">
                <a:solidFill>
                  <a:srgbClr val="FF0000"/>
                </a:solidFill>
              </a:rPr>
              <a:t>ensinou </a:t>
            </a:r>
            <a:r>
              <a:rPr lang="pt-BR" sz="2400" b="1" dirty="0"/>
              <a:t>a seus descendentes a lei de Deus, e esta foi transmitida de pai a filho através de gerações sucessivas... mas poucos houve que as aceitaram e lhes prestaram obediência. Pela transgressão o mundo se envileceu tanto que foi necessário, pelo dilúvio, limpá-lo de suas corrupções... Noé ensinou a seus descendentes os Dez Mandamentos. </a:t>
            </a:r>
          </a:p>
          <a:p>
            <a:pPr algn="just">
              <a:lnSpc>
                <a:spcPts val="3600"/>
              </a:lnSpc>
              <a:spcAft>
                <a:spcPts val="600"/>
              </a:spcAft>
            </a:pPr>
            <a:r>
              <a:rPr lang="pt-BR" sz="2400" b="1" dirty="0"/>
              <a:t>Como os homens de novo se afastassem de Deus, o Senhor escolheu </a:t>
            </a:r>
            <a:r>
              <a:rPr lang="pt-BR" sz="2400" b="1" dirty="0">
                <a:solidFill>
                  <a:srgbClr val="FF0000"/>
                </a:solidFill>
              </a:rPr>
              <a:t>Abraão.</a:t>
            </a:r>
            <a:r>
              <a:rPr lang="pt-BR" sz="2400" b="1" dirty="0"/>
              <a:t> A ele foi dado o rito da </a:t>
            </a:r>
            <a:r>
              <a:rPr lang="pt-BR" sz="2400" b="1" dirty="0">
                <a:solidFill>
                  <a:srgbClr val="FF0000"/>
                </a:solidFill>
              </a:rPr>
              <a:t>circuncisão,</a:t>
            </a:r>
            <a:r>
              <a:rPr lang="pt-BR" sz="2400" b="1" dirty="0"/>
              <a:t> que era um sinal de que os que o recebiam eram dedicados ao serviço de Deus — garantia de que permaneceriam separados da idolatria e obedeceriam à lei de Deus. </a:t>
            </a:r>
          </a:p>
        </p:txBody>
      </p:sp>
      <p:pic>
        <p:nvPicPr>
          <p:cNvPr id="4" name="Imagem 3" descr="Desenho de uma pessoa&#10;&#10;O conteúdo gerado por IA pode estar incorreto.">
            <a:extLst>
              <a:ext uri="{FF2B5EF4-FFF2-40B4-BE49-F238E27FC236}">
                <a16:creationId xmlns:a16="http://schemas.microsoft.com/office/drawing/2014/main" id="{A1626A46-7550-08EB-4B69-B689D43081FE}"/>
              </a:ext>
            </a:extLst>
          </p:cNvPr>
          <p:cNvPicPr>
            <a:picLocks/>
          </p:cNvPicPr>
          <p:nvPr/>
        </p:nvPicPr>
        <p:blipFill>
          <a:blip r:embed="rId3">
            <a:extLst>
              <a:ext uri="{28A0092B-C50C-407E-A947-70E740481C1C}">
                <a14:useLocalDpi xmlns:a14="http://schemas.microsoft.com/office/drawing/2010/main" val="0"/>
              </a:ext>
            </a:extLst>
          </a:blip>
          <a:srcRect l="65000" r="3289"/>
          <a:stretch>
            <a:fillRect/>
          </a:stretch>
        </p:blipFill>
        <p:spPr>
          <a:xfrm>
            <a:off x="9319260" y="0"/>
            <a:ext cx="2880000" cy="6858000"/>
          </a:xfrm>
          <a:prstGeom prst="rect">
            <a:avLst/>
          </a:prstGeom>
        </p:spPr>
      </p:pic>
    </p:spTree>
    <p:extLst>
      <p:ext uri="{BB962C8B-B14F-4D97-AF65-F5344CB8AC3E}">
        <p14:creationId xmlns:p14="http://schemas.microsoft.com/office/powerpoint/2010/main" val="2956918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834B6E-BA55-2982-F931-F9017BBAB2E7}"/>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87100E0-F117-BF84-6117-280F6712BD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B525DF1B-723F-5B7D-3AA8-1BF32B0ECE71}"/>
              </a:ext>
            </a:extLst>
          </p:cNvPr>
          <p:cNvSpPr>
            <a:spLocks noGrp="1"/>
          </p:cNvSpPr>
          <p:nvPr>
            <p:ph idx="1"/>
          </p:nvPr>
        </p:nvSpPr>
        <p:spPr>
          <a:xfrm>
            <a:off x="139309" y="195127"/>
            <a:ext cx="8690365" cy="6532246"/>
          </a:xfrm>
        </p:spPr>
        <p:txBody>
          <a:bodyPr>
            <a:noAutofit/>
          </a:bodyPr>
          <a:lstStyle/>
          <a:p>
            <a:pPr algn="just">
              <a:lnSpc>
                <a:spcPts val="3600"/>
              </a:lnSpc>
              <a:spcAft>
                <a:spcPts val="600"/>
              </a:spcAft>
            </a:pPr>
            <a:r>
              <a:rPr lang="pt-BR" sz="2400" b="1" dirty="0"/>
              <a:t>O fracasso dos descendentes de Abraão para manterem este compromisso, conforme se revela em sua disposição para formar alianças com os gentios e </a:t>
            </a:r>
            <a:r>
              <a:rPr lang="pt-BR" sz="2400" b="1" dirty="0">
                <a:solidFill>
                  <a:srgbClr val="FF0000"/>
                </a:solidFill>
              </a:rPr>
              <a:t>adotar-lhes os costumes, </a:t>
            </a:r>
            <a:r>
              <a:rPr lang="pt-BR" sz="2400" b="1" dirty="0"/>
              <a:t>foi a causa de sua peregrinação e cativeiro no Egito. </a:t>
            </a:r>
          </a:p>
          <a:p>
            <a:pPr algn="just">
              <a:lnSpc>
                <a:spcPts val="3600"/>
              </a:lnSpc>
              <a:spcAft>
                <a:spcPts val="600"/>
              </a:spcAft>
            </a:pPr>
            <a:r>
              <a:rPr lang="pt-BR" sz="2400" b="1" dirty="0"/>
              <a:t>Mas, em seu intercâmbio com os idólatras e forçada </a:t>
            </a:r>
            <a:r>
              <a:rPr lang="pt-BR" sz="2400" b="1" dirty="0">
                <a:solidFill>
                  <a:srgbClr val="FF0000"/>
                </a:solidFill>
              </a:rPr>
              <a:t>submissão aos egípcios, </a:t>
            </a:r>
            <a:r>
              <a:rPr lang="pt-BR" sz="2400" b="1" dirty="0"/>
              <a:t>os preceitos divinos tornaram-se ainda mais corrompidos como ensinos vis e cruéis do paganismo. </a:t>
            </a:r>
          </a:p>
          <a:p>
            <a:pPr algn="just">
              <a:lnSpc>
                <a:spcPts val="3600"/>
              </a:lnSpc>
              <a:spcAft>
                <a:spcPts val="600"/>
              </a:spcAft>
            </a:pPr>
            <a:r>
              <a:rPr lang="pt-BR" sz="2400" b="1" dirty="0"/>
              <a:t>Portanto, quando o Senhor os tirou do Egito, desceu sobre o Sinai, cercado de glória e rodeado de Seus anjos, e com terrível majestade </a:t>
            </a:r>
            <a:r>
              <a:rPr lang="pt-BR" sz="2400" b="1" dirty="0">
                <a:solidFill>
                  <a:srgbClr val="FF0000"/>
                </a:solidFill>
              </a:rPr>
              <a:t>proferiu Sua lei </a:t>
            </a:r>
            <a:r>
              <a:rPr lang="pt-BR" sz="2400" b="1" dirty="0"/>
              <a:t>aos ouvidos de todo o povo.</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uma pessoa&#10;&#10;O conteúdo gerado por IA pode estar incorreto.">
            <a:extLst>
              <a:ext uri="{FF2B5EF4-FFF2-40B4-BE49-F238E27FC236}">
                <a16:creationId xmlns:a16="http://schemas.microsoft.com/office/drawing/2014/main" id="{72A1ED49-8CCA-4242-EC2C-76EFE20E1373}"/>
              </a:ext>
            </a:extLst>
          </p:cNvPr>
          <p:cNvPicPr>
            <a:picLocks/>
          </p:cNvPicPr>
          <p:nvPr/>
        </p:nvPicPr>
        <p:blipFill>
          <a:blip r:embed="rId3">
            <a:extLst>
              <a:ext uri="{28A0092B-C50C-407E-A947-70E740481C1C}">
                <a14:useLocalDpi xmlns:a14="http://schemas.microsoft.com/office/drawing/2010/main" val="0"/>
              </a:ext>
            </a:extLst>
          </a:blip>
          <a:srcRect l="65000" r="3289"/>
          <a:stretch>
            <a:fillRect/>
          </a:stretch>
        </p:blipFill>
        <p:spPr>
          <a:xfrm>
            <a:off x="9319260" y="0"/>
            <a:ext cx="2880000" cy="6858000"/>
          </a:xfrm>
          <a:prstGeom prst="rect">
            <a:avLst/>
          </a:prstGeom>
        </p:spPr>
      </p:pic>
    </p:spTree>
    <p:extLst>
      <p:ext uri="{BB962C8B-B14F-4D97-AF65-F5344CB8AC3E}">
        <p14:creationId xmlns:p14="http://schemas.microsoft.com/office/powerpoint/2010/main" val="887096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0903C-AE0D-63FA-BDBB-2F473EF7A814}"/>
            </a:ext>
          </a:extLst>
        </p:cNvPr>
        <p:cNvGrpSpPr/>
        <p:nvPr/>
      </p:nvGrpSpPr>
      <p:grpSpPr>
        <a:xfrm>
          <a:off x="0" y="0"/>
          <a:ext cx="0" cy="0"/>
          <a:chOff x="0" y="0"/>
          <a:chExt cx="0" cy="0"/>
        </a:xfrm>
      </p:grpSpPr>
      <p:pic>
        <p:nvPicPr>
          <p:cNvPr id="4" name="Imagem 3" descr="Mulher com a mão no cabelo&#10;&#10;O conteúdo gerado por IA pode estar incorreto.">
            <a:extLst>
              <a:ext uri="{FF2B5EF4-FFF2-40B4-BE49-F238E27FC236}">
                <a16:creationId xmlns:a16="http://schemas.microsoft.com/office/drawing/2014/main" id="{60D09FB0-BAF7-9B32-873C-A87E927F58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05A67677-772A-1396-E2C4-5018CB2B0573}"/>
              </a:ext>
            </a:extLst>
          </p:cNvPr>
          <p:cNvSpPr/>
          <p:nvPr/>
        </p:nvSpPr>
        <p:spPr>
          <a:xfrm>
            <a:off x="0" y="5585787"/>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Foram Dados Juízos a Israel?</a:t>
            </a:r>
          </a:p>
        </p:txBody>
      </p:sp>
    </p:spTree>
    <p:extLst>
      <p:ext uri="{BB962C8B-B14F-4D97-AF65-F5344CB8AC3E}">
        <p14:creationId xmlns:p14="http://schemas.microsoft.com/office/powerpoint/2010/main" val="1313003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43E1B8-606F-DD29-B4C5-2074AF8556D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0DB9A13-3FBD-C643-D331-01D09020B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1EC8772D-D06F-7FC4-AA63-C013B8DFC68A}"/>
              </a:ext>
            </a:extLst>
          </p:cNvPr>
          <p:cNvSpPr>
            <a:spLocks noGrp="1"/>
          </p:cNvSpPr>
          <p:nvPr>
            <p:ph idx="1"/>
          </p:nvPr>
        </p:nvSpPr>
        <p:spPr>
          <a:xfrm>
            <a:off x="139309" y="221252"/>
            <a:ext cx="8690365" cy="6571435"/>
          </a:xfrm>
        </p:spPr>
        <p:txBody>
          <a:bodyPr>
            <a:noAutofit/>
          </a:bodyPr>
          <a:lstStyle/>
          <a:p>
            <a:pPr algn="just">
              <a:lnSpc>
                <a:spcPts val="3600"/>
              </a:lnSpc>
              <a:spcAft>
                <a:spcPts val="600"/>
              </a:spcAft>
            </a:pPr>
            <a:r>
              <a:rPr lang="pt-BR" sz="2400" b="1" dirty="0"/>
              <a:t>Queria </a:t>
            </a:r>
            <a:r>
              <a:rPr lang="pt-BR" sz="2400" b="1" dirty="0">
                <a:solidFill>
                  <a:srgbClr val="FF0000"/>
                </a:solidFill>
              </a:rPr>
              <a:t>remover </a:t>
            </a:r>
            <a:r>
              <a:rPr lang="pt-BR" sz="2400" b="1" dirty="0"/>
              <a:t>de Israel toda a possibilidade de misturar tradições gentílicas com Seus santos preceitos, ou de confundir Seus mandos com ordenações e costumes humanos. </a:t>
            </a:r>
          </a:p>
          <a:p>
            <a:pPr algn="just">
              <a:lnSpc>
                <a:spcPts val="3600"/>
              </a:lnSpc>
              <a:spcAft>
                <a:spcPts val="600"/>
              </a:spcAft>
            </a:pPr>
            <a:r>
              <a:rPr lang="pt-BR" sz="2400" b="1" dirty="0"/>
              <a:t>Ordenou-se a Moisés escrever, conforme Deus lhe mandasse, juízos e leis que davam minuciosas instruções quanto ao que era requerido. Destinavam-se a </a:t>
            </a:r>
            <a:r>
              <a:rPr lang="pt-BR" sz="2400" b="1" dirty="0">
                <a:solidFill>
                  <a:srgbClr val="FF0000"/>
                </a:solidFill>
              </a:rPr>
              <a:t>resguardar</a:t>
            </a:r>
            <a:r>
              <a:rPr lang="pt-BR" sz="2400" b="1" dirty="0"/>
              <a:t> a santidade dos dez preceitos gravados nas tábuas de pedra.</a:t>
            </a:r>
          </a:p>
          <a:p>
            <a:pPr algn="just">
              <a:lnSpc>
                <a:spcPts val="3600"/>
              </a:lnSpc>
              <a:spcAft>
                <a:spcPts val="600"/>
              </a:spcAft>
            </a:pPr>
            <a:r>
              <a:rPr lang="pt-BR" sz="2400" b="1" dirty="0"/>
              <a:t>Se o homem houvesse </a:t>
            </a:r>
            <a:r>
              <a:rPr lang="pt-BR" sz="2400" b="1" dirty="0">
                <a:solidFill>
                  <a:srgbClr val="FF0000"/>
                </a:solidFill>
              </a:rPr>
              <a:t>guardado </a:t>
            </a:r>
            <a:r>
              <a:rPr lang="pt-BR" sz="2400" b="1" dirty="0"/>
              <a:t>a lei de Deus conforme fora dada a Adão depois de sua queda, preservada por Noé e observada por Abraão; não teria havido necessidade de se ordenar a circuncisão.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uma pessoa&#10;&#10;O conteúdo gerado por IA pode estar incorreto.">
            <a:extLst>
              <a:ext uri="{FF2B5EF4-FFF2-40B4-BE49-F238E27FC236}">
                <a16:creationId xmlns:a16="http://schemas.microsoft.com/office/drawing/2014/main" id="{1875054B-038A-E12C-469F-8FD9C7DE168C}"/>
              </a:ext>
            </a:extLst>
          </p:cNvPr>
          <p:cNvPicPr>
            <a:picLocks/>
          </p:cNvPicPr>
          <p:nvPr/>
        </p:nvPicPr>
        <p:blipFill>
          <a:blip r:embed="rId3">
            <a:extLst>
              <a:ext uri="{28A0092B-C50C-407E-A947-70E740481C1C}">
                <a14:useLocalDpi xmlns:a14="http://schemas.microsoft.com/office/drawing/2010/main" val="0"/>
              </a:ext>
            </a:extLst>
          </a:blip>
          <a:srcRect l="65000" r="3289"/>
          <a:stretch>
            <a:fillRect/>
          </a:stretch>
        </p:blipFill>
        <p:spPr>
          <a:xfrm>
            <a:off x="9319260" y="0"/>
            <a:ext cx="2880000" cy="6858000"/>
          </a:xfrm>
          <a:prstGeom prst="rect">
            <a:avLst/>
          </a:prstGeom>
        </p:spPr>
      </p:pic>
    </p:spTree>
    <p:extLst>
      <p:ext uri="{BB962C8B-B14F-4D97-AF65-F5344CB8AC3E}">
        <p14:creationId xmlns:p14="http://schemas.microsoft.com/office/powerpoint/2010/main" val="13325531"/>
      </p:ext>
    </p:extLst>
  </p:cSld>
  <p:clrMapOvr>
    <a:masterClrMapping/>
  </p:clrMapOvr>
</p:sld>
</file>

<file path=ppt/theme/theme1.xml><?xml version="1.0" encoding="utf-8"?>
<a:theme xmlns:a="http://schemas.openxmlformats.org/drawingml/2006/main" name="Tema do Office">
  <a:themeElements>
    <a:clrScheme name="Personalizada 1">
      <a:dk1>
        <a:sysClr val="windowText" lastClr="000000"/>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407</TotalTime>
  <Words>4681</Words>
  <Application>Microsoft Office PowerPoint</Application>
  <PresentationFormat>Widescreen</PresentationFormat>
  <Paragraphs>138</Paragraphs>
  <Slides>29</Slides>
  <Notes>29</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29</vt:i4>
      </vt:variant>
    </vt:vector>
  </HeadingPairs>
  <TitlesOfParts>
    <vt:vector size="35" baseType="lpstr">
      <vt:lpstr>Aptos Display</vt:lpstr>
      <vt:lpstr>Arial</vt:lpstr>
      <vt:lpstr>Berlin Sans FB</vt:lpstr>
      <vt:lpstr>Berlin Sans FB Demi</vt:lpstr>
      <vt:lpstr>Trebuchet MS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Pr. Marcelo Augusto de Carvalho</dc:creator>
  <cp:lastModifiedBy>Pr. Marcelo Augusto de Carvalho</cp:lastModifiedBy>
  <cp:revision>8</cp:revision>
  <dcterms:created xsi:type="dcterms:W3CDTF">2024-11-23T19:33:20Z</dcterms:created>
  <dcterms:modified xsi:type="dcterms:W3CDTF">2025-10-07T05:23:27Z</dcterms:modified>
</cp:coreProperties>
</file>