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300" r:id="rId4"/>
    <p:sldId id="257" r:id="rId5"/>
    <p:sldId id="301" r:id="rId6"/>
    <p:sldId id="322" r:id="rId7"/>
    <p:sldId id="331" r:id="rId8"/>
    <p:sldId id="332" r:id="rId9"/>
    <p:sldId id="259" r:id="rId10"/>
    <p:sldId id="323" r:id="rId11"/>
    <p:sldId id="333" r:id="rId12"/>
    <p:sldId id="302" r:id="rId13"/>
    <p:sldId id="321" r:id="rId14"/>
    <p:sldId id="303" r:id="rId15"/>
    <p:sldId id="324" r:id="rId16"/>
    <p:sldId id="334" r:id="rId17"/>
    <p:sldId id="304" r:id="rId18"/>
    <p:sldId id="325" r:id="rId19"/>
    <p:sldId id="335" r:id="rId20"/>
    <p:sldId id="336" r:id="rId21"/>
    <p:sldId id="337" r:id="rId22"/>
    <p:sldId id="341" r:id="rId23"/>
    <p:sldId id="305" r:id="rId24"/>
    <p:sldId id="326" r:id="rId25"/>
    <p:sldId id="306" r:id="rId26"/>
    <p:sldId id="327" r:id="rId27"/>
    <p:sldId id="338" r:id="rId28"/>
    <p:sldId id="320" r:id="rId29"/>
    <p:sldId id="328" r:id="rId30"/>
    <p:sldId id="339" r:id="rId31"/>
    <p:sldId id="319" r:id="rId32"/>
    <p:sldId id="329" r:id="rId33"/>
    <p:sldId id="342" r:id="rId34"/>
    <p:sldId id="340" r:id="rId35"/>
    <p:sldId id="330"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C3D5-B716-4ED2-BEEE-F5FA15B0757F}" v="99" dt="2025-10-07T07:33:50.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1314" y="3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sldOrd">
      <pc:chgData name="Pr. Marcelo Augusto de Carvalho" userId="003edaac93cd75e4" providerId="LiveId" clId="{EB6694EA-8DB5-4428-B735-25A70CB81814}" dt="2025-10-07T07:34:32.556" v="2145" actId="171"/>
      <pc:docMkLst>
        <pc:docMk/>
      </pc:docMkLst>
      <pc:sldChg chg="addSp modSp mod modNotesTx">
        <pc:chgData name="Pr. Marcelo Augusto de Carvalho" userId="003edaac93cd75e4" providerId="LiveId" clId="{EB6694EA-8DB5-4428-B735-25A70CB81814}" dt="2025-10-07T05:28:22.487" v="879" actId="171"/>
        <pc:sldMkLst>
          <pc:docMk/>
          <pc:sldMk cId="2391147461" sldId="256"/>
        </pc:sldMkLst>
        <pc:spChg chg="mod">
          <ac:chgData name="Pr. Marcelo Augusto de Carvalho" userId="003edaac93cd75e4" providerId="LiveId" clId="{EB6694EA-8DB5-4428-B735-25A70CB81814}" dt="2025-10-02T14:29:29.456" v="22" actId="20577"/>
          <ac:spMkLst>
            <pc:docMk/>
            <pc:sldMk cId="2391147461" sldId="256"/>
            <ac:spMk id="4" creationId="{281DBA33-D16E-6458-79C5-9E884890072A}"/>
          </ac:spMkLst>
        </pc:spChg>
        <pc:picChg chg="add mod ord">
          <ac:chgData name="Pr. Marcelo Augusto de Carvalho" userId="003edaac93cd75e4" providerId="LiveId" clId="{EB6694EA-8DB5-4428-B735-25A70CB81814}" dt="2025-10-07T05:28:22.487" v="879" actId="171"/>
          <ac:picMkLst>
            <pc:docMk/>
            <pc:sldMk cId="2391147461" sldId="256"/>
            <ac:picMk id="3" creationId="{78266849-455E-F03B-C48F-6C82DB91CDFF}"/>
          </ac:picMkLst>
        </pc:picChg>
      </pc:sldChg>
      <pc:sldChg chg="addSp delSp modSp mod">
        <pc:chgData name="Pr. Marcelo Augusto de Carvalho" userId="003edaac93cd75e4" providerId="LiveId" clId="{EB6694EA-8DB5-4428-B735-25A70CB81814}" dt="2025-10-07T06:46:24.863" v="1543" actId="207"/>
        <pc:sldMkLst>
          <pc:docMk/>
          <pc:sldMk cId="3097251901" sldId="257"/>
        </pc:sldMkLst>
        <pc:spChg chg="mod">
          <ac:chgData name="Pr. Marcelo Augusto de Carvalho" userId="003edaac93cd75e4" providerId="LiveId" clId="{EB6694EA-8DB5-4428-B735-25A70CB81814}" dt="2025-10-07T06:46:24.863" v="1543" actId="207"/>
          <ac:spMkLst>
            <pc:docMk/>
            <pc:sldMk cId="3097251901" sldId="257"/>
            <ac:spMk id="3" creationId="{C3F39A52-9BFF-21C8-E67F-F27B6F020CBE}"/>
          </ac:spMkLst>
        </pc:spChg>
        <pc:spChg chg="add del">
          <ac:chgData name="Pr. Marcelo Augusto de Carvalho" userId="003edaac93cd75e4" providerId="LiveId" clId="{EB6694EA-8DB5-4428-B735-25A70CB81814}" dt="2025-10-07T05:54:26.186" v="1147" actId="22"/>
          <ac:spMkLst>
            <pc:docMk/>
            <pc:sldMk cId="3097251901" sldId="257"/>
            <ac:spMk id="7" creationId="{7A7DCA4C-25C8-5027-05F4-96D4AAEE4A5A}"/>
          </ac:spMkLst>
        </pc:spChg>
        <pc:spChg chg="add del">
          <ac:chgData name="Pr. Marcelo Augusto de Carvalho" userId="003edaac93cd75e4" providerId="LiveId" clId="{EB6694EA-8DB5-4428-B735-25A70CB81814}" dt="2025-10-07T05:54:37.734" v="1149" actId="22"/>
          <ac:spMkLst>
            <pc:docMk/>
            <pc:sldMk cId="3097251901" sldId="257"/>
            <ac:spMk id="9" creationId="{5A19F33D-D88A-F966-73AF-D77209DA0701}"/>
          </ac:spMkLst>
        </pc:spChg>
        <pc:picChg chg="del">
          <ac:chgData name="Pr. Marcelo Augusto de Carvalho" userId="003edaac93cd75e4" providerId="LiveId" clId="{EB6694EA-8DB5-4428-B735-25A70CB81814}" dt="2025-10-07T05:28:37.560" v="880" actId="478"/>
          <ac:picMkLst>
            <pc:docMk/>
            <pc:sldMk cId="3097251901" sldId="257"/>
            <ac:picMk id="2" creationId="{77DC4F79-410F-1CCB-2CBF-3914A14F1066}"/>
          </ac:picMkLst>
        </pc:picChg>
        <pc:picChg chg="add del mod modCrop">
          <ac:chgData name="Pr. Marcelo Augusto de Carvalho" userId="003edaac93cd75e4" providerId="LiveId" clId="{EB6694EA-8DB5-4428-B735-25A70CB81814}" dt="2025-10-07T05:54:42.748" v="1150" actId="478"/>
          <ac:picMkLst>
            <pc:docMk/>
            <pc:sldMk cId="3097251901" sldId="257"/>
            <ac:picMk id="5" creationId="{3F342FF5-0C22-37D2-ADE8-A032DE9B00A8}"/>
          </ac:picMkLst>
        </pc:picChg>
        <pc:picChg chg="add del mod modCrop">
          <ac:chgData name="Pr. Marcelo Augusto de Carvalho" userId="003edaac93cd75e4" providerId="LiveId" clId="{EB6694EA-8DB5-4428-B735-25A70CB81814}" dt="2025-10-07T05:56:14.166" v="1183" actId="478"/>
          <ac:picMkLst>
            <pc:docMk/>
            <pc:sldMk cId="3097251901" sldId="257"/>
            <ac:picMk id="12" creationId="{99728CFD-1EF6-892F-C9D4-CA93E24115DD}"/>
          </ac:picMkLst>
        </pc:picChg>
        <pc:picChg chg="add mod modCrop">
          <ac:chgData name="Pr. Marcelo Augusto de Carvalho" userId="003edaac93cd75e4" providerId="LiveId" clId="{EB6694EA-8DB5-4428-B735-25A70CB81814}" dt="2025-10-07T06:10:45.822" v="1265" actId="14100"/>
          <ac:picMkLst>
            <pc:docMk/>
            <pc:sldMk cId="3097251901" sldId="257"/>
            <ac:picMk id="14" creationId="{C5C46245-B8C8-8A45-370F-CC8BEA38B240}"/>
          </ac:picMkLst>
        </pc:picChg>
      </pc:sldChg>
      <pc:sldChg chg="modSp mod">
        <pc:chgData name="Pr. Marcelo Augusto de Carvalho" userId="003edaac93cd75e4" providerId="LiveId" clId="{EB6694EA-8DB5-4428-B735-25A70CB81814}" dt="2025-10-02T14:29:44.398" v="39" actId="20577"/>
        <pc:sldMkLst>
          <pc:docMk/>
          <pc:sldMk cId="3284625694" sldId="258"/>
        </pc:sldMkLst>
        <pc:spChg chg="mod">
          <ac:chgData name="Pr. Marcelo Augusto de Carvalho" userId="003edaac93cd75e4" providerId="LiveId" clId="{EB6694EA-8DB5-4428-B735-25A70CB81814}" dt="2025-10-02T14:29:44.398" v="39" actId="20577"/>
          <ac:spMkLst>
            <pc:docMk/>
            <pc:sldMk cId="3284625694" sldId="258"/>
            <ac:spMk id="5" creationId="{6A751132-2C4E-80A0-99E1-CC643B27E252}"/>
          </ac:spMkLst>
        </pc:spChg>
      </pc:sldChg>
      <pc:sldChg chg="addSp delSp modSp mod">
        <pc:chgData name="Pr. Marcelo Augusto de Carvalho" userId="003edaac93cd75e4" providerId="LiveId" clId="{EB6694EA-8DB5-4428-B735-25A70CB81814}" dt="2025-10-07T06:12:20.968" v="1287" actId="171"/>
        <pc:sldMkLst>
          <pc:docMk/>
          <pc:sldMk cId="1313003849" sldId="259"/>
        </pc:sldMkLst>
        <pc:spChg chg="mod">
          <ac:chgData name="Pr. Marcelo Augusto de Carvalho" userId="003edaac93cd75e4" providerId="LiveId" clId="{EB6694EA-8DB5-4428-B735-25A70CB81814}" dt="2025-10-07T05:33:22.549" v="986" actId="1036"/>
          <ac:spMkLst>
            <pc:docMk/>
            <pc:sldMk cId="1313003849" sldId="259"/>
            <ac:spMk id="2" creationId="{05A67677-772A-1396-E2C4-5018CB2B0573}"/>
          </ac:spMkLst>
        </pc:spChg>
        <pc:picChg chg="add del mod ord">
          <ac:chgData name="Pr. Marcelo Augusto de Carvalho" userId="003edaac93cd75e4" providerId="LiveId" clId="{EB6694EA-8DB5-4428-B735-25A70CB81814}" dt="2025-10-07T05:56:52.584" v="1236" actId="478"/>
          <ac:picMkLst>
            <pc:docMk/>
            <pc:sldMk cId="1313003849" sldId="259"/>
            <ac:picMk id="4" creationId="{23C3BD1E-C63A-8336-9FAA-11C363305919}"/>
          </ac:picMkLst>
        </pc:picChg>
        <pc:picChg chg="add del mod ord">
          <ac:chgData name="Pr. Marcelo Augusto de Carvalho" userId="003edaac93cd75e4" providerId="LiveId" clId="{EB6694EA-8DB5-4428-B735-25A70CB81814}" dt="2025-10-07T06:12:18.341" v="1283" actId="478"/>
          <ac:picMkLst>
            <pc:docMk/>
            <pc:sldMk cId="1313003849" sldId="259"/>
            <ac:picMk id="6" creationId="{4A597AF7-A128-6343-3B6D-FBAEADFD77AE}"/>
          </ac:picMkLst>
        </pc:picChg>
        <pc:picChg chg="add mod ord">
          <ac:chgData name="Pr. Marcelo Augusto de Carvalho" userId="003edaac93cd75e4" providerId="LiveId" clId="{EB6694EA-8DB5-4428-B735-25A70CB81814}" dt="2025-10-07T06:12:20.968" v="1287" actId="171"/>
          <ac:picMkLst>
            <pc:docMk/>
            <pc:sldMk cId="1313003849" sldId="259"/>
            <ac:picMk id="8" creationId="{AF203C64-199B-9A5D-7358-BEB873123B88}"/>
          </ac:picMkLst>
        </pc:picChg>
      </pc:sldChg>
      <pc:sldChg chg="del">
        <pc:chgData name="Pr. Marcelo Augusto de Carvalho" userId="003edaac93cd75e4" providerId="LiveId" clId="{EB6694EA-8DB5-4428-B735-25A70CB81814}" dt="2025-10-06T17:48:32.038" v="863" actId="47"/>
        <pc:sldMkLst>
          <pc:docMk/>
          <pc:sldMk cId="3518966941" sldId="299"/>
        </pc:sldMkLst>
      </pc:sldChg>
      <pc:sldChg chg="addSp modSp mod">
        <pc:chgData name="Pr. Marcelo Augusto de Carvalho" userId="003edaac93cd75e4" providerId="LiveId" clId="{EB6694EA-8DB5-4428-B735-25A70CB81814}" dt="2025-10-07T05:32:31.064" v="960" actId="1036"/>
        <pc:sldMkLst>
          <pc:docMk/>
          <pc:sldMk cId="3579515904" sldId="300"/>
        </pc:sldMkLst>
        <pc:spChg chg="mod">
          <ac:chgData name="Pr. Marcelo Augusto de Carvalho" userId="003edaac93cd75e4" providerId="LiveId" clId="{EB6694EA-8DB5-4428-B735-25A70CB81814}" dt="2025-10-07T05:32:31.064" v="960" actId="1036"/>
          <ac:spMkLst>
            <pc:docMk/>
            <pc:sldMk cId="3579515904" sldId="300"/>
            <ac:spMk id="5" creationId="{80A9F6E0-A5D3-838C-5712-6982C41E4A8A}"/>
          </ac:spMkLst>
        </pc:spChg>
        <pc:picChg chg="add mod ord">
          <ac:chgData name="Pr. Marcelo Augusto de Carvalho" userId="003edaac93cd75e4" providerId="LiveId" clId="{EB6694EA-8DB5-4428-B735-25A70CB81814}" dt="2025-10-07T05:32:22.258" v="952" actId="171"/>
          <ac:picMkLst>
            <pc:docMk/>
            <pc:sldMk cId="3579515904" sldId="300"/>
            <ac:picMk id="3" creationId="{1767A454-8B01-0A91-1921-6A5337A86C79}"/>
          </ac:picMkLst>
        </pc:picChg>
      </pc:sldChg>
      <pc:sldChg chg="addSp delSp modSp mod">
        <pc:chgData name="Pr. Marcelo Augusto de Carvalho" userId="003edaac93cd75e4" providerId="LiveId" clId="{EB6694EA-8DB5-4428-B735-25A70CB81814}" dt="2025-10-07T05:56:36.884" v="1235" actId="1035"/>
        <pc:sldMkLst>
          <pc:docMk/>
          <pc:sldMk cId="3669010739" sldId="301"/>
        </pc:sldMkLst>
        <pc:spChg chg="mod">
          <ac:chgData name="Pr. Marcelo Augusto de Carvalho" userId="003edaac93cd75e4" providerId="LiveId" clId="{EB6694EA-8DB5-4428-B735-25A70CB81814}" dt="2025-10-07T05:56:36.884" v="1235" actId="1035"/>
          <ac:spMkLst>
            <pc:docMk/>
            <pc:sldMk cId="3669010739" sldId="301"/>
            <ac:spMk id="5" creationId="{26818464-3753-87B3-CAFC-1E0CA3B0ECC8}"/>
          </ac:spMkLst>
        </pc:spChg>
        <pc:picChg chg="add del mod ord">
          <ac:chgData name="Pr. Marcelo Augusto de Carvalho" userId="003edaac93cd75e4" providerId="LiveId" clId="{EB6694EA-8DB5-4428-B735-25A70CB81814}" dt="2025-10-07T05:56:25.996" v="1184" actId="478"/>
          <ac:picMkLst>
            <pc:docMk/>
            <pc:sldMk cId="3669010739" sldId="301"/>
            <ac:picMk id="3" creationId="{786C5BA5-EF6E-A785-BE5B-A488002B266A}"/>
          </ac:picMkLst>
        </pc:picChg>
        <pc:picChg chg="add mod ord">
          <ac:chgData name="Pr. Marcelo Augusto de Carvalho" userId="003edaac93cd75e4" providerId="LiveId" clId="{EB6694EA-8DB5-4428-B735-25A70CB81814}" dt="2025-10-07T05:56:28.640" v="1188" actId="171"/>
          <ac:picMkLst>
            <pc:docMk/>
            <pc:sldMk cId="3669010739" sldId="301"/>
            <ac:picMk id="6" creationId="{957924DC-32D2-1FA7-8562-F2476142F91C}"/>
          </ac:picMkLst>
        </pc:picChg>
      </pc:sldChg>
      <pc:sldChg chg="addSp modSp mod">
        <pc:chgData name="Pr. Marcelo Augusto de Carvalho" userId="003edaac93cd75e4" providerId="LiveId" clId="{EB6694EA-8DB5-4428-B735-25A70CB81814}" dt="2025-10-07T05:34:22.490" v="1007" actId="1036"/>
        <pc:sldMkLst>
          <pc:docMk/>
          <pc:sldMk cId="150383901" sldId="302"/>
        </pc:sldMkLst>
        <pc:spChg chg="mod">
          <ac:chgData name="Pr. Marcelo Augusto de Carvalho" userId="003edaac93cd75e4" providerId="LiveId" clId="{EB6694EA-8DB5-4428-B735-25A70CB81814}" dt="2025-10-07T05:34:22.490" v="1007"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07T05:34:14.859" v="999" actId="171"/>
          <ac:picMkLst>
            <pc:docMk/>
            <pc:sldMk cId="150383901" sldId="302"/>
            <ac:picMk id="3" creationId="{3A2B5085-C163-71D9-6DFE-3355B430ADF6}"/>
          </ac:picMkLst>
        </pc:picChg>
      </pc:sldChg>
      <pc:sldChg chg="addSp modSp mod">
        <pc:chgData name="Pr. Marcelo Augusto de Carvalho" userId="003edaac93cd75e4" providerId="LiveId" clId="{EB6694EA-8DB5-4428-B735-25A70CB81814}" dt="2025-10-07T05:36:01.731" v="1034" actId="1038"/>
        <pc:sldMkLst>
          <pc:docMk/>
          <pc:sldMk cId="1890525026" sldId="303"/>
        </pc:sldMkLst>
        <pc:spChg chg="mod">
          <ac:chgData name="Pr. Marcelo Augusto de Carvalho" userId="003edaac93cd75e4" providerId="LiveId" clId="{EB6694EA-8DB5-4428-B735-25A70CB81814}" dt="2025-10-07T05:36:01.731" v="1034" actId="1038"/>
          <ac:spMkLst>
            <pc:docMk/>
            <pc:sldMk cId="1890525026" sldId="303"/>
            <ac:spMk id="2" creationId="{781C9BDE-0933-0317-0FC6-015BE593276E}"/>
          </ac:spMkLst>
        </pc:spChg>
        <pc:picChg chg="add mod ord">
          <ac:chgData name="Pr. Marcelo Augusto de Carvalho" userId="003edaac93cd75e4" providerId="LiveId" clId="{EB6694EA-8DB5-4428-B735-25A70CB81814}" dt="2025-10-07T05:34:33.748" v="1011" actId="171"/>
          <ac:picMkLst>
            <pc:docMk/>
            <pc:sldMk cId="1890525026" sldId="303"/>
            <ac:picMk id="4" creationId="{EAE44F05-F6D7-E4DC-3B63-C65389F934D0}"/>
          </ac:picMkLst>
        </pc:picChg>
      </pc:sldChg>
      <pc:sldChg chg="addSp delSp modSp mod">
        <pc:chgData name="Pr. Marcelo Augusto de Carvalho" userId="003edaac93cd75e4" providerId="LiveId" clId="{EB6694EA-8DB5-4428-B735-25A70CB81814}" dt="2025-10-07T07:34:32.556" v="2145" actId="171"/>
        <pc:sldMkLst>
          <pc:docMk/>
          <pc:sldMk cId="1276572440" sldId="304"/>
        </pc:sldMkLst>
        <pc:spChg chg="mod">
          <ac:chgData name="Pr. Marcelo Augusto de Carvalho" userId="003edaac93cd75e4" providerId="LiveId" clId="{EB6694EA-8DB5-4428-B735-25A70CB81814}" dt="2025-10-07T06:57:21.983" v="1717" actId="20577"/>
          <ac:spMkLst>
            <pc:docMk/>
            <pc:sldMk cId="1276572440" sldId="304"/>
            <ac:spMk id="2" creationId="{78BDB980-31FC-3643-5191-4B198989E654}"/>
          </ac:spMkLst>
        </pc:spChg>
        <pc:picChg chg="add del mod ord">
          <ac:chgData name="Pr. Marcelo Augusto de Carvalho" userId="003edaac93cd75e4" providerId="LiveId" clId="{EB6694EA-8DB5-4428-B735-25A70CB81814}" dt="2025-10-07T06:30:31.639" v="1434" actId="478"/>
          <ac:picMkLst>
            <pc:docMk/>
            <pc:sldMk cId="1276572440" sldId="304"/>
            <ac:picMk id="4" creationId="{4CB07FC7-3427-17F0-E95E-05E1E7537DD6}"/>
          </ac:picMkLst>
        </pc:picChg>
        <pc:picChg chg="add mod ord modCrop">
          <ac:chgData name="Pr. Marcelo Augusto de Carvalho" userId="003edaac93cd75e4" providerId="LiveId" clId="{EB6694EA-8DB5-4428-B735-25A70CB81814}" dt="2025-10-07T07:34:32.556" v="2145" actId="171"/>
          <ac:picMkLst>
            <pc:docMk/>
            <pc:sldMk cId="1276572440" sldId="304"/>
            <ac:picMk id="6" creationId="{A33BB5E0-52FC-6FF8-73EA-BE27E48C6F3D}"/>
          </ac:picMkLst>
        </pc:picChg>
      </pc:sldChg>
      <pc:sldChg chg="addSp modSp mod">
        <pc:chgData name="Pr. Marcelo Augusto de Carvalho" userId="003edaac93cd75e4" providerId="LiveId" clId="{EB6694EA-8DB5-4428-B735-25A70CB81814}" dt="2025-10-07T05:37:31.644" v="1064" actId="1037"/>
        <pc:sldMkLst>
          <pc:docMk/>
          <pc:sldMk cId="3262789316" sldId="305"/>
        </pc:sldMkLst>
        <pc:spChg chg="mod">
          <ac:chgData name="Pr. Marcelo Augusto de Carvalho" userId="003edaac93cd75e4" providerId="LiveId" clId="{EB6694EA-8DB5-4428-B735-25A70CB81814}" dt="2025-10-07T05:37:31.644" v="1064" actId="1037"/>
          <ac:spMkLst>
            <pc:docMk/>
            <pc:sldMk cId="3262789316" sldId="305"/>
            <ac:spMk id="2" creationId="{1ADFFB66-6DD2-7375-7E18-79475EB3A02C}"/>
          </ac:spMkLst>
        </pc:spChg>
        <pc:picChg chg="add mod ord">
          <ac:chgData name="Pr. Marcelo Augusto de Carvalho" userId="003edaac93cd75e4" providerId="LiveId" clId="{EB6694EA-8DB5-4428-B735-25A70CB81814}" dt="2025-10-07T05:36:55.404" v="1047" actId="171"/>
          <ac:picMkLst>
            <pc:docMk/>
            <pc:sldMk cId="3262789316" sldId="305"/>
            <ac:picMk id="4" creationId="{524CBE7B-5544-90C1-DEEA-64F5D113EF11}"/>
          </ac:picMkLst>
        </pc:picChg>
      </pc:sldChg>
      <pc:sldChg chg="addSp modSp mod">
        <pc:chgData name="Pr. Marcelo Augusto de Carvalho" userId="003edaac93cd75e4" providerId="LiveId" clId="{EB6694EA-8DB5-4428-B735-25A70CB81814}" dt="2025-10-07T05:38:33.648" v="1086" actId="1038"/>
        <pc:sldMkLst>
          <pc:docMk/>
          <pc:sldMk cId="856942278" sldId="306"/>
        </pc:sldMkLst>
        <pc:spChg chg="mod">
          <ac:chgData name="Pr. Marcelo Augusto de Carvalho" userId="003edaac93cd75e4" providerId="LiveId" clId="{EB6694EA-8DB5-4428-B735-25A70CB81814}" dt="2025-10-07T05:38:33.648" v="1086" actId="1038"/>
          <ac:spMkLst>
            <pc:docMk/>
            <pc:sldMk cId="856942278" sldId="306"/>
            <ac:spMk id="2" creationId="{63E37C5D-50E5-54BD-E06B-82189C06D3D4}"/>
          </ac:spMkLst>
        </pc:spChg>
        <pc:picChg chg="add mod ord">
          <ac:chgData name="Pr. Marcelo Augusto de Carvalho" userId="003edaac93cd75e4" providerId="LiveId" clId="{EB6694EA-8DB5-4428-B735-25A70CB81814}" dt="2025-10-07T05:37:52.619" v="1068" actId="171"/>
          <ac:picMkLst>
            <pc:docMk/>
            <pc:sldMk cId="856942278" sldId="306"/>
            <ac:picMk id="4" creationId="{2EDF230D-4939-158F-BF6D-A97D82082154}"/>
          </ac:picMkLst>
        </pc:picChg>
      </pc:sldChg>
      <pc:sldChg chg="addSp modSp mod">
        <pc:chgData name="Pr. Marcelo Augusto de Carvalho" userId="003edaac93cd75e4" providerId="LiveId" clId="{EB6694EA-8DB5-4428-B735-25A70CB81814}" dt="2025-10-07T05:40:02.226" v="1141" actId="1035"/>
        <pc:sldMkLst>
          <pc:docMk/>
          <pc:sldMk cId="516013852" sldId="319"/>
        </pc:sldMkLst>
        <pc:spChg chg="mod">
          <ac:chgData name="Pr. Marcelo Augusto de Carvalho" userId="003edaac93cd75e4" providerId="LiveId" clId="{EB6694EA-8DB5-4428-B735-25A70CB81814}" dt="2025-10-07T05:40:02.226" v="1141" actId="1035"/>
          <ac:spMkLst>
            <pc:docMk/>
            <pc:sldMk cId="516013852" sldId="319"/>
            <ac:spMk id="2" creationId="{AEA775BC-25E9-F544-E07E-58A10F4C8699}"/>
          </ac:spMkLst>
        </pc:spChg>
        <pc:picChg chg="add mod ord">
          <ac:chgData name="Pr. Marcelo Augusto de Carvalho" userId="003edaac93cd75e4" providerId="LiveId" clId="{EB6694EA-8DB5-4428-B735-25A70CB81814}" dt="2025-10-07T05:39:44.867" v="1097" actId="171"/>
          <ac:picMkLst>
            <pc:docMk/>
            <pc:sldMk cId="516013852" sldId="319"/>
            <ac:picMk id="4" creationId="{E6A4F530-FE61-8798-DE73-F44C318D4996}"/>
          </ac:picMkLst>
        </pc:picChg>
      </pc:sldChg>
      <pc:sldChg chg="addSp delSp modSp mod">
        <pc:chgData name="Pr. Marcelo Augusto de Carvalho" userId="003edaac93cd75e4" providerId="LiveId" clId="{EB6694EA-8DB5-4428-B735-25A70CB81814}" dt="2025-10-07T06:12:40.631" v="1292" actId="171"/>
        <pc:sldMkLst>
          <pc:docMk/>
          <pc:sldMk cId="10581937" sldId="320"/>
        </pc:sldMkLst>
        <pc:spChg chg="mod">
          <ac:chgData name="Pr. Marcelo Augusto de Carvalho" userId="003edaac93cd75e4" providerId="LiveId" clId="{EB6694EA-8DB5-4428-B735-25A70CB81814}" dt="2025-10-07T05:39:18.891" v="1093" actId="20577"/>
          <ac:spMkLst>
            <pc:docMk/>
            <pc:sldMk cId="10581937" sldId="320"/>
            <ac:spMk id="2" creationId="{93516F94-F679-B013-8D5F-0AD2BE295E41}"/>
          </ac:spMkLst>
        </pc:spChg>
        <pc:picChg chg="add del mod ord">
          <ac:chgData name="Pr. Marcelo Augusto de Carvalho" userId="003edaac93cd75e4" providerId="LiveId" clId="{EB6694EA-8DB5-4428-B735-25A70CB81814}" dt="2025-10-07T05:57:11.861" v="1241" actId="478"/>
          <ac:picMkLst>
            <pc:docMk/>
            <pc:sldMk cId="10581937" sldId="320"/>
            <ac:picMk id="4" creationId="{CB55964F-694A-B2E2-418B-80DFF2F1B5B3}"/>
          </ac:picMkLst>
        </pc:picChg>
        <pc:picChg chg="add del mod ord">
          <ac:chgData name="Pr. Marcelo Augusto de Carvalho" userId="003edaac93cd75e4" providerId="LiveId" clId="{EB6694EA-8DB5-4428-B735-25A70CB81814}" dt="2025-10-07T06:12:37.904" v="1288" actId="478"/>
          <ac:picMkLst>
            <pc:docMk/>
            <pc:sldMk cId="10581937" sldId="320"/>
            <ac:picMk id="6" creationId="{68735D18-03A4-388C-CD6C-7CFA4659AD57}"/>
          </ac:picMkLst>
        </pc:picChg>
        <pc:picChg chg="add mod ord">
          <ac:chgData name="Pr. Marcelo Augusto de Carvalho" userId="003edaac93cd75e4" providerId="LiveId" clId="{EB6694EA-8DB5-4428-B735-25A70CB81814}" dt="2025-10-07T06:12:40.631" v="1292" actId="171"/>
          <ac:picMkLst>
            <pc:docMk/>
            <pc:sldMk cId="10581937" sldId="320"/>
            <ac:picMk id="8" creationId="{3E38F854-9E64-735B-5446-D505B68AC157}"/>
          </ac:picMkLst>
        </pc:picChg>
      </pc:sldChg>
      <pc:sldChg chg="addSp delSp modSp mod">
        <pc:chgData name="Pr. Marcelo Augusto de Carvalho" userId="003edaac93cd75e4" providerId="LiveId" clId="{EB6694EA-8DB5-4428-B735-25A70CB81814}" dt="2025-10-07T06:54:47.633" v="1658" actId="1036"/>
        <pc:sldMkLst>
          <pc:docMk/>
          <pc:sldMk cId="2671598681" sldId="321"/>
        </pc:sldMkLst>
        <pc:spChg chg="mod">
          <ac:chgData name="Pr. Marcelo Augusto de Carvalho" userId="003edaac93cd75e4" providerId="LiveId" clId="{EB6694EA-8DB5-4428-B735-25A70CB81814}" dt="2025-10-07T06:54:47.633" v="1658" actId="1036"/>
          <ac:spMkLst>
            <pc:docMk/>
            <pc:sldMk cId="2671598681" sldId="321"/>
            <ac:spMk id="3" creationId="{D5A876F3-E8FC-C3CB-9F42-D97E9ECF52A7}"/>
          </ac:spMkLst>
        </pc:spChg>
        <pc:picChg chg="del">
          <ac:chgData name="Pr. Marcelo Augusto de Carvalho" userId="003edaac93cd75e4" providerId="LiveId" clId="{EB6694EA-8DB5-4428-B735-25A70CB81814}" dt="2025-10-07T05:31:30.702" v="935" actId="478"/>
          <ac:picMkLst>
            <pc:docMk/>
            <pc:sldMk cId="2671598681" sldId="321"/>
            <ac:picMk id="2" creationId="{7A9FAE52-A8E3-64C4-B9C1-AF87626CF651}"/>
          </ac:picMkLst>
        </pc:picChg>
        <pc:picChg chg="add del mod">
          <ac:chgData name="Pr. Marcelo Augusto de Carvalho" userId="003edaac93cd75e4" providerId="LiveId" clId="{EB6694EA-8DB5-4428-B735-25A70CB81814}" dt="2025-10-07T06:11:24.199" v="1269" actId="478"/>
          <ac:picMkLst>
            <pc:docMk/>
            <pc:sldMk cId="2671598681" sldId="321"/>
            <ac:picMk id="4" creationId="{5CED61B6-7828-E4A0-089E-F58D321E89B2}"/>
          </ac:picMkLst>
        </pc:picChg>
        <pc:picChg chg="add mod">
          <ac:chgData name="Pr. Marcelo Augusto de Carvalho" userId="003edaac93cd75e4" providerId="LiveId" clId="{EB6694EA-8DB5-4428-B735-25A70CB81814}" dt="2025-10-07T06:11:25.175" v="1270"/>
          <ac:picMkLst>
            <pc:docMk/>
            <pc:sldMk cId="2671598681" sldId="321"/>
            <ac:picMk id="5" creationId="{D84C2160-CEB8-8F00-D3CC-F7B44F377173}"/>
          </ac:picMkLst>
        </pc:picChg>
      </pc:sldChg>
      <pc:sldChg chg="addSp delSp modSp mod">
        <pc:chgData name="Pr. Marcelo Augusto de Carvalho" userId="003edaac93cd75e4" providerId="LiveId" clId="{EB6694EA-8DB5-4428-B735-25A70CB81814}" dt="2025-10-07T06:46:04.149" v="1542" actId="1036"/>
        <pc:sldMkLst>
          <pc:docMk/>
          <pc:sldMk cId="2956918268" sldId="322"/>
        </pc:sldMkLst>
        <pc:spChg chg="mod">
          <ac:chgData name="Pr. Marcelo Augusto de Carvalho" userId="003edaac93cd75e4" providerId="LiveId" clId="{EB6694EA-8DB5-4428-B735-25A70CB81814}" dt="2025-10-07T06:46:04.149" v="1542" actId="1036"/>
          <ac:spMkLst>
            <pc:docMk/>
            <pc:sldMk cId="2956918268" sldId="322"/>
            <ac:spMk id="3" creationId="{96867E34-4A4A-6A7A-B4DE-78F89A14A537}"/>
          </ac:spMkLst>
        </pc:spChg>
        <pc:picChg chg="del">
          <ac:chgData name="Pr. Marcelo Augusto de Carvalho" userId="003edaac93cd75e4" providerId="LiveId" clId="{EB6694EA-8DB5-4428-B735-25A70CB81814}" dt="2025-10-07T05:31:19.864" v="931" actId="478"/>
          <ac:picMkLst>
            <pc:docMk/>
            <pc:sldMk cId="2956918268" sldId="322"/>
            <ac:picMk id="2" creationId="{A21548D9-E66B-CAF5-0AF7-ECD8A7DB9D4F}"/>
          </ac:picMkLst>
        </pc:picChg>
        <pc:picChg chg="add del mod">
          <ac:chgData name="Pr. Marcelo Augusto de Carvalho" userId="003edaac93cd75e4" providerId="LiveId" clId="{EB6694EA-8DB5-4428-B735-25A70CB81814}" dt="2025-10-07T06:09:23.117" v="1260" actId="478"/>
          <ac:picMkLst>
            <pc:docMk/>
            <pc:sldMk cId="2956918268" sldId="322"/>
            <ac:picMk id="4" creationId="{240EE9C0-09FD-9625-1BC0-A077F9DAABEA}"/>
          </ac:picMkLst>
        </pc:picChg>
        <pc:picChg chg="add mod">
          <ac:chgData name="Pr. Marcelo Augusto de Carvalho" userId="003edaac93cd75e4" providerId="LiveId" clId="{EB6694EA-8DB5-4428-B735-25A70CB81814}" dt="2025-10-07T06:11:13.131" v="1266"/>
          <ac:picMkLst>
            <pc:docMk/>
            <pc:sldMk cId="2956918268" sldId="322"/>
            <ac:picMk id="5" creationId="{E8E342DB-34FD-8A2B-58CF-17459B8FD0FF}"/>
          </ac:picMkLst>
        </pc:picChg>
      </pc:sldChg>
      <pc:sldChg chg="addSp delSp modSp mod">
        <pc:chgData name="Pr. Marcelo Augusto de Carvalho" userId="003edaac93cd75e4" providerId="LiveId" clId="{EB6694EA-8DB5-4428-B735-25A70CB81814}" dt="2025-10-07T06:52:32.469" v="1611" actId="14100"/>
        <pc:sldMkLst>
          <pc:docMk/>
          <pc:sldMk cId="13325531" sldId="323"/>
        </pc:sldMkLst>
        <pc:spChg chg="mod">
          <ac:chgData name="Pr. Marcelo Augusto de Carvalho" userId="003edaac93cd75e4" providerId="LiveId" clId="{EB6694EA-8DB5-4428-B735-25A70CB81814}" dt="2025-10-07T06:52:32.469" v="1611" actId="14100"/>
          <ac:spMkLst>
            <pc:docMk/>
            <pc:sldMk cId="13325531" sldId="323"/>
            <ac:spMk id="3" creationId="{1EC8772D-D06F-7FC4-AA63-C013B8DFC68A}"/>
          </ac:spMkLst>
        </pc:spChg>
        <pc:spChg chg="add del">
          <ac:chgData name="Pr. Marcelo Augusto de Carvalho" userId="003edaac93cd75e4" providerId="LiveId" clId="{EB6694EA-8DB5-4428-B735-25A70CB81814}" dt="2025-10-07T06:18:21.421" v="1310" actId="22"/>
          <ac:spMkLst>
            <pc:docMk/>
            <pc:sldMk cId="13325531" sldId="323"/>
            <ac:spMk id="7" creationId="{35FA43AD-CF66-552D-58E7-88797670C60A}"/>
          </ac:spMkLst>
        </pc:spChg>
        <pc:picChg chg="del">
          <ac:chgData name="Pr. Marcelo Augusto de Carvalho" userId="003edaac93cd75e4" providerId="LiveId" clId="{EB6694EA-8DB5-4428-B735-25A70CB81814}" dt="2025-10-07T05:31:25.693" v="933" actId="478"/>
          <ac:picMkLst>
            <pc:docMk/>
            <pc:sldMk cId="13325531" sldId="323"/>
            <ac:picMk id="2" creationId="{89E58AC3-0D96-355F-D8F5-C9CCA9B3435D}"/>
          </ac:picMkLst>
        </pc:picChg>
        <pc:picChg chg="add del mod">
          <ac:chgData name="Pr. Marcelo Augusto de Carvalho" userId="003edaac93cd75e4" providerId="LiveId" clId="{EB6694EA-8DB5-4428-B735-25A70CB81814}" dt="2025-10-07T06:11:17.463" v="1267" actId="478"/>
          <ac:picMkLst>
            <pc:docMk/>
            <pc:sldMk cId="13325531" sldId="323"/>
            <ac:picMk id="4" creationId="{7118861B-B966-0041-6A6E-07C25919CE27}"/>
          </ac:picMkLst>
        </pc:picChg>
        <pc:picChg chg="add mod">
          <ac:chgData name="Pr. Marcelo Augusto de Carvalho" userId="003edaac93cd75e4" providerId="LiveId" clId="{EB6694EA-8DB5-4428-B735-25A70CB81814}" dt="2025-10-07T06:11:18.540" v="1268"/>
          <ac:picMkLst>
            <pc:docMk/>
            <pc:sldMk cId="13325531" sldId="323"/>
            <ac:picMk id="5" creationId="{6CA55C42-BFD7-8EF6-8E79-BDE5139857D3}"/>
          </ac:picMkLst>
        </pc:picChg>
      </pc:sldChg>
      <pc:sldChg chg="addSp delSp modSp mod">
        <pc:chgData name="Pr. Marcelo Augusto de Carvalho" userId="003edaac93cd75e4" providerId="LiveId" clId="{EB6694EA-8DB5-4428-B735-25A70CB81814}" dt="2025-10-07T06:55:54.535" v="1686" actId="207"/>
        <pc:sldMkLst>
          <pc:docMk/>
          <pc:sldMk cId="2756440913" sldId="324"/>
        </pc:sldMkLst>
        <pc:spChg chg="mod">
          <ac:chgData name="Pr. Marcelo Augusto de Carvalho" userId="003edaac93cd75e4" providerId="LiveId" clId="{EB6694EA-8DB5-4428-B735-25A70CB81814}" dt="2025-10-07T06:55:54.535" v="1686" actId="207"/>
          <ac:spMkLst>
            <pc:docMk/>
            <pc:sldMk cId="2756440913" sldId="324"/>
            <ac:spMk id="3" creationId="{17F2B5E8-B179-222B-EAD3-6E9E4C680CDA}"/>
          </ac:spMkLst>
        </pc:spChg>
        <pc:picChg chg="del">
          <ac:chgData name="Pr. Marcelo Augusto de Carvalho" userId="003edaac93cd75e4" providerId="LiveId" clId="{EB6694EA-8DB5-4428-B735-25A70CB81814}" dt="2025-10-07T05:31:35.302" v="937" actId="478"/>
          <ac:picMkLst>
            <pc:docMk/>
            <pc:sldMk cId="2756440913" sldId="324"/>
            <ac:picMk id="2" creationId="{FD84814C-E09E-0770-9461-648B4F5411E2}"/>
          </ac:picMkLst>
        </pc:picChg>
        <pc:picChg chg="add del mod">
          <ac:chgData name="Pr. Marcelo Augusto de Carvalho" userId="003edaac93cd75e4" providerId="LiveId" clId="{EB6694EA-8DB5-4428-B735-25A70CB81814}" dt="2025-10-07T06:11:29.397" v="1271" actId="478"/>
          <ac:picMkLst>
            <pc:docMk/>
            <pc:sldMk cId="2756440913" sldId="324"/>
            <ac:picMk id="4" creationId="{8BAE58EA-5A98-A435-03F5-2BEFE39BAC66}"/>
          </ac:picMkLst>
        </pc:picChg>
        <pc:picChg chg="add mod">
          <ac:chgData name="Pr. Marcelo Augusto de Carvalho" userId="003edaac93cd75e4" providerId="LiveId" clId="{EB6694EA-8DB5-4428-B735-25A70CB81814}" dt="2025-10-07T06:11:30.472" v="1272"/>
          <ac:picMkLst>
            <pc:docMk/>
            <pc:sldMk cId="2756440913" sldId="324"/>
            <ac:picMk id="5" creationId="{FA3ECDA1-3379-E0B8-FC40-40D1848FEEFF}"/>
          </ac:picMkLst>
        </pc:picChg>
      </pc:sldChg>
      <pc:sldChg chg="addSp delSp modSp mod ord">
        <pc:chgData name="Pr. Marcelo Augusto de Carvalho" userId="003edaac93cd75e4" providerId="LiveId" clId="{EB6694EA-8DB5-4428-B735-25A70CB81814}" dt="2025-10-07T07:00:02.859" v="1746" actId="1036"/>
        <pc:sldMkLst>
          <pc:docMk/>
          <pc:sldMk cId="2568211909" sldId="325"/>
        </pc:sldMkLst>
        <pc:spChg chg="mod">
          <ac:chgData name="Pr. Marcelo Augusto de Carvalho" userId="003edaac93cd75e4" providerId="LiveId" clId="{EB6694EA-8DB5-4428-B735-25A70CB81814}" dt="2025-10-07T07:00:02.859" v="1746" actId="1036"/>
          <ac:spMkLst>
            <pc:docMk/>
            <pc:sldMk cId="2568211909" sldId="325"/>
            <ac:spMk id="3" creationId="{7847B36D-F960-2423-275E-AEEE241E13BD}"/>
          </ac:spMkLst>
        </pc:spChg>
        <pc:picChg chg="del">
          <ac:chgData name="Pr. Marcelo Augusto de Carvalho" userId="003edaac93cd75e4" providerId="LiveId" clId="{EB6694EA-8DB5-4428-B735-25A70CB81814}" dt="2025-10-07T05:31:40.552" v="939" actId="478"/>
          <ac:picMkLst>
            <pc:docMk/>
            <pc:sldMk cId="2568211909" sldId="325"/>
            <ac:picMk id="2" creationId="{588946AB-0D13-D41B-1985-DADEE84B3A78}"/>
          </ac:picMkLst>
        </pc:picChg>
        <pc:picChg chg="add del mod">
          <ac:chgData name="Pr. Marcelo Augusto de Carvalho" userId="003edaac93cd75e4" providerId="LiveId" clId="{EB6694EA-8DB5-4428-B735-25A70CB81814}" dt="2025-10-07T06:11:34.222" v="1273" actId="478"/>
          <ac:picMkLst>
            <pc:docMk/>
            <pc:sldMk cId="2568211909" sldId="325"/>
            <ac:picMk id="4" creationId="{C954C6A7-8BEE-43DA-D340-7E19C164DB77}"/>
          </ac:picMkLst>
        </pc:picChg>
        <pc:picChg chg="add mod">
          <ac:chgData name="Pr. Marcelo Augusto de Carvalho" userId="003edaac93cd75e4" providerId="LiveId" clId="{EB6694EA-8DB5-4428-B735-25A70CB81814}" dt="2025-10-07T06:11:35.169" v="1274"/>
          <ac:picMkLst>
            <pc:docMk/>
            <pc:sldMk cId="2568211909" sldId="325"/>
            <ac:picMk id="5" creationId="{0C1D9219-8966-E733-8637-517814C75917}"/>
          </ac:picMkLst>
        </pc:picChg>
      </pc:sldChg>
      <pc:sldChg chg="addSp delSp modSp mod">
        <pc:chgData name="Pr. Marcelo Augusto de Carvalho" userId="003edaac93cd75e4" providerId="LiveId" clId="{EB6694EA-8DB5-4428-B735-25A70CB81814}" dt="2025-10-07T07:06:11.099" v="1880" actId="1036"/>
        <pc:sldMkLst>
          <pc:docMk/>
          <pc:sldMk cId="3912241508" sldId="326"/>
        </pc:sldMkLst>
        <pc:spChg chg="mod">
          <ac:chgData name="Pr. Marcelo Augusto de Carvalho" userId="003edaac93cd75e4" providerId="LiveId" clId="{EB6694EA-8DB5-4428-B735-25A70CB81814}" dt="2025-10-07T07:06:11.099" v="1880" actId="1036"/>
          <ac:spMkLst>
            <pc:docMk/>
            <pc:sldMk cId="3912241508" sldId="326"/>
            <ac:spMk id="3" creationId="{85B85967-2C71-DA35-2F87-860817BD71EB}"/>
          </ac:spMkLst>
        </pc:spChg>
        <pc:picChg chg="del">
          <ac:chgData name="Pr. Marcelo Augusto de Carvalho" userId="003edaac93cd75e4" providerId="LiveId" clId="{EB6694EA-8DB5-4428-B735-25A70CB81814}" dt="2025-10-07T05:31:45.650" v="941" actId="478"/>
          <ac:picMkLst>
            <pc:docMk/>
            <pc:sldMk cId="3912241508" sldId="326"/>
            <ac:picMk id="2" creationId="{9A3BD21A-4E94-3D8A-B18D-679FA453CF5E}"/>
          </ac:picMkLst>
        </pc:picChg>
        <pc:picChg chg="add del mod">
          <ac:chgData name="Pr. Marcelo Augusto de Carvalho" userId="003edaac93cd75e4" providerId="LiveId" clId="{EB6694EA-8DB5-4428-B735-25A70CB81814}" dt="2025-10-07T06:11:38.870" v="1275" actId="478"/>
          <ac:picMkLst>
            <pc:docMk/>
            <pc:sldMk cId="3912241508" sldId="326"/>
            <ac:picMk id="4" creationId="{3EAF52F8-1C64-C18D-3508-8BB341FEA595}"/>
          </ac:picMkLst>
        </pc:picChg>
        <pc:picChg chg="add mod">
          <ac:chgData name="Pr. Marcelo Augusto de Carvalho" userId="003edaac93cd75e4" providerId="LiveId" clId="{EB6694EA-8DB5-4428-B735-25A70CB81814}" dt="2025-10-07T06:11:39.838" v="1276"/>
          <ac:picMkLst>
            <pc:docMk/>
            <pc:sldMk cId="3912241508" sldId="326"/>
            <ac:picMk id="5" creationId="{519AF0EB-345A-DF9A-DBFB-5E1DA01E2F7D}"/>
          </ac:picMkLst>
        </pc:picChg>
      </pc:sldChg>
      <pc:sldChg chg="addSp delSp modSp mod">
        <pc:chgData name="Pr. Marcelo Augusto de Carvalho" userId="003edaac93cd75e4" providerId="LiveId" clId="{EB6694EA-8DB5-4428-B735-25A70CB81814}" dt="2025-10-07T07:29:55.658" v="2120" actId="207"/>
        <pc:sldMkLst>
          <pc:docMk/>
          <pc:sldMk cId="139635849" sldId="327"/>
        </pc:sldMkLst>
        <pc:spChg chg="mod">
          <ac:chgData name="Pr. Marcelo Augusto de Carvalho" userId="003edaac93cd75e4" providerId="LiveId" clId="{EB6694EA-8DB5-4428-B735-25A70CB81814}" dt="2025-10-07T07:29:55.658" v="2120" actId="207"/>
          <ac:spMkLst>
            <pc:docMk/>
            <pc:sldMk cId="139635849" sldId="327"/>
            <ac:spMk id="3" creationId="{138D893A-16BB-76BE-246C-045AEF661873}"/>
          </ac:spMkLst>
        </pc:spChg>
        <pc:picChg chg="del">
          <ac:chgData name="Pr. Marcelo Augusto de Carvalho" userId="003edaac93cd75e4" providerId="LiveId" clId="{EB6694EA-8DB5-4428-B735-25A70CB81814}" dt="2025-10-07T05:31:51.148" v="943" actId="478"/>
          <ac:picMkLst>
            <pc:docMk/>
            <pc:sldMk cId="139635849" sldId="327"/>
            <ac:picMk id="2" creationId="{1E404646-ECD7-86F7-5ED4-0B1C98D4258A}"/>
          </ac:picMkLst>
        </pc:picChg>
        <pc:picChg chg="add del mod">
          <ac:chgData name="Pr. Marcelo Augusto de Carvalho" userId="003edaac93cd75e4" providerId="LiveId" clId="{EB6694EA-8DB5-4428-B735-25A70CB81814}" dt="2025-10-07T06:11:43.562" v="1277" actId="478"/>
          <ac:picMkLst>
            <pc:docMk/>
            <pc:sldMk cId="139635849" sldId="327"/>
            <ac:picMk id="4" creationId="{135B4F79-DEEC-4DA4-8AF8-8D7BC0017FF9}"/>
          </ac:picMkLst>
        </pc:picChg>
        <pc:picChg chg="add mod">
          <ac:chgData name="Pr. Marcelo Augusto de Carvalho" userId="003edaac93cd75e4" providerId="LiveId" clId="{EB6694EA-8DB5-4428-B735-25A70CB81814}" dt="2025-10-07T06:11:44.481" v="1278"/>
          <ac:picMkLst>
            <pc:docMk/>
            <pc:sldMk cId="139635849" sldId="327"/>
            <ac:picMk id="5" creationId="{DB788747-486E-02A9-27A7-6730CCEB0F66}"/>
          </ac:picMkLst>
        </pc:picChg>
      </pc:sldChg>
      <pc:sldChg chg="addSp delSp modSp mod">
        <pc:chgData name="Pr. Marcelo Augusto de Carvalho" userId="003edaac93cd75e4" providerId="LiveId" clId="{EB6694EA-8DB5-4428-B735-25A70CB81814}" dt="2025-10-07T07:08:51.676" v="1933" actId="1036"/>
        <pc:sldMkLst>
          <pc:docMk/>
          <pc:sldMk cId="83605398" sldId="328"/>
        </pc:sldMkLst>
        <pc:spChg chg="mod">
          <ac:chgData name="Pr. Marcelo Augusto de Carvalho" userId="003edaac93cd75e4" providerId="LiveId" clId="{EB6694EA-8DB5-4428-B735-25A70CB81814}" dt="2025-10-07T07:08:51.676" v="1933" actId="1036"/>
          <ac:spMkLst>
            <pc:docMk/>
            <pc:sldMk cId="83605398" sldId="328"/>
            <ac:spMk id="3" creationId="{40CD9884-FAFC-3F48-BEFE-682F5BD44754}"/>
          </ac:spMkLst>
        </pc:spChg>
        <pc:picChg chg="del">
          <ac:chgData name="Pr. Marcelo Augusto de Carvalho" userId="003edaac93cd75e4" providerId="LiveId" clId="{EB6694EA-8DB5-4428-B735-25A70CB81814}" dt="2025-10-07T05:31:56.077" v="945" actId="478"/>
          <ac:picMkLst>
            <pc:docMk/>
            <pc:sldMk cId="83605398" sldId="328"/>
            <ac:picMk id="2" creationId="{64E3D19B-B7D5-BCFA-72F9-F7E2A5B20D03}"/>
          </ac:picMkLst>
        </pc:picChg>
        <pc:picChg chg="add del mod">
          <ac:chgData name="Pr. Marcelo Augusto de Carvalho" userId="003edaac93cd75e4" providerId="LiveId" clId="{EB6694EA-8DB5-4428-B735-25A70CB81814}" dt="2025-10-07T06:11:48.910" v="1279" actId="478"/>
          <ac:picMkLst>
            <pc:docMk/>
            <pc:sldMk cId="83605398" sldId="328"/>
            <ac:picMk id="4" creationId="{A20FBCC8-D97E-A957-28E8-01F46E2C9832}"/>
          </ac:picMkLst>
        </pc:picChg>
        <pc:picChg chg="add mod">
          <ac:chgData name="Pr. Marcelo Augusto de Carvalho" userId="003edaac93cd75e4" providerId="LiveId" clId="{EB6694EA-8DB5-4428-B735-25A70CB81814}" dt="2025-10-07T06:11:49.868" v="1280"/>
          <ac:picMkLst>
            <pc:docMk/>
            <pc:sldMk cId="83605398" sldId="328"/>
            <ac:picMk id="5" creationId="{0C2510A9-A045-15A3-E6D1-122129F40875}"/>
          </ac:picMkLst>
        </pc:picChg>
      </pc:sldChg>
      <pc:sldChg chg="addSp delSp modSp mod">
        <pc:chgData name="Pr. Marcelo Augusto de Carvalho" userId="003edaac93cd75e4" providerId="LiveId" clId="{EB6694EA-8DB5-4428-B735-25A70CB81814}" dt="2025-10-07T07:31:02.880" v="2134" actId="1036"/>
        <pc:sldMkLst>
          <pc:docMk/>
          <pc:sldMk cId="2686892123" sldId="329"/>
        </pc:sldMkLst>
        <pc:spChg chg="mod">
          <ac:chgData name="Pr. Marcelo Augusto de Carvalho" userId="003edaac93cd75e4" providerId="LiveId" clId="{EB6694EA-8DB5-4428-B735-25A70CB81814}" dt="2025-10-07T07:31:02.880" v="2134" actId="1036"/>
          <ac:spMkLst>
            <pc:docMk/>
            <pc:sldMk cId="2686892123" sldId="329"/>
            <ac:spMk id="3" creationId="{FDB6A824-C7CF-9B2D-C392-3EC7D41B1DBB}"/>
          </ac:spMkLst>
        </pc:spChg>
        <pc:picChg chg="del">
          <ac:chgData name="Pr. Marcelo Augusto de Carvalho" userId="003edaac93cd75e4" providerId="LiveId" clId="{EB6694EA-8DB5-4428-B735-25A70CB81814}" dt="2025-10-07T05:32:01.238" v="947" actId="478"/>
          <ac:picMkLst>
            <pc:docMk/>
            <pc:sldMk cId="2686892123" sldId="329"/>
            <ac:picMk id="2" creationId="{5928E57B-2C12-6305-49E3-2E1B123E72B7}"/>
          </ac:picMkLst>
        </pc:picChg>
        <pc:picChg chg="add del mod">
          <ac:chgData name="Pr. Marcelo Augusto de Carvalho" userId="003edaac93cd75e4" providerId="LiveId" clId="{EB6694EA-8DB5-4428-B735-25A70CB81814}" dt="2025-10-07T06:11:53.411" v="1281" actId="478"/>
          <ac:picMkLst>
            <pc:docMk/>
            <pc:sldMk cId="2686892123" sldId="329"/>
            <ac:picMk id="4" creationId="{FC39B685-77AA-54E7-860F-A32898D27979}"/>
          </ac:picMkLst>
        </pc:picChg>
        <pc:picChg chg="add mod">
          <ac:chgData name="Pr. Marcelo Augusto de Carvalho" userId="003edaac93cd75e4" providerId="LiveId" clId="{EB6694EA-8DB5-4428-B735-25A70CB81814}" dt="2025-10-07T06:11:54.386" v="1282"/>
          <ac:picMkLst>
            <pc:docMk/>
            <pc:sldMk cId="2686892123" sldId="329"/>
            <ac:picMk id="5" creationId="{2091EAA0-BB02-8F30-5183-920B7F912062}"/>
          </ac:picMkLst>
        </pc:picChg>
      </pc:sldChg>
      <pc:sldChg chg="addSp modSp mod modNotesTx">
        <pc:chgData name="Pr. Marcelo Augusto de Carvalho" userId="003edaac93cd75e4" providerId="LiveId" clId="{EB6694EA-8DB5-4428-B735-25A70CB81814}" dt="2025-10-07T07:18:47.124" v="2076" actId="1076"/>
        <pc:sldMkLst>
          <pc:docMk/>
          <pc:sldMk cId="4017985884" sldId="330"/>
        </pc:sldMkLst>
        <pc:spChg chg="mod">
          <ac:chgData name="Pr. Marcelo Augusto de Carvalho" userId="003edaac93cd75e4" providerId="LiveId" clId="{EB6694EA-8DB5-4428-B735-25A70CB81814}" dt="2025-10-07T07:18:47.124" v="2076" actId="1076"/>
          <ac:spMkLst>
            <pc:docMk/>
            <pc:sldMk cId="4017985884" sldId="330"/>
            <ac:spMk id="2" creationId="{6E3B5AA6-E996-E93D-52B1-441DF10E1F80}"/>
          </ac:spMkLst>
        </pc:spChg>
        <pc:picChg chg="add mod ord">
          <ac:chgData name="Pr. Marcelo Augusto de Carvalho" userId="003edaac93cd75e4" providerId="LiveId" clId="{EB6694EA-8DB5-4428-B735-25A70CB81814}" dt="2025-10-07T05:40:24.062" v="1145" actId="171"/>
          <ac:picMkLst>
            <pc:docMk/>
            <pc:sldMk cId="4017985884" sldId="330"/>
            <ac:picMk id="4" creationId="{31319980-9283-7E9D-39AF-B225517816EB}"/>
          </ac:picMkLst>
        </pc:picChg>
      </pc:sldChg>
      <pc:sldChg chg="del modNotesTx">
        <pc:chgData name="Pr. Marcelo Augusto de Carvalho" userId="003edaac93cd75e4" providerId="LiveId" clId="{EB6694EA-8DB5-4428-B735-25A70CB81814}" dt="2025-10-06T18:12:38.125" v="864" actId="47"/>
        <pc:sldMkLst>
          <pc:docMk/>
          <pc:sldMk cId="2271831112" sldId="331"/>
        </pc:sldMkLst>
      </pc:sldChg>
      <pc:sldChg chg="modSp add mod">
        <pc:chgData name="Pr. Marcelo Augusto de Carvalho" userId="003edaac93cd75e4" providerId="LiveId" clId="{EB6694EA-8DB5-4428-B735-25A70CB81814}" dt="2025-10-07T06:49:03.874" v="1569" actId="1036"/>
        <pc:sldMkLst>
          <pc:docMk/>
          <pc:sldMk cId="3803630014" sldId="331"/>
        </pc:sldMkLst>
        <pc:spChg chg="mod">
          <ac:chgData name="Pr. Marcelo Augusto de Carvalho" userId="003edaac93cd75e4" providerId="LiveId" clId="{EB6694EA-8DB5-4428-B735-25A70CB81814}" dt="2025-10-07T06:49:03.874" v="1569" actId="1036"/>
          <ac:spMkLst>
            <pc:docMk/>
            <pc:sldMk cId="3803630014" sldId="331"/>
            <ac:spMk id="3" creationId="{BB415883-5126-2837-9419-64FB92547600}"/>
          </ac:spMkLst>
        </pc:spChg>
      </pc:sldChg>
      <pc:sldChg chg="del">
        <pc:chgData name="Pr. Marcelo Augusto de Carvalho" userId="003edaac93cd75e4" providerId="LiveId" clId="{EB6694EA-8DB5-4428-B735-25A70CB81814}" dt="2025-10-06T18:12:38.125" v="864" actId="47"/>
        <pc:sldMkLst>
          <pc:docMk/>
          <pc:sldMk cId="520491805" sldId="332"/>
        </pc:sldMkLst>
      </pc:sldChg>
      <pc:sldChg chg="modSp add mod">
        <pc:chgData name="Pr. Marcelo Augusto de Carvalho" userId="003edaac93cd75e4" providerId="LiveId" clId="{EB6694EA-8DB5-4428-B735-25A70CB81814}" dt="2025-10-07T06:50:19.645" v="1599" actId="1036"/>
        <pc:sldMkLst>
          <pc:docMk/>
          <pc:sldMk cId="3214302184" sldId="332"/>
        </pc:sldMkLst>
        <pc:spChg chg="mod">
          <ac:chgData name="Pr. Marcelo Augusto de Carvalho" userId="003edaac93cd75e4" providerId="LiveId" clId="{EB6694EA-8DB5-4428-B735-25A70CB81814}" dt="2025-10-07T06:50:19.645" v="1599" actId="1036"/>
          <ac:spMkLst>
            <pc:docMk/>
            <pc:sldMk cId="3214302184" sldId="332"/>
            <ac:spMk id="3" creationId="{5D4D44D6-94B8-26A8-9DCB-F9EC3A646745}"/>
          </ac:spMkLst>
        </pc:spChg>
      </pc:sldChg>
      <pc:sldChg chg="del">
        <pc:chgData name="Pr. Marcelo Augusto de Carvalho" userId="003edaac93cd75e4" providerId="LiveId" clId="{EB6694EA-8DB5-4428-B735-25A70CB81814}" dt="2025-10-06T17:48:32.038" v="863" actId="47"/>
        <pc:sldMkLst>
          <pc:docMk/>
          <pc:sldMk cId="2146549158" sldId="333"/>
        </pc:sldMkLst>
      </pc:sldChg>
      <pc:sldChg chg="modSp add del mod">
        <pc:chgData name="Pr. Marcelo Augusto de Carvalho" userId="003edaac93cd75e4" providerId="LiveId" clId="{EB6694EA-8DB5-4428-B735-25A70CB81814}" dt="2025-10-07T06:53:37.542" v="1631" actId="1036"/>
        <pc:sldMkLst>
          <pc:docMk/>
          <pc:sldMk cId="2398663026" sldId="333"/>
        </pc:sldMkLst>
        <pc:spChg chg="mod">
          <ac:chgData name="Pr. Marcelo Augusto de Carvalho" userId="003edaac93cd75e4" providerId="LiveId" clId="{EB6694EA-8DB5-4428-B735-25A70CB81814}" dt="2025-10-07T06:53:37.542" v="1631" actId="1036"/>
          <ac:spMkLst>
            <pc:docMk/>
            <pc:sldMk cId="2398663026" sldId="333"/>
            <ac:spMk id="3" creationId="{2B1B6010-98DF-1937-A1F5-7862684670EE}"/>
          </ac:spMkLst>
        </pc:spChg>
      </pc:sldChg>
      <pc:sldChg chg="del">
        <pc:chgData name="Pr. Marcelo Augusto de Carvalho" userId="003edaac93cd75e4" providerId="LiveId" clId="{EB6694EA-8DB5-4428-B735-25A70CB81814}" dt="2025-10-06T17:48:32.038" v="863" actId="47"/>
        <pc:sldMkLst>
          <pc:docMk/>
          <pc:sldMk cId="748721404" sldId="334"/>
        </pc:sldMkLst>
      </pc:sldChg>
      <pc:sldChg chg="modSp add mod">
        <pc:chgData name="Pr. Marcelo Augusto de Carvalho" userId="003edaac93cd75e4" providerId="LiveId" clId="{EB6694EA-8DB5-4428-B735-25A70CB81814}" dt="2025-10-07T06:57:07.734" v="1715" actId="207"/>
        <pc:sldMkLst>
          <pc:docMk/>
          <pc:sldMk cId="3135771873" sldId="334"/>
        </pc:sldMkLst>
        <pc:spChg chg="mod">
          <ac:chgData name="Pr. Marcelo Augusto de Carvalho" userId="003edaac93cd75e4" providerId="LiveId" clId="{EB6694EA-8DB5-4428-B735-25A70CB81814}" dt="2025-10-07T06:57:07.734" v="1715" actId="207"/>
          <ac:spMkLst>
            <pc:docMk/>
            <pc:sldMk cId="3135771873" sldId="334"/>
            <ac:spMk id="3" creationId="{1394E59C-B1DE-281C-9231-794EF6E76094}"/>
          </ac:spMkLst>
        </pc:spChg>
      </pc:sldChg>
      <pc:sldChg chg="modSp add mod ord">
        <pc:chgData name="Pr. Marcelo Augusto de Carvalho" userId="003edaac93cd75e4" providerId="LiveId" clId="{EB6694EA-8DB5-4428-B735-25A70CB81814}" dt="2025-10-07T07:00:45.214" v="1756" actId="1036"/>
        <pc:sldMkLst>
          <pc:docMk/>
          <pc:sldMk cId="1601009157" sldId="335"/>
        </pc:sldMkLst>
        <pc:spChg chg="mod">
          <ac:chgData name="Pr. Marcelo Augusto de Carvalho" userId="003edaac93cd75e4" providerId="LiveId" clId="{EB6694EA-8DB5-4428-B735-25A70CB81814}" dt="2025-10-07T07:00:45.214" v="1756" actId="1036"/>
          <ac:spMkLst>
            <pc:docMk/>
            <pc:sldMk cId="1601009157" sldId="335"/>
            <ac:spMk id="3" creationId="{C17BC3CB-ACE0-3951-846D-212FC66857C0}"/>
          </ac:spMkLst>
        </pc:spChg>
      </pc:sldChg>
      <pc:sldChg chg="del">
        <pc:chgData name="Pr. Marcelo Augusto de Carvalho" userId="003edaac93cd75e4" providerId="LiveId" clId="{EB6694EA-8DB5-4428-B735-25A70CB81814}" dt="2025-10-06T17:48:32.038" v="863" actId="47"/>
        <pc:sldMkLst>
          <pc:docMk/>
          <pc:sldMk cId="4230591958" sldId="335"/>
        </pc:sldMkLst>
      </pc:sldChg>
      <pc:sldChg chg="del">
        <pc:chgData name="Pr. Marcelo Augusto de Carvalho" userId="003edaac93cd75e4" providerId="LiveId" clId="{EB6694EA-8DB5-4428-B735-25A70CB81814}" dt="2025-10-06T17:48:32.038" v="863" actId="47"/>
        <pc:sldMkLst>
          <pc:docMk/>
          <pc:sldMk cId="360720345" sldId="336"/>
        </pc:sldMkLst>
      </pc:sldChg>
      <pc:sldChg chg="add">
        <pc:chgData name="Pr. Marcelo Augusto de Carvalho" userId="003edaac93cd75e4" providerId="LiveId" clId="{EB6694EA-8DB5-4428-B735-25A70CB81814}" dt="2025-10-07T06:27:50.564" v="1363" actId="2890"/>
        <pc:sldMkLst>
          <pc:docMk/>
          <pc:sldMk cId="535010944" sldId="336"/>
        </pc:sldMkLst>
      </pc:sldChg>
      <pc:sldChg chg="modSp add mod ord">
        <pc:chgData name="Pr. Marcelo Augusto de Carvalho" userId="003edaac93cd75e4" providerId="LiveId" clId="{EB6694EA-8DB5-4428-B735-25A70CB81814}" dt="2025-10-07T07:03:43.732" v="1846" actId="1036"/>
        <pc:sldMkLst>
          <pc:docMk/>
          <pc:sldMk cId="1760507385" sldId="337"/>
        </pc:sldMkLst>
        <pc:spChg chg="mod">
          <ac:chgData name="Pr. Marcelo Augusto de Carvalho" userId="003edaac93cd75e4" providerId="LiveId" clId="{EB6694EA-8DB5-4428-B735-25A70CB81814}" dt="2025-10-07T07:03:43.732" v="1846" actId="1036"/>
          <ac:spMkLst>
            <pc:docMk/>
            <pc:sldMk cId="1760507385" sldId="337"/>
            <ac:spMk id="3" creationId="{F2D424FF-8922-4981-977D-7BBA81280B3A}"/>
          </ac:spMkLst>
        </pc:spChg>
      </pc:sldChg>
      <pc:sldChg chg="add del ord">
        <pc:chgData name="Pr. Marcelo Augusto de Carvalho" userId="003edaac93cd75e4" providerId="LiveId" clId="{EB6694EA-8DB5-4428-B735-25A70CB81814}" dt="2025-10-07T06:29:26.859" v="1433" actId="47"/>
        <pc:sldMkLst>
          <pc:docMk/>
          <pc:sldMk cId="2327419385" sldId="337"/>
        </pc:sldMkLst>
      </pc:sldChg>
      <pc:sldChg chg="del">
        <pc:chgData name="Pr. Marcelo Augusto de Carvalho" userId="003edaac93cd75e4" providerId="LiveId" clId="{EB6694EA-8DB5-4428-B735-25A70CB81814}" dt="2025-10-06T17:48:32.038" v="863" actId="47"/>
        <pc:sldMkLst>
          <pc:docMk/>
          <pc:sldMk cId="3476464253" sldId="337"/>
        </pc:sldMkLst>
      </pc:sldChg>
      <pc:sldChg chg="modSp add mod">
        <pc:chgData name="Pr. Marcelo Augusto de Carvalho" userId="003edaac93cd75e4" providerId="LiveId" clId="{EB6694EA-8DB5-4428-B735-25A70CB81814}" dt="2025-10-07T07:30:43.885" v="2127" actId="1036"/>
        <pc:sldMkLst>
          <pc:docMk/>
          <pc:sldMk cId="2473027718" sldId="338"/>
        </pc:sldMkLst>
        <pc:spChg chg="mod">
          <ac:chgData name="Pr. Marcelo Augusto de Carvalho" userId="003edaac93cd75e4" providerId="LiveId" clId="{EB6694EA-8DB5-4428-B735-25A70CB81814}" dt="2025-10-07T07:30:43.885" v="2127" actId="1036"/>
          <ac:spMkLst>
            <pc:docMk/>
            <pc:sldMk cId="2473027718" sldId="338"/>
            <ac:spMk id="3" creationId="{6EE87267-9996-CEF9-EE0E-8DAAB0F36DE0}"/>
          </ac:spMkLst>
        </pc:spChg>
      </pc:sldChg>
      <pc:sldChg chg="modSp add mod">
        <pc:chgData name="Pr. Marcelo Augusto de Carvalho" userId="003edaac93cd75e4" providerId="LiveId" clId="{EB6694EA-8DB5-4428-B735-25A70CB81814}" dt="2025-10-07T07:10:34.599" v="1945" actId="1035"/>
        <pc:sldMkLst>
          <pc:docMk/>
          <pc:sldMk cId="2628445246" sldId="339"/>
        </pc:sldMkLst>
        <pc:spChg chg="mod">
          <ac:chgData name="Pr. Marcelo Augusto de Carvalho" userId="003edaac93cd75e4" providerId="LiveId" clId="{EB6694EA-8DB5-4428-B735-25A70CB81814}" dt="2025-10-07T07:10:34.599" v="1945" actId="1035"/>
          <ac:spMkLst>
            <pc:docMk/>
            <pc:sldMk cId="2628445246" sldId="339"/>
            <ac:spMk id="3" creationId="{AC3C9A3D-B97A-1004-B505-5AF733CAE464}"/>
          </ac:spMkLst>
        </pc:spChg>
      </pc:sldChg>
      <pc:sldChg chg="modSp add mod">
        <pc:chgData name="Pr. Marcelo Augusto de Carvalho" userId="003edaac93cd75e4" providerId="LiveId" clId="{EB6694EA-8DB5-4428-B735-25A70CB81814}" dt="2025-10-07T07:13:15.950" v="1960" actId="1036"/>
        <pc:sldMkLst>
          <pc:docMk/>
          <pc:sldMk cId="3161681580" sldId="340"/>
        </pc:sldMkLst>
        <pc:spChg chg="mod">
          <ac:chgData name="Pr. Marcelo Augusto de Carvalho" userId="003edaac93cd75e4" providerId="LiveId" clId="{EB6694EA-8DB5-4428-B735-25A70CB81814}" dt="2025-10-07T07:13:15.950" v="1960" actId="1036"/>
          <ac:spMkLst>
            <pc:docMk/>
            <pc:sldMk cId="3161681580" sldId="340"/>
            <ac:spMk id="3" creationId="{D3105DF0-F092-0543-AB04-DE44418CF325}"/>
          </ac:spMkLst>
        </pc:spChg>
      </pc:sldChg>
      <pc:sldChg chg="modSp add mod">
        <pc:chgData name="Pr. Marcelo Augusto de Carvalho" userId="003edaac93cd75e4" providerId="LiveId" clId="{EB6694EA-8DB5-4428-B735-25A70CB81814}" dt="2025-10-07T07:04:05.584" v="1848" actId="207"/>
        <pc:sldMkLst>
          <pc:docMk/>
          <pc:sldMk cId="3069458072" sldId="341"/>
        </pc:sldMkLst>
        <pc:spChg chg="mod">
          <ac:chgData name="Pr. Marcelo Augusto de Carvalho" userId="003edaac93cd75e4" providerId="LiveId" clId="{EB6694EA-8DB5-4428-B735-25A70CB81814}" dt="2025-10-07T07:04:05.584" v="1848" actId="207"/>
          <ac:spMkLst>
            <pc:docMk/>
            <pc:sldMk cId="3069458072" sldId="341"/>
            <ac:spMk id="3" creationId="{9725259E-B922-3157-AACC-3587FB226011}"/>
          </ac:spMkLst>
        </pc:spChg>
      </pc:sldChg>
      <pc:sldChg chg="modSp add mod">
        <pc:chgData name="Pr. Marcelo Augusto de Carvalho" userId="003edaac93cd75e4" providerId="LiveId" clId="{EB6694EA-8DB5-4428-B735-25A70CB81814}" dt="2025-10-07T07:31:13.620" v="2137" actId="1036"/>
        <pc:sldMkLst>
          <pc:docMk/>
          <pc:sldMk cId="1729503726" sldId="342"/>
        </pc:sldMkLst>
        <pc:spChg chg="mod">
          <ac:chgData name="Pr. Marcelo Augusto de Carvalho" userId="003edaac93cd75e4" providerId="LiveId" clId="{EB6694EA-8DB5-4428-B735-25A70CB81814}" dt="2025-10-07T07:31:13.620" v="2137" actId="1036"/>
          <ac:spMkLst>
            <pc:docMk/>
            <pc:sldMk cId="1729503726" sldId="342"/>
            <ac:spMk id="3" creationId="{88FBE082-C12C-981B-970D-21F1159FA7FB}"/>
          </ac:spMkLst>
        </pc:spChg>
      </pc:sldChg>
      <pc:sldChg chg="modSp add del mod">
        <pc:chgData name="Pr. Marcelo Augusto de Carvalho" userId="003edaac93cd75e4" providerId="LiveId" clId="{EB6694EA-8DB5-4428-B735-25A70CB81814}" dt="2025-10-07T07:28:32.500" v="2106" actId="47"/>
        <pc:sldMkLst>
          <pc:docMk/>
          <pc:sldMk cId="4028710476" sldId="343"/>
        </pc:sldMkLst>
        <pc:spChg chg="mod">
          <ac:chgData name="Pr. Marcelo Augusto de Carvalho" userId="003edaac93cd75e4" providerId="LiveId" clId="{EB6694EA-8DB5-4428-B735-25A70CB81814}" dt="2025-10-07T07:27:31.403" v="2101" actId="21"/>
          <ac:spMkLst>
            <pc:docMk/>
            <pc:sldMk cId="4028710476" sldId="343"/>
            <ac:spMk id="3" creationId="{0C701B69-1666-2463-DD0D-1E35AE0DD5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07/10/2025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33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B3B7-D846-2205-CE87-158D7CE572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608FDCF-CCA6-5F68-3C12-27F2D993A3A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0EA36-7AC7-7B6D-7A38-87BD27AAF36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175D874-7AE5-771F-BC32-CEB603C7F24A}"/>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223328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429A-5B90-F121-D0DF-F89E39B702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4405F8-D5C7-3946-9A1A-A60FD000BD6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5046408-1C14-575A-C7D4-88D40FBEFA9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A9D6AA6-0C06-3628-80FF-B4B1C56F02F1}"/>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69948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9B7F-5825-0BA0-8754-22F6A5F4427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ECB2842-08F8-FDC5-6DD0-B5900F0221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04789A0-F906-4F1A-0B60-6C58A9EE39A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634FBAD9-84B4-46FA-7F0E-794E49A7DDF4}"/>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71867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A52F3-8CD0-42F8-46A9-AE44339DE3F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C856BD5-FB9A-0DBC-6800-81FB6FFA19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6787D2F-FDC4-9E7F-C79F-081E332D5CD1}"/>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2D4B432-162D-365D-33C9-5E86271034E9}"/>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186295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C789-25DC-1CB1-0CE1-1B728284CE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9DB7D5F-40AE-9DB2-1FBF-67ACC0EE533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9E01AE0-A44B-5CAE-3193-E6D6203D5A41}"/>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6AAA898B-EE34-A636-521B-22562BB02FD4}"/>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92785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EDFD-9F12-D081-EE57-3B28307A7B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D5B8E91-95CB-9684-D199-7F1F7BDC20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802231E-BF8C-EAE3-5FC9-19BBC2C5A7C4}"/>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29227C-3EAD-5DFF-8129-69D1DF4E582C}"/>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99250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78051-49BB-1593-1692-3DDE9CE1A4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0A31CDB-FC19-7F4C-AE26-9C0A5CAC333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D57B0EC-CD56-0F37-7C49-F371B9527FC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0C3E39D-88C6-C613-5724-B8F0C89F19A1}"/>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76194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2DF6-6663-F559-2085-C86FF94127F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790A841-F0B3-99E3-70A8-027A0549BDD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5CB73E-00A6-38B5-B049-C6F17C9D11C6}"/>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FA97F07-1CA9-BFDE-43EE-471812B76F1E}"/>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723038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7F509-37A2-63A7-F538-961E5C2E667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852039-662E-C1A1-7ADC-C41E11E356F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14B1326-511E-FBF0-3540-885762F198F0}"/>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D312785-66A6-4562-0EE5-699826406F91}"/>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1464872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5F40-E2C3-0369-0212-419F0ED8BF4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9559B27-03E8-60EA-FEA5-3F5D033AD1C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7AEC5FB-828D-FAE2-D857-ACE60976236B}"/>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33ED475-4499-594E-1338-44F8CAA97107}"/>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3244935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guarde bem sua língua!</a:t>
            </a:r>
          </a:p>
          <a:p>
            <a:pPr algn="just"/>
            <a:endParaRPr lang="pt-BR" sz="2000" b="1" dirty="0">
              <a:latin typeface="Arial" panose="020B0604020202020204" pitchFamily="34" charset="0"/>
              <a:cs typeface="Arial" panose="020B0604020202020204" pitchFamily="34" charset="0"/>
            </a:endParaRPr>
          </a:p>
          <a:p>
            <a:pPr algn="just"/>
            <a:r>
              <a:rPr lang="pt-BR" sz="2000" b="1" dirty="0"/>
              <a:t>A EXPLOSÃO DO ZEPELIM </a:t>
            </a:r>
          </a:p>
          <a:p>
            <a:pPr algn="just"/>
            <a:r>
              <a:rPr lang="pt-BR" sz="2000" b="1" dirty="0"/>
              <a:t>"Põe guarda, Senhor, à minha boca; vigia a porta dos meus lábios." Salmo 141:3 </a:t>
            </a:r>
          </a:p>
          <a:p>
            <a:pPr algn="just"/>
            <a:r>
              <a:rPr lang="pt-BR" sz="2000" b="1" dirty="0"/>
              <a:t>Você já viu um zepelim? Provavelmente não. No entanto, </a:t>
            </a:r>
            <a:r>
              <a:rPr lang="pt-BR" sz="2000" b="1" dirty="0" err="1"/>
              <a:t>cinqüenta</a:t>
            </a:r>
            <a:r>
              <a:rPr lang="pt-BR" sz="2000" b="1" dirty="0"/>
              <a:t> anos atrás esses enormes artefatos voadores eram uma visão familiar nos céus. Gás mais leve que o ar era usado para elevar esses navios espaciais, do mesmo modo que um balão é elevado aos ares. O hidrogênio, gás mais leve que o ar, mais facilmente obtido, era usado na maioria deles. Sete milhões de pés cúbicos desse gás enchiam os 16 </a:t>
            </a:r>
            <a:r>
              <a:rPr lang="pt-BR" sz="2000" b="1" dirty="0" err="1"/>
              <a:t>repositários</a:t>
            </a:r>
            <a:r>
              <a:rPr lang="pt-BR" sz="2000" b="1" dirty="0"/>
              <a:t> do enorme Hindenburg, o maior zepelim que o mundo já viu. Seus quatro motores a diesel propeliam-no através do espaço a 150 km por hora, fazendo a viagem da Alemanha aos Estados Unidos em três dias. Em seu 36° </a:t>
            </a:r>
            <a:r>
              <a:rPr lang="pt-BR" sz="2000" b="1" dirty="0" err="1"/>
              <a:t>vôo</a:t>
            </a:r>
            <a:r>
              <a:rPr lang="pt-BR" sz="2000" b="1" dirty="0"/>
              <a:t> o Hindenburg explodiu, poucos minutos antes de ser estacionado em </a:t>
            </a:r>
            <a:r>
              <a:rPr lang="pt-BR" sz="2000" b="1" dirty="0" err="1"/>
              <a:t>Lakehurst</a:t>
            </a:r>
            <a:r>
              <a:rPr lang="pt-BR" sz="2000" b="1" dirty="0"/>
              <a:t>, Nova Jersey, no dia 6 de maio de 1937. Dentro de 30 segundos toda a enorme aeronave estava em chamas. Trinta e cinco das 97 pessoas a bordo morreram na explosão. Ninguém sabe o que provocou a tragédia. Alguns supõem uma descarga elétrica das nuvens, que inflamou o hidrogênio. Um simples palito de fósforo teria causado a mesma coisa, ou uma pequeníssima centelha. Isto é o que acontece também com a língua humana. Tiago diz que ela é como um pequeno fogo. Assim como um grande poder de destruição está numa pequena fagulha, há também grande poder de mal em nossa língua. Uma palavra apressada pode destruir uma amizade. Uma frase mal escolhida pode incendiar uma cidade. Um comentário irado é capaz de pôr uma nação em chamas. As guerras têm sido produzidas em virtude de palavras errôneas. Famílias têm sido destruídas por maledicência de pessoas. Vidas têm sido afundadas por causa de palavras impensadas. Ellen White escreveu uma vez: "A língua é um pequeno membro, mas as palavras que ela estrutura, tornadas audíveis pela voz, têm grande poder.... Palavras têm ascendido fogos que se têm mostrado difíceis de apagar." - Carta 34, 1899. No Youth 's </a:t>
            </a:r>
            <a:r>
              <a:rPr lang="pt-BR" sz="2000" b="1" dirty="0" err="1"/>
              <a:t>Instructor</a:t>
            </a:r>
            <a:r>
              <a:rPr lang="pt-BR" sz="2000" b="1" dirty="0"/>
              <a:t> do dia 5 de março de 1903 ela escreveu: "Não raro palavras impacientes, iradas, são proferidas, palavras que instigam as piores paixões do coração humano. Tais pessoas necessitam da permanente presença de Cristo na alma. Somente em Sua força podem elas manter sob guarda suas palavras e ações." Compreendendo o tremendo potencial para destruição que existe em sua língua, não gostaria você de pedir hoje a Deus que ponha uma guarda em sua boca e vigie a porta de seus lábios? INSPIRAÇÃO JUVENIL 1983-132.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50BF-A43B-96CF-0A09-073B4C1C58D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FA1F7D-4DB6-107F-08E7-1B5B6A4BB9F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5B9DA73-D0AC-39C3-4A98-8BB6E7B1F0A5}"/>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C5961CD7-7DCE-863F-FDC1-E62639F91ED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65353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DD949-8BC0-D7C1-D69C-8759A401685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E3C8FA-B030-421E-FDB5-4C46A09A8CA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025A005-0DF9-D964-CF2A-4D0C1DC8492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6C07027-4FAB-A4EA-D82B-02DE31186EAE}"/>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29068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52535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07/10/2025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07/10/2025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ulher com vestido azul&#10;&#10;O conteúdo gerado por IA pode estar incorreto.">
            <a:extLst>
              <a:ext uri="{FF2B5EF4-FFF2-40B4-BE49-F238E27FC236}">
                <a16:creationId xmlns:a16="http://schemas.microsoft.com/office/drawing/2014/main" id="{78266849-455E-F03B-C48F-6C82DB91C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Um Povo Descontente</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33</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69001"/>
            <a:ext cx="8690365" cy="6689000"/>
          </a:xfrm>
        </p:spPr>
        <p:txBody>
          <a:bodyPr>
            <a:noAutofit/>
          </a:bodyPr>
          <a:lstStyle/>
          <a:p>
            <a:pPr algn="just">
              <a:lnSpc>
                <a:spcPts val="3500"/>
              </a:lnSpc>
              <a:spcAft>
                <a:spcPts val="600"/>
              </a:spcAft>
            </a:pPr>
            <a:r>
              <a:rPr lang="pt-BR" sz="2400" b="1" dirty="0"/>
              <a:t>Avançando eles, o caminho se tornou mais </a:t>
            </a:r>
            <a:r>
              <a:rPr lang="pt-BR" sz="2400" b="1" dirty="0">
                <a:solidFill>
                  <a:srgbClr val="FF0000"/>
                </a:solidFill>
              </a:rPr>
              <a:t>difícil. </a:t>
            </a:r>
            <a:r>
              <a:rPr lang="pt-BR" sz="2400" b="1" dirty="0"/>
              <a:t>Seu percurso estendia-se através de barrancos e desolação estéril. As gargantas de pedra, de longe e de perto, estavam repletas de homens, mulheres e crianças, com animais e carros, e longas fileiras de rebanhos e gado. Sua marcha era necessariamente lenta e trabalhosa; e as multidões, depois de seu longo acampamento, não estavam preparadas para suportar os perigos e incômodos do caminho. </a:t>
            </a:r>
          </a:p>
          <a:p>
            <a:pPr algn="just">
              <a:lnSpc>
                <a:spcPts val="3500"/>
              </a:lnSpc>
              <a:spcAft>
                <a:spcPts val="600"/>
              </a:spcAft>
            </a:pPr>
            <a:r>
              <a:rPr lang="pt-BR" sz="2400" b="1" dirty="0"/>
              <a:t>Depois de três dias de viagem, ouviram-se francas </a:t>
            </a:r>
            <a:r>
              <a:rPr lang="pt-BR" sz="2400" b="1" dirty="0">
                <a:solidFill>
                  <a:srgbClr val="FF0000"/>
                </a:solidFill>
              </a:rPr>
              <a:t>queixas. </a:t>
            </a:r>
            <a:r>
              <a:rPr lang="pt-BR" sz="2400" b="1" dirty="0"/>
              <a:t>Estas se originaram com a mistura de gente, que estavam continuamente a espreitar qualquer motivo de censura. O descontentamento é </a:t>
            </a:r>
            <a:r>
              <a:rPr lang="pt-BR" sz="2400" b="1" dirty="0">
                <a:solidFill>
                  <a:srgbClr val="FF0000"/>
                </a:solidFill>
              </a:rPr>
              <a:t>contagioso,</a:t>
            </a:r>
            <a:r>
              <a:rPr lang="pt-BR" sz="2400" b="1" dirty="0"/>
              <a:t> e logo espalhou-se pelo arraial.</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6CA55C42-BFD7-8EF6-8E79-BDE5139857D3}"/>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2A8CBE-537A-535A-C3EC-8471AFD3EEC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AD388A-DE18-EB45-A1FE-8BDBD722A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2B1B6010-98DF-1937-A1F5-7862684670EE}"/>
              </a:ext>
            </a:extLst>
          </p:cNvPr>
          <p:cNvSpPr>
            <a:spLocks noGrp="1"/>
          </p:cNvSpPr>
          <p:nvPr>
            <p:ph idx="1"/>
          </p:nvPr>
        </p:nvSpPr>
        <p:spPr>
          <a:xfrm>
            <a:off x="139309" y="325757"/>
            <a:ext cx="8690365" cy="6532244"/>
          </a:xfrm>
        </p:spPr>
        <p:txBody>
          <a:bodyPr>
            <a:noAutofit/>
          </a:bodyPr>
          <a:lstStyle/>
          <a:p>
            <a:pPr algn="just">
              <a:lnSpc>
                <a:spcPts val="3600"/>
              </a:lnSpc>
              <a:spcAft>
                <a:spcPts val="600"/>
              </a:spcAft>
            </a:pPr>
            <a:r>
              <a:rPr lang="pt-BR" sz="2400" b="1" dirty="0"/>
              <a:t>Novamente começaram a clamar pedindo </a:t>
            </a:r>
            <a:r>
              <a:rPr lang="pt-BR" sz="2400" b="1" dirty="0">
                <a:solidFill>
                  <a:srgbClr val="FF0000"/>
                </a:solidFill>
              </a:rPr>
              <a:t>carne</a:t>
            </a:r>
            <a:r>
              <a:rPr lang="pt-BR" sz="2400" b="1" dirty="0"/>
              <a:t> para comer. Se bem que abundantemente supridos de maná, não estavam satisfeitos. Os israelitas, durante seu cativeiro no Egito, tinham sido compelidos a passar com o mais trivial e simples alimento; mas o bom apetite provocado pela privação e árduo trabalho tornava-o saboroso. </a:t>
            </a:r>
          </a:p>
          <a:p>
            <a:pPr algn="just">
              <a:lnSpc>
                <a:spcPts val="3600"/>
              </a:lnSpc>
              <a:spcAft>
                <a:spcPts val="600"/>
              </a:spcAft>
            </a:pPr>
            <a:r>
              <a:rPr lang="pt-BR" sz="2400" b="1" dirty="0"/>
              <a:t>Muitos dos egípcios, entretanto, que agora se achavam entre eles, tinham estado acostumados a regime farto; e estes foram os primeiros a queixar-se. Ao dar o </a:t>
            </a:r>
            <a:r>
              <a:rPr lang="pt-BR" sz="2400" b="1" dirty="0">
                <a:solidFill>
                  <a:srgbClr val="FF0000"/>
                </a:solidFill>
              </a:rPr>
              <a:t>maná, </a:t>
            </a:r>
            <a:r>
              <a:rPr lang="pt-BR" sz="2400" b="1" dirty="0"/>
              <a:t>precisamente antes de Israel chegar ao Sinai, o Senhor lhes concedera carne em resposta aos seus clamores; mas esta lhes foi fornecida </a:t>
            </a:r>
            <a:r>
              <a:rPr lang="pt-BR" sz="2400" b="1" dirty="0">
                <a:solidFill>
                  <a:srgbClr val="FF0000"/>
                </a:solidFill>
              </a:rPr>
              <a:t>apenas um dia.</a:t>
            </a:r>
            <a:endParaRPr lang="pt-BR" sz="2400" b="1" dirty="0">
              <a:solidFill>
                <a:srgbClr val="FF0000"/>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0FD433DB-E016-8C5F-DE21-51A757ACA508}"/>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398663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Uma imagem contendo mesa, fruta&#10;&#10;O conteúdo gerado por IA pode estar incorreto.">
            <a:extLst>
              <a:ext uri="{FF2B5EF4-FFF2-40B4-BE49-F238E27FC236}">
                <a16:creationId xmlns:a16="http://schemas.microsoft.com/office/drawing/2014/main" id="{3A2B5085-C163-71D9-6DFE-3355B430A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18083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Não Dera Carne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Continuamente a Israel?</a:t>
            </a:r>
          </a:p>
        </p:txBody>
      </p:sp>
    </p:spTree>
    <p:extLst>
      <p:ext uri="{BB962C8B-B14F-4D97-AF65-F5344CB8AC3E}">
        <p14:creationId xmlns:p14="http://schemas.microsoft.com/office/powerpoint/2010/main" val="15038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613141"/>
            <a:ext cx="8690365" cy="6231800"/>
          </a:xfrm>
        </p:spPr>
        <p:txBody>
          <a:bodyPr>
            <a:noAutofit/>
          </a:bodyPr>
          <a:lstStyle/>
          <a:p>
            <a:pPr algn="just">
              <a:lnSpc>
                <a:spcPts val="3600"/>
              </a:lnSpc>
              <a:spcAft>
                <a:spcPts val="600"/>
              </a:spcAft>
            </a:pPr>
            <a:r>
              <a:rPr lang="pt-BR" sz="2400" b="1" dirty="0"/>
              <a:t>Deus poderia tão facilmente tê-los provido de carne como de maná; </a:t>
            </a:r>
            <a:r>
              <a:rPr lang="pt-BR" sz="2400" b="1" dirty="0" err="1"/>
              <a:t>impôs-se-lhes</a:t>
            </a:r>
            <a:r>
              <a:rPr lang="pt-BR" sz="2400" b="1" dirty="0"/>
              <a:t>, porém, uma </a:t>
            </a:r>
            <a:r>
              <a:rPr lang="pt-BR" sz="2400" b="1" dirty="0">
                <a:solidFill>
                  <a:srgbClr val="FF0000"/>
                </a:solidFill>
              </a:rPr>
              <a:t>restrição, </a:t>
            </a:r>
            <a:r>
              <a:rPr lang="pt-BR" sz="2400" b="1" dirty="0"/>
              <a:t>para o seu bem. Era Seu propósito supri-los de alimento </a:t>
            </a:r>
            <a:r>
              <a:rPr lang="pt-BR" sz="2400" b="1" dirty="0">
                <a:solidFill>
                  <a:srgbClr val="FF0000"/>
                </a:solidFill>
              </a:rPr>
              <a:t>mais adaptado </a:t>
            </a:r>
            <a:r>
              <a:rPr lang="pt-BR" sz="2400" b="1" dirty="0"/>
              <a:t>às suas necessidades do que o regime estimulante a que muitos se haviam acostumado no Egito. </a:t>
            </a:r>
          </a:p>
          <a:p>
            <a:pPr algn="just">
              <a:lnSpc>
                <a:spcPts val="3600"/>
              </a:lnSpc>
              <a:spcAft>
                <a:spcPts val="600"/>
              </a:spcAft>
            </a:pPr>
            <a:r>
              <a:rPr lang="pt-BR" sz="2400" b="1" dirty="0"/>
              <a:t>O apetite pervertido devia ser posto em uma condição mais sadia, a fim de que pudessem usar o alimento originariamente provido ao homem: os </a:t>
            </a:r>
            <a:r>
              <a:rPr lang="pt-BR" sz="2400" b="1" dirty="0">
                <a:solidFill>
                  <a:srgbClr val="FF0000"/>
                </a:solidFill>
              </a:rPr>
              <a:t>frutos da Terra, </a:t>
            </a:r>
            <a:r>
              <a:rPr lang="pt-BR" sz="2400" b="1" dirty="0"/>
              <a:t>que Deus dera a Adão e Eva no Éden. Foi por esta razão que os israelitas foram em grande medida privados do alimento cárneo.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D84C2160-CEB8-8F00-D3CC-F7B44F377173}"/>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comendo rosquinha&#10;&#10;O conteúdo gerado por IA pode estar incorreto.">
            <a:extLst>
              <a:ext uri="{FF2B5EF4-FFF2-40B4-BE49-F238E27FC236}">
                <a16:creationId xmlns:a16="http://schemas.microsoft.com/office/drawing/2014/main" id="{EAE44F05-F6D7-E4DC-3B63-C65389F93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7475220" y="1843950"/>
            <a:ext cx="4671060" cy="317009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Princípios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São Quebrados Pela Intemperança em Todas as Suas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Expressões?</a:t>
            </a:r>
          </a:p>
        </p:txBody>
      </p:sp>
    </p:spTree>
    <p:extLst>
      <p:ext uri="{BB962C8B-B14F-4D97-AF65-F5344CB8AC3E}">
        <p14:creationId xmlns:p14="http://schemas.microsoft.com/office/powerpoint/2010/main" val="189052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587016"/>
            <a:ext cx="8690365" cy="6231800"/>
          </a:xfrm>
        </p:spPr>
        <p:txBody>
          <a:bodyPr>
            <a:noAutofit/>
          </a:bodyPr>
          <a:lstStyle/>
          <a:p>
            <a:pPr algn="just">
              <a:lnSpc>
                <a:spcPts val="3600"/>
              </a:lnSpc>
              <a:spcAft>
                <a:spcPts val="600"/>
              </a:spcAft>
            </a:pPr>
            <a:r>
              <a:rPr lang="pt-BR" sz="2400" b="1" dirty="0"/>
              <a:t>Satanás tentou-os a considerar esta restrição como </a:t>
            </a:r>
            <a:r>
              <a:rPr lang="pt-BR" sz="2400" b="1" dirty="0">
                <a:solidFill>
                  <a:srgbClr val="FF0000"/>
                </a:solidFill>
              </a:rPr>
              <a:t>injusta</a:t>
            </a:r>
            <a:r>
              <a:rPr lang="pt-BR" sz="2400" b="1" dirty="0"/>
              <a:t> e cruel. Fê-los cobiçar coisas proibidas, porque viu que a satisfação desenfreada do apetite tenderia a produzir a </a:t>
            </a:r>
            <a:r>
              <a:rPr lang="pt-BR" sz="2400" b="1" dirty="0">
                <a:solidFill>
                  <a:srgbClr val="FF0000"/>
                </a:solidFill>
              </a:rPr>
              <a:t>sensualidade,</a:t>
            </a:r>
            <a:r>
              <a:rPr lang="pt-BR" sz="2400" b="1" dirty="0"/>
              <a:t> e por este meio o povo poderia ser mais facilmente submetido ao seu domínio. O autor da moléstia e da miséria assaltará os homens no ponto em que ele pode ter o maior êxito. </a:t>
            </a:r>
          </a:p>
          <a:p>
            <a:pPr algn="just">
              <a:lnSpc>
                <a:spcPts val="3600"/>
              </a:lnSpc>
              <a:spcAft>
                <a:spcPts val="600"/>
              </a:spcAft>
            </a:pPr>
            <a:r>
              <a:rPr lang="pt-BR" sz="2400" b="1" dirty="0"/>
              <a:t>A </a:t>
            </a:r>
            <a:r>
              <a:rPr lang="pt-BR" sz="2400" b="1" dirty="0">
                <a:solidFill>
                  <a:srgbClr val="FF0000"/>
                </a:solidFill>
              </a:rPr>
              <a:t>intemperança </a:t>
            </a:r>
            <a:r>
              <a:rPr lang="pt-BR" sz="2400" b="1" dirty="0"/>
              <a:t>no comer e no beber, determinando, como o faz, a satisfação das </a:t>
            </a:r>
            <a:r>
              <a:rPr lang="pt-BR" sz="2400" b="1" dirty="0">
                <a:solidFill>
                  <a:srgbClr val="FF0000"/>
                </a:solidFill>
              </a:rPr>
              <a:t>paixões baixas, </a:t>
            </a:r>
            <a:r>
              <a:rPr lang="pt-BR" sz="2400" b="1" dirty="0"/>
              <a:t>prepara aos homens o caminho para desrespeitarem todos os deveres morais. Ao serem assaltados pela tentação, pouco poder têm eles para resistir.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FA3ECDA1-3379-E0B8-FC40-40D1848FEEFF}"/>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FF9AF1-A9E2-02A0-0C9E-A1A25AB923A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2A62BD-0260-3C2B-170A-30826288C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94E59C-B1DE-281C-9231-794EF6E76094}"/>
              </a:ext>
            </a:extLst>
          </p:cNvPr>
          <p:cNvSpPr>
            <a:spLocks noGrp="1"/>
          </p:cNvSpPr>
          <p:nvPr>
            <p:ph idx="1"/>
          </p:nvPr>
        </p:nvSpPr>
        <p:spPr>
          <a:xfrm>
            <a:off x="139309" y="704578"/>
            <a:ext cx="8690365" cy="5966461"/>
          </a:xfrm>
        </p:spPr>
        <p:txBody>
          <a:bodyPr>
            <a:noAutofit/>
          </a:bodyPr>
          <a:lstStyle/>
          <a:p>
            <a:pPr algn="just">
              <a:lnSpc>
                <a:spcPts val="3600"/>
              </a:lnSpc>
              <a:spcAft>
                <a:spcPts val="600"/>
              </a:spcAft>
            </a:pPr>
            <a:r>
              <a:rPr lang="pt-BR" sz="2400" b="1" dirty="0"/>
              <a:t>Deus tirou do Egito os israelitas para que os pudesse estabelecer na terra de Canaã como um povo puro, santo e feliz. Para a realização deste objetivo, sujeitou-os a um processo de </a:t>
            </a:r>
            <a:r>
              <a:rPr lang="pt-BR" sz="2400" b="1" dirty="0">
                <a:solidFill>
                  <a:srgbClr val="FF0000"/>
                </a:solidFill>
              </a:rPr>
              <a:t>disciplina, </a:t>
            </a:r>
            <a:r>
              <a:rPr lang="pt-BR" sz="2400" b="1" dirty="0"/>
              <a:t>tanto para o seu bem como para o bem de sua posteridade. </a:t>
            </a:r>
          </a:p>
          <a:p>
            <a:pPr algn="just">
              <a:lnSpc>
                <a:spcPts val="3600"/>
              </a:lnSpc>
              <a:spcAft>
                <a:spcPts val="600"/>
              </a:spcAft>
            </a:pPr>
            <a:r>
              <a:rPr lang="pt-BR" sz="2400" b="1" dirty="0"/>
              <a:t>Estivessem eles dispostos a vencer o </a:t>
            </a:r>
            <a:r>
              <a:rPr lang="pt-BR" sz="2400" b="1" dirty="0">
                <a:solidFill>
                  <a:srgbClr val="FF0000"/>
                </a:solidFill>
              </a:rPr>
              <a:t>apetite,</a:t>
            </a:r>
            <a:r>
              <a:rPr lang="pt-BR" sz="2400" b="1" dirty="0"/>
              <a:t> em obediência às Suas sábias restrições, e teriam sido desconhecidas entre eles a fraqueza e a moléstia. </a:t>
            </a:r>
          </a:p>
          <a:p>
            <a:pPr algn="just">
              <a:lnSpc>
                <a:spcPts val="3600"/>
              </a:lnSpc>
              <a:spcAft>
                <a:spcPts val="600"/>
              </a:spcAft>
            </a:pPr>
            <a:r>
              <a:rPr lang="pt-BR" sz="2400" b="1" dirty="0"/>
              <a:t>Seus descendentes teriam possuído </a:t>
            </a:r>
            <a:r>
              <a:rPr lang="pt-BR" sz="2400" b="1" dirty="0">
                <a:solidFill>
                  <a:srgbClr val="FF0000"/>
                </a:solidFill>
              </a:rPr>
              <a:t>força</a:t>
            </a:r>
            <a:r>
              <a:rPr lang="pt-BR" sz="2400" b="1" dirty="0"/>
              <a:t> tanto física como mental. Teriam tido clara percepção da verdade e do dever, </a:t>
            </a:r>
            <a:r>
              <a:rPr lang="pt-BR" sz="2400" b="1" dirty="0">
                <a:solidFill>
                  <a:srgbClr val="FF0000"/>
                </a:solidFill>
              </a:rPr>
              <a:t>discernimento</a:t>
            </a:r>
            <a:r>
              <a:rPr lang="pt-BR" sz="2400" b="1" dirty="0"/>
              <a:t> penetrante e são juízo.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E918B752-CBC3-937A-4BC8-A171421F3CD1}"/>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135771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6" name="Imagem 5" descr="Céu azul com nuvens&#10;&#10;O conteúdo gerado por IA pode estar incorreto.">
            <a:extLst>
              <a:ext uri="{FF2B5EF4-FFF2-40B4-BE49-F238E27FC236}">
                <a16:creationId xmlns:a16="http://schemas.microsoft.com/office/drawing/2014/main" id="{A33BB5E0-52FC-6FF8-73EA-BE27E48C6F3D}"/>
              </a:ext>
            </a:extLst>
          </p:cNvPr>
          <p:cNvPicPr>
            <a:picLocks noChangeAspect="1"/>
          </p:cNvPicPr>
          <p:nvPr/>
        </p:nvPicPr>
        <p:blipFill>
          <a:blip r:embed="rId3">
            <a:extLst>
              <a:ext uri="{28A0092B-C50C-407E-A947-70E740481C1C}">
                <a14:useLocalDpi xmlns:a14="http://schemas.microsoft.com/office/drawing/2010/main" val="0"/>
              </a:ext>
            </a:extLst>
          </a:blip>
          <a:srcRect t="1481" b="1296"/>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716412"/>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Castigou Severamente a Israel?</a:t>
            </a:r>
          </a:p>
        </p:txBody>
      </p:sp>
    </p:spTree>
    <p:extLst>
      <p:ext uri="{BB962C8B-B14F-4D97-AF65-F5344CB8AC3E}">
        <p14:creationId xmlns:p14="http://schemas.microsoft.com/office/powerpoint/2010/main" val="127657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378008"/>
            <a:ext cx="8690365" cy="6127297"/>
          </a:xfrm>
        </p:spPr>
        <p:txBody>
          <a:bodyPr>
            <a:noAutofit/>
          </a:bodyPr>
          <a:lstStyle/>
          <a:p>
            <a:pPr algn="just">
              <a:lnSpc>
                <a:spcPts val="3600"/>
              </a:lnSpc>
              <a:spcAft>
                <a:spcPts val="600"/>
              </a:spcAft>
            </a:pPr>
            <a:r>
              <a:rPr lang="pt-BR" sz="2400" b="1" dirty="0"/>
              <a:t>Murmurações e tumultos tinham sido </a:t>
            </a:r>
            <a:r>
              <a:rPr lang="pt-BR" sz="2400" b="1" dirty="0">
                <a:solidFill>
                  <a:srgbClr val="FF0000"/>
                </a:solidFill>
              </a:rPr>
              <a:t>frequentes</a:t>
            </a:r>
            <a:r>
              <a:rPr lang="pt-BR" sz="2400" b="1" dirty="0"/>
              <a:t> durante a jornada do Mar Vermelho ao Sinai; mas, compadecendo-Se de sua ignorância e cegueira, Deus não visitara então o pecado com juízos. </a:t>
            </a:r>
          </a:p>
          <a:p>
            <a:pPr algn="just">
              <a:lnSpc>
                <a:spcPts val="3600"/>
              </a:lnSpc>
              <a:spcAft>
                <a:spcPts val="600"/>
              </a:spcAft>
            </a:pPr>
            <a:r>
              <a:rPr lang="pt-BR" sz="2400" b="1" dirty="0"/>
              <a:t>Mas desde aquele tempo Ele Se lhes </a:t>
            </a:r>
            <a:r>
              <a:rPr lang="pt-BR" sz="2400" b="1" dirty="0">
                <a:solidFill>
                  <a:srgbClr val="FF0000"/>
                </a:solidFill>
              </a:rPr>
              <a:t>revelara</a:t>
            </a:r>
            <a:r>
              <a:rPr lang="pt-BR" sz="2400" b="1" dirty="0"/>
              <a:t> em Horebe. Haviam recebido grande luz, visto que tinham sido testemunhas da majestade, do poder e da misericórdia de Deus; e sua incredulidade e descontentamento incorriam em maior delito. </a:t>
            </a:r>
          </a:p>
          <a:p>
            <a:pPr algn="just">
              <a:lnSpc>
                <a:spcPts val="3600"/>
              </a:lnSpc>
              <a:spcAft>
                <a:spcPts val="600"/>
              </a:spcAft>
            </a:pPr>
            <a:r>
              <a:rPr lang="pt-BR" sz="2400" b="1" dirty="0"/>
              <a:t>Sua </a:t>
            </a:r>
            <a:r>
              <a:rPr lang="pt-BR" sz="2400" b="1" dirty="0">
                <a:solidFill>
                  <a:srgbClr val="FF0000"/>
                </a:solidFill>
              </a:rPr>
              <a:t>murmuração</a:t>
            </a:r>
            <a:r>
              <a:rPr lang="pt-BR" sz="2400" b="1" dirty="0"/>
              <a:t> era agora </a:t>
            </a:r>
            <a:r>
              <a:rPr lang="pt-BR" sz="2400" b="1" dirty="0">
                <a:solidFill>
                  <a:srgbClr val="FF0000"/>
                </a:solidFill>
              </a:rPr>
              <a:t>rebelião,</a:t>
            </a:r>
            <a:r>
              <a:rPr lang="pt-BR" sz="2400" b="1" dirty="0"/>
              <a:t> e como tal devia receber imediato e assinalado castigo, para que Israel fosse preservado da anarquia e ruína.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0C1D9219-8966-E733-8637-517814C75917}"/>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455D13-BB68-230B-76AF-7FEA12FA00D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0FB979-0656-8B16-0759-266EB42FD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17BC3CB-ACE0-3951-846D-212FC66857C0}"/>
              </a:ext>
            </a:extLst>
          </p:cNvPr>
          <p:cNvSpPr>
            <a:spLocks noGrp="1"/>
          </p:cNvSpPr>
          <p:nvPr>
            <p:ph idx="1"/>
          </p:nvPr>
        </p:nvSpPr>
        <p:spPr>
          <a:xfrm>
            <a:off x="139309" y="221252"/>
            <a:ext cx="8690365" cy="6571435"/>
          </a:xfrm>
        </p:spPr>
        <p:txBody>
          <a:bodyPr>
            <a:noAutofit/>
          </a:bodyPr>
          <a:lstStyle/>
          <a:p>
            <a:pPr algn="just">
              <a:lnSpc>
                <a:spcPts val="3600"/>
              </a:lnSpc>
              <a:spcAft>
                <a:spcPts val="600"/>
              </a:spcAft>
            </a:pPr>
            <a:r>
              <a:rPr lang="pt-BR" sz="2400" b="1" dirty="0"/>
              <a:t>“O fogo do Senhor ardeu entre eles, e consumiu os que estavam na última parte do arraial”. Números 11:1. Os mais culpados dos queixosos foram </a:t>
            </a:r>
            <a:r>
              <a:rPr lang="pt-BR" sz="2400" b="1" dirty="0">
                <a:solidFill>
                  <a:srgbClr val="FF0000"/>
                </a:solidFill>
              </a:rPr>
              <a:t>mortos</a:t>
            </a:r>
            <a:r>
              <a:rPr lang="pt-BR" sz="2400" b="1" dirty="0"/>
              <a:t> pelo relâmpago da nuvem. </a:t>
            </a:r>
          </a:p>
          <a:p>
            <a:pPr algn="just">
              <a:lnSpc>
                <a:spcPts val="3600"/>
              </a:lnSpc>
              <a:spcAft>
                <a:spcPts val="600"/>
              </a:spcAft>
            </a:pPr>
            <a:r>
              <a:rPr lang="pt-BR" sz="2400" b="1" dirty="0"/>
              <a:t>Em vez de levar os sobreviventes à </a:t>
            </a:r>
            <a:r>
              <a:rPr lang="pt-BR" sz="2400" b="1" dirty="0">
                <a:solidFill>
                  <a:srgbClr val="FF0000"/>
                </a:solidFill>
              </a:rPr>
              <a:t>humilhação</a:t>
            </a:r>
            <a:r>
              <a:rPr lang="pt-BR" sz="2400" b="1" dirty="0"/>
              <a:t> e ao arrependimento, este terrível juízo pareceu apenas aumentar-lhes a murmuração. Assim manifestaram seu descontentamento pelo alimento que o Criador lhes provera. </a:t>
            </a:r>
          </a:p>
          <a:p>
            <a:pPr algn="just">
              <a:lnSpc>
                <a:spcPts val="3600"/>
              </a:lnSpc>
              <a:spcAft>
                <a:spcPts val="600"/>
              </a:spcAft>
            </a:pPr>
            <a:r>
              <a:rPr lang="pt-BR" sz="2400" b="1" dirty="0"/>
              <a:t>Tinham, contudo, </a:t>
            </a:r>
            <a:r>
              <a:rPr lang="pt-BR" sz="2400" b="1" dirty="0">
                <a:solidFill>
                  <a:srgbClr val="FF0000"/>
                </a:solidFill>
              </a:rPr>
              <a:t>prova</a:t>
            </a:r>
            <a:r>
              <a:rPr lang="pt-BR" sz="2400" b="1" dirty="0"/>
              <a:t> constante de que o mesmo se adaptava às suas necessidades; pois, apesar  das fadigas que suportavam, não havia um que fosse fraco, em todas as suas tribos.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941ABE3F-0E57-7C51-FA17-6496411FB32B}"/>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160100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Números 11-12</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29A63-C42F-8C55-288D-F5963A8A73B2}"/>
            </a:ext>
          </a:extLst>
        </p:cNvPr>
        <p:cNvGrpSpPr/>
        <p:nvPr/>
      </p:nvGrpSpPr>
      <p:grpSpPr>
        <a:xfrm>
          <a:off x="0" y="0"/>
          <a:ext cx="0" cy="0"/>
          <a:chOff x="0" y="0"/>
          <a:chExt cx="0" cy="0"/>
        </a:xfrm>
      </p:grpSpPr>
      <p:pic>
        <p:nvPicPr>
          <p:cNvPr id="4" name="Imagem 3" descr="Homem falando no celular&#10;&#10;O conteúdo gerado por IA pode estar incorreto.">
            <a:extLst>
              <a:ext uri="{FF2B5EF4-FFF2-40B4-BE49-F238E27FC236}">
                <a16:creationId xmlns:a16="http://schemas.microsoft.com/office/drawing/2014/main" id="{8D378D61-AC0A-75E0-7554-DBDAA2E00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38D64D2-0C7F-A444-03AE-9BA88E574024}"/>
              </a:ext>
            </a:extLst>
          </p:cNvPr>
          <p:cNvSpPr/>
          <p:nvPr/>
        </p:nvSpPr>
        <p:spPr>
          <a:xfrm>
            <a:off x="0" y="5373512"/>
            <a:ext cx="12192000" cy="1200329"/>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Reação de Moisés à Reclamação do Povo</a:t>
            </a:r>
          </a:p>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 Que Ele Colheu ao Reclamar a Deus?</a:t>
            </a:r>
          </a:p>
        </p:txBody>
      </p:sp>
    </p:spTree>
    <p:extLst>
      <p:ext uri="{BB962C8B-B14F-4D97-AF65-F5344CB8AC3E}">
        <p14:creationId xmlns:p14="http://schemas.microsoft.com/office/powerpoint/2010/main" val="53501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EDBC9-2841-C018-D830-8562635B3FB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69D662-CB18-49EF-F11A-2D0EA4F5C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2D424FF-8922-4981-977D-7BBA81280B3A}"/>
              </a:ext>
            </a:extLst>
          </p:cNvPr>
          <p:cNvSpPr>
            <a:spLocks noGrp="1"/>
          </p:cNvSpPr>
          <p:nvPr>
            <p:ph idx="1"/>
          </p:nvPr>
        </p:nvSpPr>
        <p:spPr>
          <a:xfrm>
            <a:off x="139309" y="874400"/>
            <a:ext cx="8690365" cy="5317400"/>
          </a:xfrm>
        </p:spPr>
        <p:txBody>
          <a:bodyPr>
            <a:noAutofit/>
          </a:bodyPr>
          <a:lstStyle/>
          <a:p>
            <a:pPr algn="just">
              <a:lnSpc>
                <a:spcPts val="3600"/>
              </a:lnSpc>
              <a:spcAft>
                <a:spcPts val="600"/>
              </a:spcAft>
            </a:pPr>
            <a:r>
              <a:rPr lang="pt-BR" sz="2400" b="1" dirty="0"/>
              <a:t>O coração de Moisés </a:t>
            </a:r>
            <a:r>
              <a:rPr lang="pt-BR" sz="2400" b="1" dirty="0">
                <a:solidFill>
                  <a:srgbClr val="FF0000"/>
                </a:solidFill>
              </a:rPr>
              <a:t>desfaleceu. </a:t>
            </a:r>
            <a:r>
              <a:rPr lang="pt-BR" sz="2400" b="1" dirty="0"/>
              <a:t>Por eles arriscara tudo, e este era o modo em que correspondiam. Todas as suas dificuldades, mesmo os sofrimentos imaginários, atribuíam a ele. Em sua angústia foi tentado mesmo a não confiar em Deus. Sua oração foi quase uma queixa. </a:t>
            </a:r>
          </a:p>
          <a:p>
            <a:pPr algn="just">
              <a:lnSpc>
                <a:spcPts val="3600"/>
              </a:lnSpc>
              <a:spcAft>
                <a:spcPts val="600"/>
              </a:spcAft>
            </a:pPr>
            <a:r>
              <a:rPr lang="pt-BR" sz="2400" b="1" dirty="0"/>
              <a:t>O Senhor </a:t>
            </a:r>
            <a:r>
              <a:rPr lang="pt-BR" sz="2400" b="1" dirty="0">
                <a:solidFill>
                  <a:srgbClr val="FF0000"/>
                </a:solidFill>
              </a:rPr>
              <a:t>permitiu</a:t>
            </a:r>
            <a:r>
              <a:rPr lang="pt-BR" sz="2400" b="1" dirty="0"/>
              <a:t> a Moisés escolher por si mesmo os homens mais fiéis e aptos para com ele participarem da responsabilidade. Sua influência ajudaria a sustar a violência do povo e sufocar a insurreição; contudo, </a:t>
            </a:r>
            <a:r>
              <a:rPr lang="pt-BR" sz="2400" b="1" dirty="0">
                <a:solidFill>
                  <a:srgbClr val="FF0000"/>
                </a:solidFill>
              </a:rPr>
              <a:t>graves males </a:t>
            </a:r>
            <a:r>
              <a:rPr lang="pt-BR" sz="2400" b="1" dirty="0"/>
              <a:t>resultariam finalmente de sua promoção.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544E4C0C-7F80-8C7D-50D4-C688F5BA13E6}"/>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1760507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EDDE6-2E04-090B-1EC5-DFCC4140DD1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FF722C4-4CBE-8827-6A10-290A16C59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725259E-B922-3157-AACC-3587FB226011}"/>
              </a:ext>
            </a:extLst>
          </p:cNvPr>
          <p:cNvSpPr>
            <a:spLocks noGrp="1"/>
          </p:cNvSpPr>
          <p:nvPr>
            <p:ph idx="1"/>
          </p:nvPr>
        </p:nvSpPr>
        <p:spPr>
          <a:xfrm>
            <a:off x="139309" y="678457"/>
            <a:ext cx="8690365" cy="5526406"/>
          </a:xfrm>
        </p:spPr>
        <p:txBody>
          <a:bodyPr>
            <a:noAutofit/>
          </a:bodyPr>
          <a:lstStyle/>
          <a:p>
            <a:pPr algn="just">
              <a:lnSpc>
                <a:spcPts val="3600"/>
              </a:lnSpc>
              <a:spcAft>
                <a:spcPts val="600"/>
              </a:spcAft>
            </a:pPr>
            <a:r>
              <a:rPr lang="pt-BR" sz="2400" b="1" dirty="0"/>
              <a:t>Eles </a:t>
            </a:r>
            <a:r>
              <a:rPr lang="pt-BR" sz="2400" b="1" dirty="0">
                <a:solidFill>
                  <a:srgbClr val="FF0000"/>
                </a:solidFill>
              </a:rPr>
              <a:t>nunca teriam sido escolhidos </a:t>
            </a:r>
            <a:r>
              <a:rPr lang="pt-BR" sz="2400" b="1" dirty="0"/>
              <a:t>caso Moisés houvesse manifestado uma fé que correspondesse às provas que tivera do poder e bondade de Deus. Mas ele exagerara seus encargos e trabalhos, quase perdendo de vista que era apenas o instrumento pelo qual Deus operara. Não tinha desculpa, por condescender, por pouco que fosse, com o espírito de murmuração, que era a maldição de Israel. </a:t>
            </a:r>
          </a:p>
          <a:p>
            <a:pPr algn="just">
              <a:lnSpc>
                <a:spcPts val="3600"/>
              </a:lnSpc>
              <a:spcAft>
                <a:spcPts val="600"/>
              </a:spcAft>
            </a:pPr>
            <a:r>
              <a:rPr lang="pt-BR" sz="2400" b="1" dirty="0"/>
              <a:t>Se tivesse depositado </a:t>
            </a:r>
            <a:r>
              <a:rPr lang="pt-BR" sz="2400" b="1" dirty="0">
                <a:solidFill>
                  <a:srgbClr val="FF0000"/>
                </a:solidFill>
              </a:rPr>
              <a:t>inteira confiança </a:t>
            </a:r>
            <a:r>
              <a:rPr lang="pt-BR" sz="2400" b="1" dirty="0"/>
              <a:t>em Deus, o Senhor tê-lo-ia guiado continuamente, e lhe teria dado forças para toda emergência.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45BD3B36-E405-91C4-94AC-BFA90976575F}"/>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06945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com a mão no rosto&#10;&#10;O conteúdo gerado por IA pode estar incorreto.">
            <a:extLst>
              <a:ext uri="{FF2B5EF4-FFF2-40B4-BE49-F238E27FC236}">
                <a16:creationId xmlns:a16="http://schemas.microsoft.com/office/drawing/2014/main" id="{524CBE7B-5544-90C1-DEEA-64F5D113E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137160" y="1843950"/>
            <a:ext cx="5006340" cy="317009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Ganhamos Quando Recebemos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Aquilo que Deus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Queria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Ter-nos Dado?</a:t>
            </a:r>
          </a:p>
        </p:txBody>
      </p:sp>
    </p:spTree>
    <p:extLst>
      <p:ext uri="{BB962C8B-B14F-4D97-AF65-F5344CB8AC3E}">
        <p14:creationId xmlns:p14="http://schemas.microsoft.com/office/powerpoint/2010/main" val="3262789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312693"/>
            <a:ext cx="8690365" cy="6493057"/>
          </a:xfrm>
        </p:spPr>
        <p:txBody>
          <a:bodyPr>
            <a:noAutofit/>
          </a:bodyPr>
          <a:lstStyle/>
          <a:p>
            <a:pPr algn="just">
              <a:lnSpc>
                <a:spcPts val="3600"/>
              </a:lnSpc>
              <a:spcAft>
                <a:spcPts val="600"/>
              </a:spcAft>
            </a:pPr>
            <a:r>
              <a:rPr lang="pt-BR" sz="2400" b="1" dirty="0"/>
              <a:t>Um vento forte, soprando do mar, trouxe então bandos de codornizes. Todo aquele dia e aquela noite, e o dia seguinte, o povo trabalhou ajuntando alimento miraculosamente provido. Tiveram </a:t>
            </a:r>
            <a:r>
              <a:rPr lang="pt-BR" sz="2400" b="1" dirty="0">
                <a:solidFill>
                  <a:srgbClr val="FF0000"/>
                </a:solidFill>
              </a:rPr>
              <a:t>imensa quantidade. </a:t>
            </a:r>
          </a:p>
          <a:p>
            <a:pPr algn="just">
              <a:lnSpc>
                <a:spcPts val="3600"/>
              </a:lnSpc>
              <a:spcAft>
                <a:spcPts val="600"/>
              </a:spcAft>
            </a:pPr>
            <a:r>
              <a:rPr lang="pt-BR" sz="2400" b="1" dirty="0"/>
              <a:t>Deus deu ao povo aquilo que não era para seu máximo bem, porque persistiram em desejá-lo; seus rebeldes desejos foram satisfeitos, mas foram entregues ao sofrimento das </a:t>
            </a:r>
            <a:r>
              <a:rPr lang="pt-BR" sz="2400" b="1" dirty="0">
                <a:solidFill>
                  <a:srgbClr val="FF0000"/>
                </a:solidFill>
              </a:rPr>
              <a:t>consequências.</a:t>
            </a:r>
            <a:r>
              <a:rPr lang="pt-BR" sz="2400" b="1" dirty="0"/>
              <a:t> Comeram sem restrições, e seus excessos foram prontamente punidos. “E feriu o Senhor o povo com uma praga mui grande”. Números 11:33. Grande número foi ceifado pela febre ardente, enquanto os mais culpados entre eles foram feridos logo que provaram o alimento cobiçado.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519AF0EB-345A-DF9A-DBFB-5E1DA01E2F7D}"/>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Homem com a mão na boca&#10;&#10;O conteúdo gerado por IA pode estar incorreto.">
            <a:extLst>
              <a:ext uri="{FF2B5EF4-FFF2-40B4-BE49-F238E27FC236}">
                <a16:creationId xmlns:a16="http://schemas.microsoft.com/office/drawing/2014/main" id="{2EDF230D-4939-158F-BF6D-A97D82082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8054340" y="2151727"/>
            <a:ext cx="4130040"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Terrível Pecado Cometeram </a:t>
            </a:r>
          </a:p>
          <a:p>
            <a:pPr algn="ctr" eaLnBrk="1" hangingPunct="1">
              <a:defRPr/>
            </a:pPr>
            <a:r>
              <a:rPr lang="pt-BR" sz="40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Miriã</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e Arão?</a:t>
            </a:r>
          </a:p>
        </p:txBody>
      </p:sp>
    </p:spTree>
    <p:extLst>
      <p:ext uri="{BB962C8B-B14F-4D97-AF65-F5344CB8AC3E}">
        <p14:creationId xmlns:p14="http://schemas.microsoft.com/office/powerpoint/2010/main" val="85694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55937"/>
            <a:ext cx="8690365" cy="6649813"/>
          </a:xfrm>
        </p:spPr>
        <p:txBody>
          <a:bodyPr>
            <a:noAutofit/>
          </a:bodyPr>
          <a:lstStyle/>
          <a:p>
            <a:pPr algn="just">
              <a:lnSpc>
                <a:spcPts val="3500"/>
              </a:lnSpc>
              <a:spcAft>
                <a:spcPts val="600"/>
              </a:spcAft>
            </a:pPr>
            <a:r>
              <a:rPr lang="pt-BR" sz="2400" b="1" dirty="0" err="1"/>
              <a:t>Miriã</a:t>
            </a:r>
            <a:r>
              <a:rPr lang="pt-BR" sz="2400" b="1" dirty="0"/>
              <a:t> tinham ocupado posição de grande honra e de chefia em Israel. Ambos eram </a:t>
            </a:r>
            <a:r>
              <a:rPr lang="pt-BR" sz="2400" b="1" dirty="0">
                <a:solidFill>
                  <a:srgbClr val="FF0000"/>
                </a:solidFill>
              </a:rPr>
              <a:t>favorecidos</a:t>
            </a:r>
            <a:r>
              <a:rPr lang="pt-BR" sz="2400" b="1" dirty="0"/>
              <a:t> com o dom de profecia e, por determinação divina, tinham estado ligados a Moisés no livramento dos hebreus. </a:t>
            </a:r>
            <a:r>
              <a:rPr lang="pt-BR" sz="2400" b="1" dirty="0">
                <a:solidFill>
                  <a:srgbClr val="FF0000"/>
                </a:solidFill>
              </a:rPr>
              <a:t>Dotada </a:t>
            </a:r>
            <a:r>
              <a:rPr lang="pt-BR" sz="2400" b="1" dirty="0"/>
              <a:t>abundantemente dos dons da poesia e música, </a:t>
            </a:r>
            <a:r>
              <a:rPr lang="pt-BR" sz="2400" b="1" dirty="0" err="1"/>
              <a:t>Miriã</a:t>
            </a:r>
            <a:r>
              <a:rPr lang="pt-BR" sz="2400" b="1" dirty="0"/>
              <a:t> dirigira as mulheres de Israel no cântico e na dança, à margem do Mar Vermelho. Na afeição do povo e honras do Céu, estava ela apenas abaixo de Moisés e Arão. </a:t>
            </a:r>
          </a:p>
          <a:p>
            <a:pPr algn="just">
              <a:lnSpc>
                <a:spcPts val="3500"/>
              </a:lnSpc>
              <a:spcAft>
                <a:spcPts val="600"/>
              </a:spcAft>
            </a:pPr>
            <a:r>
              <a:rPr lang="pt-BR" sz="2400" b="1" dirty="0"/>
              <a:t>Na designação dos setenta anciãos, </a:t>
            </a:r>
            <a:r>
              <a:rPr lang="pt-BR" sz="2400" b="1" dirty="0" err="1"/>
              <a:t>Miriã</a:t>
            </a:r>
            <a:r>
              <a:rPr lang="pt-BR" sz="2400" b="1" dirty="0"/>
              <a:t> e Arão não tinham sido consultados, e seus </a:t>
            </a:r>
            <a:r>
              <a:rPr lang="pt-BR" sz="2400" b="1" dirty="0">
                <a:solidFill>
                  <a:srgbClr val="FF0000"/>
                </a:solidFill>
              </a:rPr>
              <a:t>ciúmes</a:t>
            </a:r>
            <a:r>
              <a:rPr lang="pt-BR" sz="2400" b="1" dirty="0"/>
              <a:t> despertaram-se contra Moisés. Por ocasião da visita de Jetro, a pronta aceitação por parte de Moisés do conselho de seu sogro despertou em Arão e </a:t>
            </a:r>
            <a:r>
              <a:rPr lang="pt-BR" sz="2400" b="1" dirty="0" err="1"/>
              <a:t>Miriã</a:t>
            </a:r>
            <a:r>
              <a:rPr lang="pt-BR" sz="2400" b="1" dirty="0"/>
              <a:t> um receio de que sua </a:t>
            </a:r>
            <a:r>
              <a:rPr lang="pt-BR" sz="2400" b="1" dirty="0">
                <a:solidFill>
                  <a:srgbClr val="FF0000"/>
                </a:solidFill>
              </a:rPr>
              <a:t>influência</a:t>
            </a:r>
            <a:r>
              <a:rPr lang="pt-BR" sz="2400" b="1" dirty="0"/>
              <a:t> junto ao grande chefe excedesse à deles.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DB788747-486E-02A9-27A7-6730CCEB0F66}"/>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EF8804-C428-8ADA-172A-5D91BC6309C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74DFD7-F5CF-6545-F493-AFE8D04B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6EE87267-9996-CEF9-EE0E-8DAAB0F36DE0}"/>
              </a:ext>
            </a:extLst>
          </p:cNvPr>
          <p:cNvSpPr>
            <a:spLocks noGrp="1"/>
          </p:cNvSpPr>
          <p:nvPr>
            <p:ph idx="1"/>
          </p:nvPr>
        </p:nvSpPr>
        <p:spPr>
          <a:xfrm>
            <a:off x="139309" y="182064"/>
            <a:ext cx="8690365" cy="6597560"/>
          </a:xfrm>
        </p:spPr>
        <p:txBody>
          <a:bodyPr>
            <a:noAutofit/>
          </a:bodyPr>
          <a:lstStyle/>
          <a:p>
            <a:pPr algn="just">
              <a:lnSpc>
                <a:spcPts val="3600"/>
              </a:lnSpc>
              <a:spcAft>
                <a:spcPts val="600"/>
              </a:spcAft>
            </a:pPr>
            <a:r>
              <a:rPr lang="pt-BR" sz="2400" b="1" dirty="0" err="1"/>
              <a:t>Miriã</a:t>
            </a:r>
            <a:r>
              <a:rPr lang="pt-BR" sz="2400" b="1" dirty="0"/>
              <a:t> e Arão nunca haviam conhecido o peso dos cuidados e responsabilidades que repousava sobre Moisés; contudo, visto que tinham sido escolhidos para o auxiliarem, consideraram-se </a:t>
            </a:r>
            <a:r>
              <a:rPr lang="pt-BR" sz="2400" b="1" dirty="0" err="1"/>
              <a:t>co-participantes</a:t>
            </a:r>
            <a:r>
              <a:rPr lang="pt-BR" sz="2400" b="1" dirty="0"/>
              <a:t> seus e na mesma medida, do cargo da liderança, e acharam </a:t>
            </a:r>
            <a:r>
              <a:rPr lang="pt-BR" sz="2400" b="1" dirty="0">
                <a:solidFill>
                  <a:srgbClr val="FF0000"/>
                </a:solidFill>
              </a:rPr>
              <a:t>desnecessária </a:t>
            </a:r>
            <a:r>
              <a:rPr lang="pt-BR" sz="2400" b="1" dirty="0"/>
              <a:t>a designação de mais auxiliares.</a:t>
            </a:r>
          </a:p>
          <a:p>
            <a:pPr algn="just">
              <a:lnSpc>
                <a:spcPts val="3400"/>
              </a:lnSpc>
              <a:spcAft>
                <a:spcPts val="600"/>
              </a:spcAft>
            </a:pPr>
            <a:r>
              <a:rPr lang="pt-BR" sz="2400" b="1" dirty="0"/>
              <a:t>Moisés estava ciente de sua própria fraqueza, e fez de Deus o seu Conselheiro. Arão tinha-se em mais elevada conta, e confiava menos em Deus. </a:t>
            </a:r>
            <a:r>
              <a:rPr lang="pt-BR" sz="2400" b="1" dirty="0" err="1"/>
              <a:t>Miriã</a:t>
            </a:r>
            <a:r>
              <a:rPr lang="pt-BR" sz="2400" b="1" dirty="0"/>
              <a:t> e Arão, porém, </a:t>
            </a:r>
            <a:r>
              <a:rPr lang="pt-BR" sz="2400" b="1" dirty="0">
                <a:solidFill>
                  <a:srgbClr val="FF0000"/>
                </a:solidFill>
              </a:rPr>
              <a:t>cegos</a:t>
            </a:r>
            <a:r>
              <a:rPr lang="pt-BR" sz="2400" b="1" dirty="0"/>
              <a:t> pela inveja e ambição, perderam isto de vista. Arão fora </a:t>
            </a:r>
            <a:r>
              <a:rPr lang="pt-BR" sz="2400" b="1" dirty="0">
                <a:solidFill>
                  <a:srgbClr val="FF0000"/>
                </a:solidFill>
              </a:rPr>
              <a:t>altamente honrado </a:t>
            </a:r>
            <a:r>
              <a:rPr lang="pt-BR" sz="2400" b="1" dirty="0"/>
              <a:t>por Deus pela designação de sua família para o ofício sagrado do sacerdócio; todavia, mesmo isto aumentava agora o desejo de exaltação própria.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E3CEC5BE-28AA-DA5F-D589-5C82C3F9979E}"/>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473027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8" name="Imagem 7" descr="Mulher sentada na cama&#10;&#10;O conteúdo gerado por IA pode estar incorreto.">
            <a:extLst>
              <a:ext uri="{FF2B5EF4-FFF2-40B4-BE49-F238E27FC236}">
                <a16:creationId xmlns:a16="http://schemas.microsoft.com/office/drawing/2014/main" id="{3E38F854-9E64-735B-5446-D505B68AC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7932420" y="1690062"/>
            <a:ext cx="4259580"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Contra Quem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Miriã</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Achou Motivos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Criticar Moisés?</a:t>
            </a:r>
          </a:p>
        </p:txBody>
      </p:sp>
    </p:spTree>
    <p:extLst>
      <p:ext uri="{BB962C8B-B14F-4D97-AF65-F5344CB8AC3E}">
        <p14:creationId xmlns:p14="http://schemas.microsoft.com/office/powerpoint/2010/main" val="1058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573954"/>
            <a:ext cx="8690365" cy="5966460"/>
          </a:xfrm>
        </p:spPr>
        <p:txBody>
          <a:bodyPr>
            <a:noAutofit/>
          </a:bodyPr>
          <a:lstStyle/>
          <a:p>
            <a:pPr algn="just">
              <a:lnSpc>
                <a:spcPts val="3600"/>
              </a:lnSpc>
              <a:spcAft>
                <a:spcPts val="600"/>
              </a:spcAft>
            </a:pPr>
            <a:r>
              <a:rPr lang="pt-BR" sz="2400" b="1" dirty="0"/>
              <a:t>Cedendo ao espírito de </a:t>
            </a:r>
            <a:r>
              <a:rPr lang="pt-BR" sz="2400" b="1" dirty="0">
                <a:solidFill>
                  <a:srgbClr val="FF0000"/>
                </a:solidFill>
              </a:rPr>
              <a:t>descontentamento,</a:t>
            </a:r>
            <a:r>
              <a:rPr lang="pt-BR" sz="2400" b="1" dirty="0"/>
              <a:t> </a:t>
            </a:r>
            <a:r>
              <a:rPr lang="pt-BR" sz="2400" b="1" dirty="0" err="1"/>
              <a:t>Miriã</a:t>
            </a:r>
            <a:r>
              <a:rPr lang="pt-BR" sz="2400" b="1" dirty="0"/>
              <a:t> achou motivos de queixa nos acontecimentos que Deus de maneira especial dirigira. O </a:t>
            </a:r>
            <a:r>
              <a:rPr lang="pt-BR" sz="2400" b="1" dirty="0">
                <a:solidFill>
                  <a:srgbClr val="FF0000"/>
                </a:solidFill>
              </a:rPr>
              <a:t>casamento</a:t>
            </a:r>
            <a:r>
              <a:rPr lang="pt-BR" sz="2400" b="1" dirty="0"/>
              <a:t> de Moisés lhe fora desagradável. O haver ele escolhido uma mulher de outra nação, em vez de tomar esposa dentre os hebreus, foi uma </a:t>
            </a:r>
            <a:r>
              <a:rPr lang="pt-BR" sz="2400" b="1" dirty="0">
                <a:solidFill>
                  <a:srgbClr val="FF0000"/>
                </a:solidFill>
              </a:rPr>
              <a:t>ofensa </a:t>
            </a:r>
            <a:r>
              <a:rPr lang="pt-BR" sz="2400" b="1" dirty="0"/>
              <a:t>à sua família e ao orgulho nacional. Zípora era tratada com </a:t>
            </a:r>
            <a:r>
              <a:rPr lang="pt-BR" sz="2400" b="1" dirty="0" err="1"/>
              <a:t>mal-disfarçado</a:t>
            </a:r>
            <a:r>
              <a:rPr lang="pt-BR" sz="2400" b="1" dirty="0"/>
              <a:t> desprezo.</a:t>
            </a:r>
          </a:p>
          <a:p>
            <a:pPr algn="just">
              <a:lnSpc>
                <a:spcPts val="3600"/>
              </a:lnSpc>
              <a:spcAft>
                <a:spcPts val="600"/>
              </a:spcAft>
            </a:pPr>
            <a:r>
              <a:rPr lang="pt-BR" sz="2400" b="1" dirty="0"/>
              <a:t>Embora fosse chamada “mulher </a:t>
            </a:r>
            <a:r>
              <a:rPr lang="pt-BR" sz="2400" b="1" dirty="0" err="1"/>
              <a:t>cusita</a:t>
            </a:r>
            <a:r>
              <a:rPr lang="pt-BR" sz="2400" b="1" dirty="0"/>
              <a:t>” (Números 12:1), era a esposa de Moisés midianita e, assim, descendente de Abraão. Na aparência pessoal ela diferia dos hebreus, tendo a pele de cor um pouco mais escura. Se bem não fosse israelita, Zípora era </a:t>
            </a:r>
            <a:r>
              <a:rPr lang="pt-BR" sz="2400" b="1" dirty="0">
                <a:solidFill>
                  <a:srgbClr val="FF0000"/>
                </a:solidFill>
              </a:rPr>
              <a:t>adoradora</a:t>
            </a:r>
            <a:r>
              <a:rPr lang="pt-BR" sz="2400" b="1" dirty="0"/>
              <a:t> do verdadeiro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0C2510A9-A045-15A3-E6D1-122129F40875}"/>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Bandeira azul vermelha e branca&#10;&#10;O conteúdo gerado por IA pode estar incorreto.">
            <a:extLst>
              <a:ext uri="{FF2B5EF4-FFF2-40B4-BE49-F238E27FC236}">
                <a16:creationId xmlns:a16="http://schemas.microsoft.com/office/drawing/2014/main" id="{1767A454-8B01-0A91-1921-6A5337A86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259212"/>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Medidas Deus Tomou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Fazer de Israel Uma Nação Estabelecida?</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65AB28-DC7D-D1C5-4CDD-629C88C2088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516BDC-1E21-56D4-F6BC-66A81219F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AC3C9A3D-B97A-1004-B505-5AF733CAE464}"/>
              </a:ext>
            </a:extLst>
          </p:cNvPr>
          <p:cNvSpPr>
            <a:spLocks noGrp="1"/>
          </p:cNvSpPr>
          <p:nvPr>
            <p:ph idx="1"/>
          </p:nvPr>
        </p:nvSpPr>
        <p:spPr>
          <a:xfrm>
            <a:off x="139309" y="182064"/>
            <a:ext cx="8690365" cy="6558372"/>
          </a:xfrm>
        </p:spPr>
        <p:txBody>
          <a:bodyPr>
            <a:noAutofit/>
          </a:bodyPr>
          <a:lstStyle/>
          <a:p>
            <a:pPr algn="just">
              <a:lnSpc>
                <a:spcPts val="3500"/>
              </a:lnSpc>
              <a:spcAft>
                <a:spcPts val="600"/>
              </a:spcAft>
            </a:pPr>
            <a:r>
              <a:rPr lang="pt-BR" sz="2400" b="1" dirty="0"/>
              <a:t>Quando Zípora se reuniu a seu povo no deserto, viu que os encargos dele lhe estavam esgotando as forças, e deu a conhecer seus temores a Jetro, que </a:t>
            </a:r>
            <a:r>
              <a:rPr lang="pt-BR" sz="2400" b="1" dirty="0">
                <a:solidFill>
                  <a:srgbClr val="FF0000"/>
                </a:solidFill>
              </a:rPr>
              <a:t>sugeriu </a:t>
            </a:r>
            <a:r>
              <a:rPr lang="pt-BR" sz="2400" b="1" dirty="0"/>
              <a:t>medidas para o aliviarem. Nisso estava a principal razão da antipatia de </a:t>
            </a:r>
            <a:r>
              <a:rPr lang="pt-BR" sz="2400" b="1" dirty="0" err="1"/>
              <a:t>Miriã</a:t>
            </a:r>
            <a:r>
              <a:rPr lang="pt-BR" sz="2400" b="1" dirty="0"/>
              <a:t> para com Zípora. </a:t>
            </a:r>
          </a:p>
          <a:p>
            <a:pPr algn="just">
              <a:lnSpc>
                <a:spcPts val="3500"/>
              </a:lnSpc>
              <a:spcAft>
                <a:spcPts val="600"/>
              </a:spcAft>
            </a:pPr>
            <a:r>
              <a:rPr lang="pt-BR" sz="2400" b="1" dirty="0">
                <a:solidFill>
                  <a:srgbClr val="FF0000"/>
                </a:solidFill>
              </a:rPr>
              <a:t>Doendo-se</a:t>
            </a:r>
            <a:r>
              <a:rPr lang="pt-BR" sz="2400" b="1" dirty="0"/>
              <a:t> muito da suposta negligência manifestada a ela e Arão, considerou a esposa de Moisés como a </a:t>
            </a:r>
            <a:r>
              <a:rPr lang="pt-BR" sz="2400" b="1" dirty="0">
                <a:solidFill>
                  <a:srgbClr val="FF0000"/>
                </a:solidFill>
              </a:rPr>
              <a:t>causa, </a:t>
            </a:r>
            <a:r>
              <a:rPr lang="pt-BR" sz="2400" b="1" dirty="0"/>
              <a:t>concluindo que sua influência o impedira de os tomar em seus conselhos como antes fazia. Houvesse Arão permanecido firme pelo que era reto, e poderia ter reprimido o mal; mas, em vez de mostrar a </a:t>
            </a:r>
            <a:r>
              <a:rPr lang="pt-BR" sz="2400" b="1" dirty="0" err="1"/>
              <a:t>Miriã</a:t>
            </a:r>
            <a:r>
              <a:rPr lang="pt-BR" sz="2400" b="1" dirty="0"/>
              <a:t> a pecaminosidade de sua conduta, </a:t>
            </a:r>
            <a:r>
              <a:rPr lang="pt-BR" sz="2400" b="1" dirty="0">
                <a:solidFill>
                  <a:srgbClr val="FF0000"/>
                </a:solidFill>
              </a:rPr>
              <a:t>compartilhou-lhe</a:t>
            </a:r>
            <a:r>
              <a:rPr lang="pt-BR" sz="2400" b="1" dirty="0"/>
              <a:t> os sentimentos, deu ouvidos às suas palavras de queixa, e assim veio a partilhar de seus ciúmes.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5A6B576A-06D2-85B5-5A82-7BBBB66F4EDC}"/>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628445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Rosto de mulher sorrindo&#10;&#10;O conteúdo gerado por IA pode estar incorreto.">
            <a:extLst>
              <a:ext uri="{FF2B5EF4-FFF2-40B4-BE49-F238E27FC236}">
                <a16:creationId xmlns:a16="http://schemas.microsoft.com/office/drawing/2014/main" id="{E6A4F530-FE61-8798-DE73-F44C318D4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32471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o Pecado de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Miriã</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Foi Punido Tão Severamente?</a:t>
            </a:r>
          </a:p>
        </p:txBody>
      </p:sp>
    </p:spTree>
    <p:extLst>
      <p:ext uri="{BB962C8B-B14F-4D97-AF65-F5344CB8AC3E}">
        <p14:creationId xmlns:p14="http://schemas.microsoft.com/office/powerpoint/2010/main" val="51601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221253"/>
            <a:ext cx="8690365" cy="6532246"/>
          </a:xfrm>
        </p:spPr>
        <p:txBody>
          <a:bodyPr>
            <a:noAutofit/>
          </a:bodyPr>
          <a:lstStyle/>
          <a:p>
            <a:pPr algn="just">
              <a:lnSpc>
                <a:spcPts val="3600"/>
              </a:lnSpc>
              <a:spcAft>
                <a:spcPts val="600"/>
              </a:spcAft>
            </a:pPr>
            <a:r>
              <a:rPr lang="pt-BR" sz="2400" b="1" dirty="0"/>
              <a:t>Suas acusações foram suportadas por Moisés em paciente </a:t>
            </a:r>
            <a:r>
              <a:rPr lang="pt-BR" sz="2400" b="1" dirty="0">
                <a:solidFill>
                  <a:srgbClr val="FF0000"/>
                </a:solidFill>
              </a:rPr>
              <a:t>silêncio.  </a:t>
            </a:r>
          </a:p>
          <a:p>
            <a:pPr algn="just">
              <a:lnSpc>
                <a:spcPts val="3600"/>
              </a:lnSpc>
              <a:spcAft>
                <a:spcPts val="600"/>
              </a:spcAft>
            </a:pPr>
            <a:r>
              <a:rPr lang="pt-BR" sz="2400" b="1" dirty="0"/>
              <a:t>Deus escolhera a Moisés, e sobre ele pusera o seu Espírito; e </a:t>
            </a:r>
            <a:r>
              <a:rPr lang="pt-BR" sz="2400" b="1" dirty="0" err="1"/>
              <a:t>Miriã</a:t>
            </a:r>
            <a:r>
              <a:rPr lang="pt-BR" sz="2400" b="1" dirty="0"/>
              <a:t> e Arão, pelas suas murmurações, eram culpados de </a:t>
            </a:r>
            <a:r>
              <a:rPr lang="pt-BR" sz="2400" b="1" dirty="0">
                <a:solidFill>
                  <a:srgbClr val="FF0000"/>
                </a:solidFill>
              </a:rPr>
              <a:t>deslealdade</a:t>
            </a:r>
            <a:r>
              <a:rPr lang="pt-BR" sz="2400" b="1" dirty="0"/>
              <a:t>, não somente para com o chefe que lhes fora designado, mas para com o próprio Deus. Os sediciosos faladores foram convocados ao tabernáculo, e levados perante Moisés.</a:t>
            </a:r>
          </a:p>
          <a:p>
            <a:pPr algn="just">
              <a:lnSpc>
                <a:spcPts val="3600"/>
              </a:lnSpc>
              <a:spcAft>
                <a:spcPts val="600"/>
              </a:spcAft>
            </a:pPr>
            <a:r>
              <a:rPr lang="pt-BR" sz="2400" b="1" dirty="0"/>
              <a:t>A nuvem desapareceu do tabernáculo em sinal do desprazer de Deus, e </a:t>
            </a:r>
            <a:r>
              <a:rPr lang="pt-BR" sz="2400" b="1" dirty="0" err="1"/>
              <a:t>Miriã</a:t>
            </a:r>
            <a:r>
              <a:rPr lang="pt-BR" sz="2400" b="1" dirty="0"/>
              <a:t> foi </a:t>
            </a:r>
            <a:r>
              <a:rPr lang="pt-BR" sz="2400" b="1" dirty="0">
                <a:solidFill>
                  <a:srgbClr val="FF0000"/>
                </a:solidFill>
              </a:rPr>
              <a:t>castigada.</a:t>
            </a:r>
            <a:r>
              <a:rPr lang="pt-BR" sz="2400" b="1" dirty="0"/>
              <a:t> Ela ficou “leprosa, como a neve”. Números 12:5-10. Arão foi poupado, mas teve severa repreensão no castigo de </a:t>
            </a:r>
            <a:r>
              <a:rPr lang="pt-BR" sz="2400" b="1" dirty="0" err="1"/>
              <a:t>Miriã</a:t>
            </a:r>
            <a:r>
              <a:rPr lang="pt-BR" sz="2400" b="1" dirty="0"/>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2091EAA0-BB02-8F30-5183-920B7F912062}"/>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1FFF8-A3A6-1E07-39EA-46C3C78F979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FAA57-E1DC-9BD6-1266-69E4F6446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8FBE082-C12C-981B-970D-21F1159FA7FB}"/>
              </a:ext>
            </a:extLst>
          </p:cNvPr>
          <p:cNvSpPr>
            <a:spLocks noGrp="1"/>
          </p:cNvSpPr>
          <p:nvPr>
            <p:ph idx="1"/>
          </p:nvPr>
        </p:nvSpPr>
        <p:spPr>
          <a:xfrm>
            <a:off x="139309" y="443323"/>
            <a:ext cx="8690365" cy="6218737"/>
          </a:xfrm>
        </p:spPr>
        <p:txBody>
          <a:bodyPr>
            <a:noAutofit/>
          </a:bodyPr>
          <a:lstStyle/>
          <a:p>
            <a:pPr algn="just">
              <a:lnSpc>
                <a:spcPts val="3600"/>
              </a:lnSpc>
              <a:spcAft>
                <a:spcPts val="600"/>
              </a:spcAft>
            </a:pPr>
            <a:r>
              <a:rPr lang="pt-BR" sz="2400" b="1" dirty="0"/>
              <a:t>Agora, com o orgulho </a:t>
            </a:r>
            <a:r>
              <a:rPr lang="pt-BR" sz="2400" b="1" dirty="0">
                <a:solidFill>
                  <a:srgbClr val="FF0000"/>
                </a:solidFill>
              </a:rPr>
              <a:t>humilhado</a:t>
            </a:r>
            <a:r>
              <a:rPr lang="pt-BR" sz="2400" b="1" dirty="0"/>
              <a:t> até ao pó, Arão confessou seu pecado, e rogou que sua irmã não fosse deixada a perecer por aquele flagelo repugnante e mortal. </a:t>
            </a:r>
          </a:p>
          <a:p>
            <a:pPr algn="just">
              <a:lnSpc>
                <a:spcPts val="3600"/>
              </a:lnSpc>
              <a:spcAft>
                <a:spcPts val="600"/>
              </a:spcAft>
            </a:pPr>
            <a:r>
              <a:rPr lang="pt-BR" sz="2400" b="1" dirty="0"/>
              <a:t>Em </a:t>
            </a:r>
            <a:r>
              <a:rPr lang="pt-BR" sz="2400" b="1" dirty="0">
                <a:solidFill>
                  <a:srgbClr val="FF0000"/>
                </a:solidFill>
              </a:rPr>
              <a:t>resposta</a:t>
            </a:r>
            <a:r>
              <a:rPr lang="pt-BR" sz="2400" b="1" dirty="0"/>
              <a:t> às orações de Moisés, a lepra foi purificada. </a:t>
            </a:r>
            <a:r>
              <a:rPr lang="pt-BR" sz="2400" b="1" dirty="0" err="1"/>
              <a:t>Miriã</a:t>
            </a:r>
            <a:r>
              <a:rPr lang="pt-BR" sz="2400" b="1" dirty="0"/>
              <a:t> foi, contudo, </a:t>
            </a:r>
            <a:r>
              <a:rPr lang="pt-BR" sz="2400" b="1" dirty="0">
                <a:solidFill>
                  <a:srgbClr val="FF0000"/>
                </a:solidFill>
              </a:rPr>
              <a:t>excluída</a:t>
            </a:r>
            <a:r>
              <a:rPr lang="pt-BR" sz="2400" b="1" dirty="0"/>
              <a:t> do acampamento durante sete dias. O símbolo do favor divino não repousou de novo sobre o tabernáculo até que ela fosse banida do acampamento. </a:t>
            </a:r>
          </a:p>
          <a:p>
            <a:pPr algn="just">
              <a:lnSpc>
                <a:spcPts val="3600"/>
              </a:lnSpc>
              <a:spcAft>
                <a:spcPts val="600"/>
              </a:spcAft>
            </a:pPr>
            <a:r>
              <a:rPr lang="pt-BR" sz="2400" b="1" dirty="0"/>
              <a:t>Em atenção à sua elevada posição, pesarosos pelo golpe que sobre ela fora desferido, a multidão toda permaneceu em </a:t>
            </a:r>
            <a:r>
              <a:rPr lang="pt-BR" sz="2400" b="1" dirty="0" err="1"/>
              <a:t>Hazerote</a:t>
            </a:r>
            <a:r>
              <a:rPr lang="pt-BR" sz="2400" b="1" dirty="0"/>
              <a:t>, </a:t>
            </a:r>
            <a:r>
              <a:rPr lang="pt-BR" sz="2400" b="1" dirty="0">
                <a:solidFill>
                  <a:srgbClr val="FF0000"/>
                </a:solidFill>
              </a:rPr>
              <a:t>esperando</a:t>
            </a:r>
            <a:r>
              <a:rPr lang="pt-BR" sz="2400" b="1" dirty="0"/>
              <a:t> sua volta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78DC8A9F-C66E-3957-339B-E01C5F15B55F}"/>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1729503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0A32B6-FB94-5405-53E8-35B9CA4B4C1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5137DC-8D94-590F-0D3C-85EA52A66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3105DF0-F092-0543-AB04-DE44418CF325}"/>
              </a:ext>
            </a:extLst>
          </p:cNvPr>
          <p:cNvSpPr>
            <a:spLocks noGrp="1"/>
          </p:cNvSpPr>
          <p:nvPr>
            <p:ph idx="1"/>
          </p:nvPr>
        </p:nvSpPr>
        <p:spPr>
          <a:xfrm>
            <a:off x="139309" y="221253"/>
            <a:ext cx="8690365" cy="6558372"/>
          </a:xfrm>
        </p:spPr>
        <p:txBody>
          <a:bodyPr>
            <a:noAutofit/>
          </a:bodyPr>
          <a:lstStyle/>
          <a:p>
            <a:pPr algn="just">
              <a:lnSpc>
                <a:spcPts val="3600"/>
              </a:lnSpc>
              <a:spcAft>
                <a:spcPts val="600"/>
              </a:spcAft>
            </a:pPr>
            <a:r>
              <a:rPr lang="pt-BR" sz="2400" b="1" dirty="0"/>
              <a:t>Se a inveja e descontentamento de </a:t>
            </a:r>
            <a:r>
              <a:rPr lang="pt-BR" sz="2400" b="1" dirty="0" err="1"/>
              <a:t>Miriã</a:t>
            </a:r>
            <a:r>
              <a:rPr lang="pt-BR" sz="2400" b="1" dirty="0"/>
              <a:t> não houvessem sido </a:t>
            </a:r>
            <a:r>
              <a:rPr lang="pt-BR" sz="2400" b="1" dirty="0">
                <a:solidFill>
                  <a:srgbClr val="FF0000"/>
                </a:solidFill>
              </a:rPr>
              <a:t>repreendidos</a:t>
            </a:r>
            <a:r>
              <a:rPr lang="pt-BR" sz="2400" b="1" dirty="0"/>
              <a:t> de maneira assinalada, disto teria resultado um grande mal. </a:t>
            </a:r>
          </a:p>
          <a:p>
            <a:pPr algn="just">
              <a:lnSpc>
                <a:spcPts val="3600"/>
              </a:lnSpc>
              <a:spcAft>
                <a:spcPts val="600"/>
              </a:spcAft>
            </a:pPr>
            <a:r>
              <a:rPr lang="pt-BR" sz="2400" b="1" dirty="0"/>
              <a:t>Não deve ser considerado coisa vã </a:t>
            </a:r>
            <a:r>
              <a:rPr lang="pt-BR" sz="2400" b="1" dirty="0">
                <a:solidFill>
                  <a:srgbClr val="FF0000"/>
                </a:solidFill>
              </a:rPr>
              <a:t>falar mal de outros, </a:t>
            </a:r>
            <a:r>
              <a:rPr lang="pt-BR" sz="2400" b="1" dirty="0"/>
              <a:t>ou fazer nos juízes de seus intuitos ou ações. E qualquer que tomar a si o julgar e condenar seus semelhantes, está usurpando a prerrogativa do Criador. </a:t>
            </a:r>
          </a:p>
          <a:p>
            <a:pPr algn="just">
              <a:lnSpc>
                <a:spcPts val="3600"/>
              </a:lnSpc>
              <a:spcAft>
                <a:spcPts val="600"/>
              </a:spcAft>
            </a:pPr>
            <a:r>
              <a:rPr lang="pt-BR" sz="2400" b="1" dirty="0"/>
              <a:t>A Bíblia nos ensina especialmente a nos precavermos quanto a fazer </a:t>
            </a:r>
            <a:r>
              <a:rPr lang="pt-BR" sz="2400" b="1" dirty="0">
                <a:solidFill>
                  <a:srgbClr val="FF0000"/>
                </a:solidFill>
              </a:rPr>
              <a:t>acusações</a:t>
            </a:r>
            <a:r>
              <a:rPr lang="pt-BR" sz="2400" b="1" dirty="0"/>
              <a:t> contra aqueles a quem Deus chamou para agirem como Seus embaixadores. Aquele que pôs sobre os homens a pesada responsabilidade de chefes e instrutores de Seu povo, responsabilizará o povo pela maneira por que tratam os Seus servos.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F3973F08-3991-E879-2551-6424FFA8490D}"/>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161681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Mulher posando para foto&#10;&#10;O conteúdo gerado por IA pode estar incorreto.">
            <a:extLst>
              <a:ext uri="{FF2B5EF4-FFF2-40B4-BE49-F238E27FC236}">
                <a16:creationId xmlns:a16="http://schemas.microsoft.com/office/drawing/2014/main" id="{31319980-9283-7E9D-39AF-B22551781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836023" y="2705725"/>
            <a:ext cx="4376056"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Guarde Bem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Língua?</a:t>
            </a:r>
          </a:p>
        </p:txBody>
      </p:sp>
    </p:spTree>
    <p:extLst>
      <p:ext uri="{BB962C8B-B14F-4D97-AF65-F5344CB8AC3E}">
        <p14:creationId xmlns:p14="http://schemas.microsoft.com/office/powerpoint/2010/main" val="401798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302895"/>
            <a:ext cx="8690365" cy="6463666"/>
          </a:xfrm>
        </p:spPr>
        <p:txBody>
          <a:bodyPr>
            <a:noAutofit/>
          </a:bodyPr>
          <a:lstStyle/>
          <a:p>
            <a:pPr algn="just">
              <a:lnSpc>
                <a:spcPts val="3600"/>
              </a:lnSpc>
              <a:spcAft>
                <a:spcPts val="600"/>
              </a:spcAft>
            </a:pPr>
            <a:r>
              <a:rPr lang="pt-BR" sz="2400" b="1" dirty="0"/>
              <a:t>A construção do tabernáculo não se iniciou senão algum tempo depois que Israel chegou ao Sinai; e tal edificação sagrada foi pela primeira vez erguida no início do segundo ano a partir do êxodo. </a:t>
            </a:r>
          </a:p>
          <a:p>
            <a:pPr algn="just">
              <a:lnSpc>
                <a:spcPts val="3600"/>
              </a:lnSpc>
              <a:spcAft>
                <a:spcPts val="600"/>
              </a:spcAft>
            </a:pPr>
            <a:r>
              <a:rPr lang="pt-BR" sz="2400" b="1" dirty="0"/>
              <a:t>A isto se seguiram a consagração dos sacerdotes, a celebração da Páscoa, o recenseamento do povo e a conclusão de vários arranjos essenciais à sua organização civil ou religiosa, de modo que passa </a:t>
            </a:r>
            <a:r>
              <a:rPr lang="pt-BR" sz="2400" b="1" dirty="0" err="1"/>
              <a:t>ram</a:t>
            </a:r>
            <a:r>
              <a:rPr lang="pt-BR" sz="2400" b="1" dirty="0"/>
              <a:t> quase um ano no acampamento junto ao Sinai. Ali o seu culto tomara forma mais definida, foram dadas as leis para o governo da nação, e levara-se a efeito uma </a:t>
            </a:r>
            <a:r>
              <a:rPr lang="pt-BR" sz="2400" b="1" dirty="0">
                <a:solidFill>
                  <a:srgbClr val="FF0000"/>
                </a:solidFill>
              </a:rPr>
              <a:t>organização mais eficaz </a:t>
            </a:r>
            <a:r>
              <a:rPr lang="pt-BR" sz="2400" b="1" dirty="0"/>
              <a:t>como preparo para a sua entrada na terra de Canaã</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14" name="Imagem 13" descr="Menino pousando para foto&#10;&#10;O conteúdo gerado por IA pode estar incorreto.">
            <a:extLst>
              <a:ext uri="{FF2B5EF4-FFF2-40B4-BE49-F238E27FC236}">
                <a16:creationId xmlns:a16="http://schemas.microsoft.com/office/drawing/2014/main" id="{C5C46245-B8C8-8A45-370F-CC8BEA38B240}"/>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6" name="Imagem 5" descr="Prateleira com livros e outros objetos&#10;&#10;O conteúdo gerado por IA pode estar incorreto.">
            <a:extLst>
              <a:ext uri="{FF2B5EF4-FFF2-40B4-BE49-F238E27FC236}">
                <a16:creationId xmlns:a16="http://schemas.microsoft.com/office/drawing/2014/main" id="{957924DC-32D2-1FA7-8562-F2476142F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44555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Traço Pessoal e Social Marcava Israel?</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95127"/>
            <a:ext cx="8690365" cy="6623686"/>
          </a:xfrm>
        </p:spPr>
        <p:txBody>
          <a:bodyPr>
            <a:noAutofit/>
          </a:bodyPr>
          <a:lstStyle/>
          <a:p>
            <a:pPr algn="just">
              <a:lnSpc>
                <a:spcPts val="3600"/>
              </a:lnSpc>
              <a:spcAft>
                <a:spcPts val="600"/>
              </a:spcAft>
            </a:pPr>
            <a:r>
              <a:rPr lang="pt-BR" sz="2400" b="1" dirty="0"/>
              <a:t>A </a:t>
            </a:r>
            <a:r>
              <a:rPr lang="pt-BR" sz="2400" b="1" dirty="0">
                <a:solidFill>
                  <a:srgbClr val="FF0000"/>
                </a:solidFill>
              </a:rPr>
              <a:t>ordem,</a:t>
            </a:r>
            <a:r>
              <a:rPr lang="pt-BR" sz="2400" b="1" dirty="0"/>
              <a:t> tão admiravelmente ostentada na perfeição e arranjo de todas as obras criadas por Deus, era manifesta na economia </a:t>
            </a:r>
            <a:r>
              <a:rPr lang="pt-BR" sz="2400" b="1" dirty="0" err="1"/>
              <a:t>hebréia</a:t>
            </a:r>
            <a:r>
              <a:rPr lang="pt-BR" sz="2400" b="1" dirty="0"/>
              <a:t>. </a:t>
            </a:r>
            <a:r>
              <a:rPr lang="pt-BR" sz="2400" b="1" dirty="0">
                <a:solidFill>
                  <a:srgbClr val="FF0000"/>
                </a:solidFill>
              </a:rPr>
              <a:t>Deus</a:t>
            </a:r>
            <a:r>
              <a:rPr lang="pt-BR" sz="2400" b="1" dirty="0"/>
              <a:t> era o centro da autoridade e do governo, o Soberano de Israel. Moisés desempenhava o papel de seu chefe visível. Dos </a:t>
            </a:r>
            <a:r>
              <a:rPr lang="pt-BR" sz="2400" b="1" dirty="0">
                <a:solidFill>
                  <a:srgbClr val="FF0000"/>
                </a:solidFill>
              </a:rPr>
              <a:t>anciãos </a:t>
            </a:r>
            <a:r>
              <a:rPr lang="pt-BR" sz="2400" b="1" dirty="0"/>
              <a:t>das tribos foi mais tarde escolhido um concílio de </a:t>
            </a:r>
            <a:r>
              <a:rPr lang="pt-BR" sz="2400" b="1" dirty="0">
                <a:solidFill>
                  <a:srgbClr val="FF0000"/>
                </a:solidFill>
              </a:rPr>
              <a:t>setenta,</a:t>
            </a:r>
            <a:r>
              <a:rPr lang="pt-BR" sz="2400" b="1" dirty="0"/>
              <a:t> para auxiliar a Moisés nos negócios gerais da nação. Vinham em seguida os </a:t>
            </a:r>
            <a:r>
              <a:rPr lang="pt-BR" sz="2400" b="1" dirty="0">
                <a:solidFill>
                  <a:srgbClr val="FF0000"/>
                </a:solidFill>
              </a:rPr>
              <a:t>sacerdotes,</a:t>
            </a:r>
            <a:r>
              <a:rPr lang="pt-BR" sz="2400" b="1" dirty="0"/>
              <a:t> que consultavam o Senhor no santuário. Chefes ou </a:t>
            </a:r>
            <a:r>
              <a:rPr lang="pt-BR" sz="2400" b="1" dirty="0">
                <a:solidFill>
                  <a:srgbClr val="FF0000"/>
                </a:solidFill>
              </a:rPr>
              <a:t>príncipes </a:t>
            </a:r>
            <a:r>
              <a:rPr lang="pt-BR" sz="2400" b="1" dirty="0"/>
              <a:t>governavam as tribos. Abaixo destes estavam os </a:t>
            </a:r>
            <a:r>
              <a:rPr lang="pt-BR" sz="2400" b="1" dirty="0">
                <a:solidFill>
                  <a:srgbClr val="FF0000"/>
                </a:solidFill>
              </a:rPr>
              <a:t>capitães</a:t>
            </a:r>
            <a:r>
              <a:rPr lang="pt-BR" sz="2400" b="1" dirty="0"/>
              <a:t> de milhares, capitães de cem, capitães de cinquenta, e capitães de dez; e, por último, </a:t>
            </a:r>
            <a:r>
              <a:rPr lang="pt-BR" sz="2400" b="1" dirty="0">
                <a:solidFill>
                  <a:srgbClr val="FF0000"/>
                </a:solidFill>
              </a:rPr>
              <a:t>oficiais</a:t>
            </a:r>
            <a:r>
              <a:rPr lang="pt-BR" sz="2400" b="1" dirty="0"/>
              <a:t> que poderiam ser empregados no desempenho de deveres especiais.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E8E342DB-34FD-8A2B-58CF-17459B8FD0FF}"/>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4D1642-60FF-FCA0-50BE-88DCA122304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3DFCA7-9523-FEFD-F398-6312C2ECA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B415883-5126-2837-9419-64FB92547600}"/>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O arraial dos hebreus estava arranjado em </a:t>
            </a:r>
            <a:r>
              <a:rPr lang="pt-BR" sz="2400" b="1" dirty="0">
                <a:solidFill>
                  <a:srgbClr val="FF0000"/>
                </a:solidFill>
              </a:rPr>
              <a:t>ordem exata. </a:t>
            </a:r>
            <a:r>
              <a:rPr lang="pt-BR" sz="2400" b="1" dirty="0"/>
              <a:t>No centro estava o tabernáculo. Em redor estavam estacionados os sacerdotes e levitas. Além destes estavam acampadas todas as outras tribos.</a:t>
            </a:r>
          </a:p>
          <a:p>
            <a:pPr algn="just">
              <a:lnSpc>
                <a:spcPts val="3400"/>
              </a:lnSpc>
              <a:spcAft>
                <a:spcPts val="600"/>
              </a:spcAft>
            </a:pPr>
            <a:r>
              <a:rPr lang="pt-BR" sz="2400" b="1" dirty="0"/>
              <a:t>Àquela </a:t>
            </a:r>
            <a:r>
              <a:rPr lang="pt-BR" sz="2400" b="1" dirty="0">
                <a:solidFill>
                  <a:srgbClr val="FF0000"/>
                </a:solidFill>
              </a:rPr>
              <a:t>multidão mista </a:t>
            </a:r>
            <a:r>
              <a:rPr lang="pt-BR" sz="2400" b="1" dirty="0"/>
              <a:t>deveriam, porém, morar nos arredores do acampamento; e deveria a sua descendência ser excluída da comunidade até a terceira geração.</a:t>
            </a:r>
          </a:p>
          <a:p>
            <a:pPr algn="just">
              <a:lnSpc>
                <a:spcPts val="3400"/>
              </a:lnSpc>
              <a:spcAft>
                <a:spcPts val="600"/>
              </a:spcAft>
            </a:pPr>
            <a:r>
              <a:rPr lang="pt-BR" sz="2400" b="1" dirty="0"/>
              <a:t>Foi ordenada uma </a:t>
            </a:r>
            <a:r>
              <a:rPr lang="pt-BR" sz="2400" b="1" dirty="0">
                <a:solidFill>
                  <a:srgbClr val="FF0000"/>
                </a:solidFill>
              </a:rPr>
              <a:t>limpeza escrupulosa </a:t>
            </a:r>
            <a:r>
              <a:rPr lang="pt-BR" sz="2400" b="1" dirty="0"/>
              <a:t>bem como uma ordem estrita por todo o arraial e arredores. Tais medidas eram indispensáveis para a conservação da saúde; e também necessário era que se mantivessem ordem e pureza perfeitas, para que Israel pudesse desfrutar da presença de um Deus santo.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32677BCF-7D36-AAFD-9511-E6CA992F736B}"/>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80363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C9905F-8C08-EFBA-BF06-3506018E6D6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7CB6C0-D2A3-BA61-5278-47D016AC7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5D4D44D6-94B8-26A8-9DCB-F9EC3A646745}"/>
              </a:ext>
            </a:extLst>
          </p:cNvPr>
          <p:cNvSpPr>
            <a:spLocks noGrp="1"/>
          </p:cNvSpPr>
          <p:nvPr>
            <p:ph idx="1"/>
          </p:nvPr>
        </p:nvSpPr>
        <p:spPr>
          <a:xfrm>
            <a:off x="139309" y="665391"/>
            <a:ext cx="8690365" cy="5966461"/>
          </a:xfrm>
        </p:spPr>
        <p:txBody>
          <a:bodyPr>
            <a:noAutofit/>
          </a:bodyPr>
          <a:lstStyle/>
          <a:p>
            <a:pPr algn="just">
              <a:lnSpc>
                <a:spcPts val="3600"/>
              </a:lnSpc>
              <a:spcAft>
                <a:spcPts val="600"/>
              </a:spcAft>
            </a:pPr>
            <a:r>
              <a:rPr lang="pt-BR" sz="2400" b="1" dirty="0"/>
              <a:t>Deus é um Deus de </a:t>
            </a:r>
            <a:r>
              <a:rPr lang="pt-BR" sz="2400" b="1" dirty="0">
                <a:solidFill>
                  <a:srgbClr val="FF0000"/>
                </a:solidFill>
              </a:rPr>
              <a:t>ordem. </a:t>
            </a:r>
            <a:r>
              <a:rPr lang="pt-BR" sz="2400" b="1" dirty="0"/>
              <a:t>Tudo que se acha em conexão com o Céu, está em perfeita ordem; a sujeição e a perfeita disciplina assinalam os movimentos da hoste angélica. </a:t>
            </a:r>
          </a:p>
          <a:p>
            <a:pPr algn="just">
              <a:lnSpc>
                <a:spcPts val="3600"/>
              </a:lnSpc>
              <a:spcAft>
                <a:spcPts val="600"/>
              </a:spcAft>
            </a:pPr>
            <a:r>
              <a:rPr lang="pt-BR" sz="2400" b="1" dirty="0"/>
              <a:t>O êxito apenas pode acompanhar a ordem e a ação harmoniosa. Deus requer ordem e </a:t>
            </a:r>
            <a:r>
              <a:rPr lang="pt-BR" sz="2400" b="1" dirty="0">
                <a:solidFill>
                  <a:srgbClr val="FF0000"/>
                </a:solidFill>
              </a:rPr>
              <a:t>método</a:t>
            </a:r>
            <a:r>
              <a:rPr lang="pt-BR" sz="2400" b="1" dirty="0"/>
              <a:t> em Sua obra hoje, não menos do que nos dias de Israel. </a:t>
            </a:r>
          </a:p>
          <a:p>
            <a:pPr algn="just">
              <a:lnSpc>
                <a:spcPts val="3600"/>
              </a:lnSpc>
              <a:spcAft>
                <a:spcPts val="600"/>
              </a:spcAft>
            </a:pPr>
            <a:r>
              <a:rPr lang="pt-BR" sz="2400" b="1" dirty="0"/>
              <a:t>Todos os que estão a trabalhar para Ele devem fazê-lo </a:t>
            </a:r>
            <a:r>
              <a:rPr lang="pt-BR" sz="2400" b="1" dirty="0">
                <a:solidFill>
                  <a:srgbClr val="FF0000"/>
                </a:solidFill>
              </a:rPr>
              <a:t>inteligentemente,</a:t>
            </a:r>
            <a:r>
              <a:rPr lang="pt-BR" sz="2400" b="1" dirty="0"/>
              <a:t> não de maneira descuidada, casual. Ele quer que Sua obra seja feita com fé e exatidão, para que sobre ela ponha o sinal de Sua aprovação.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Menino pousando para foto&#10;&#10;O conteúdo gerado por IA pode estar incorreto.">
            <a:extLst>
              <a:ext uri="{FF2B5EF4-FFF2-40B4-BE49-F238E27FC236}">
                <a16:creationId xmlns:a16="http://schemas.microsoft.com/office/drawing/2014/main" id="{B062B1A2-B4DA-B469-D793-ED452C5215BD}"/>
              </a:ext>
            </a:extLst>
          </p:cNvPr>
          <p:cNvPicPr>
            <a:picLocks noChangeAspect="1"/>
          </p:cNvPicPr>
          <p:nvPr/>
        </p:nvPicPr>
        <p:blipFill>
          <a:blip r:embed="rId3">
            <a:extLst>
              <a:ext uri="{28A0092B-C50C-407E-A947-70E740481C1C}">
                <a14:useLocalDpi xmlns:a14="http://schemas.microsoft.com/office/drawing/2010/main" val="0"/>
              </a:ext>
            </a:extLst>
          </a:blip>
          <a:srcRect l="69937" t="6775"/>
          <a:stretch>
            <a:fillRect/>
          </a:stretch>
        </p:blipFill>
        <p:spPr>
          <a:xfrm>
            <a:off x="9200952" y="891540"/>
            <a:ext cx="2988000" cy="5966460"/>
          </a:xfrm>
          <a:prstGeom prst="rect">
            <a:avLst/>
          </a:prstGeom>
        </p:spPr>
      </p:pic>
    </p:spTree>
    <p:extLst>
      <p:ext uri="{BB962C8B-B14F-4D97-AF65-F5344CB8AC3E}">
        <p14:creationId xmlns:p14="http://schemas.microsoft.com/office/powerpoint/2010/main" val="321430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8" name="Imagem 7" descr="Menino de cabelo curto e camisa preta&#10;&#10;O conteúdo gerado por IA pode estar incorreto.">
            <a:extLst>
              <a:ext uri="{FF2B5EF4-FFF2-40B4-BE49-F238E27FC236}">
                <a16:creationId xmlns:a16="http://schemas.microsoft.com/office/drawing/2014/main" id="{AF203C64-199B-9A5D-7358-BEB87312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412699"/>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Razão Levou Israel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Voltar a Reclamar de Deus?</a:t>
            </a:r>
          </a:p>
        </p:txBody>
      </p:sp>
    </p:spTree>
    <p:extLst>
      <p:ext uri="{BB962C8B-B14F-4D97-AF65-F5344CB8AC3E}">
        <p14:creationId xmlns:p14="http://schemas.microsoft.com/office/powerpoint/2010/main" val="1313003849"/>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5603</Words>
  <Application>Microsoft Office PowerPoint</Application>
  <PresentationFormat>Widescreen</PresentationFormat>
  <Paragraphs>187</Paragraphs>
  <Slides>35</Slides>
  <Notes>35</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vt:i4>
      </vt:variant>
    </vt:vector>
  </HeadingPairs>
  <TitlesOfParts>
    <vt:vector size="41"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2025-10-07T07:34:32Z</dcterms:modified>
</cp:coreProperties>
</file>