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8" r:id="rId3"/>
    <p:sldId id="300" r:id="rId4"/>
    <p:sldId id="257" r:id="rId5"/>
    <p:sldId id="301" r:id="rId6"/>
    <p:sldId id="322" r:id="rId7"/>
    <p:sldId id="259" r:id="rId8"/>
    <p:sldId id="323" r:id="rId9"/>
    <p:sldId id="302" r:id="rId10"/>
    <p:sldId id="321" r:id="rId11"/>
    <p:sldId id="303" r:id="rId12"/>
    <p:sldId id="324" r:id="rId13"/>
    <p:sldId id="337" r:id="rId14"/>
    <p:sldId id="304" r:id="rId15"/>
    <p:sldId id="326" r:id="rId16"/>
    <p:sldId id="305" r:id="rId17"/>
    <p:sldId id="325" r:id="rId18"/>
    <p:sldId id="306" r:id="rId19"/>
    <p:sldId id="327" r:id="rId20"/>
    <p:sldId id="338" r:id="rId21"/>
    <p:sldId id="320" r:id="rId22"/>
    <p:sldId id="328" r:id="rId23"/>
    <p:sldId id="335" r:id="rId24"/>
    <p:sldId id="319" r:id="rId25"/>
    <p:sldId id="329" r:id="rId26"/>
    <p:sldId id="336" r:id="rId27"/>
    <p:sldId id="330" r:id="rId28"/>
    <p:sldId id="332" r:id="rId29"/>
    <p:sldId id="339" r:id="rId30"/>
    <p:sldId id="331" r:id="rId31"/>
    <p:sldId id="333" r:id="rId32"/>
    <p:sldId id="334"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8FF75F-1DF5-4703-A148-D3A270329769}" v="35" dt="2025-10-13T22:06:44.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05" autoAdjust="0"/>
    <p:restoredTop sz="73448" autoAdjust="0"/>
  </p:normalViewPr>
  <p:slideViewPr>
    <p:cSldViewPr snapToGrid="0">
      <p:cViewPr varScale="1">
        <p:scale>
          <a:sx n="73" d="100"/>
          <a:sy n="73" d="100"/>
        </p:scale>
        <p:origin x="2472" y="3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B6694EA-8DB5-4428-B735-25A70CB81814}"/>
    <pc:docChg chg="undo custSel addSld delSld modSld sldOrd">
      <pc:chgData name="Pr. Marcelo Augusto de Carvalho" userId="003edaac93cd75e4" providerId="LiveId" clId="{EB6694EA-8DB5-4428-B735-25A70CB81814}" dt="2025-10-22T16:21:16.221" v="2200" actId="14100"/>
      <pc:docMkLst>
        <pc:docMk/>
      </pc:docMkLst>
      <pc:sldChg chg="addSp modSp mod modNotesTx">
        <pc:chgData name="Pr. Marcelo Augusto de Carvalho" userId="003edaac93cd75e4" providerId="LiveId" clId="{EB6694EA-8DB5-4428-B735-25A70CB81814}" dt="2025-10-13T21:57:37.125" v="1814" actId="171"/>
        <pc:sldMkLst>
          <pc:docMk/>
          <pc:sldMk cId="2391147461" sldId="256"/>
        </pc:sldMkLst>
        <pc:spChg chg="mod">
          <ac:chgData name="Pr. Marcelo Augusto de Carvalho" userId="003edaac93cd75e4" providerId="LiveId" clId="{EB6694EA-8DB5-4428-B735-25A70CB81814}" dt="2025-10-02T14:30:13.729" v="17" actId="20577"/>
          <ac:spMkLst>
            <pc:docMk/>
            <pc:sldMk cId="2391147461" sldId="256"/>
            <ac:spMk id="4" creationId="{281DBA33-D16E-6458-79C5-9E884890072A}"/>
          </ac:spMkLst>
        </pc:spChg>
        <pc:picChg chg="add mod ord">
          <ac:chgData name="Pr. Marcelo Augusto de Carvalho" userId="003edaac93cd75e4" providerId="LiveId" clId="{EB6694EA-8DB5-4428-B735-25A70CB81814}" dt="2025-10-13T21:57:37.125" v="1814" actId="171"/>
          <ac:picMkLst>
            <pc:docMk/>
            <pc:sldMk cId="2391147461" sldId="256"/>
            <ac:picMk id="3" creationId="{9C415041-29D3-317C-EE0B-A4F29937F488}"/>
          </ac:picMkLst>
        </pc:picChg>
      </pc:sldChg>
      <pc:sldChg chg="addSp delSp modSp mod">
        <pc:chgData name="Pr. Marcelo Augusto de Carvalho" userId="003edaac93cd75e4" providerId="LiveId" clId="{EB6694EA-8DB5-4428-B735-25A70CB81814}" dt="2025-10-13T21:58:53.514" v="1838" actId="1038"/>
        <pc:sldMkLst>
          <pc:docMk/>
          <pc:sldMk cId="3097251901" sldId="257"/>
        </pc:sldMkLst>
        <pc:spChg chg="mod">
          <ac:chgData name="Pr. Marcelo Augusto de Carvalho" userId="003edaac93cd75e4" providerId="LiveId" clId="{EB6694EA-8DB5-4428-B735-25A70CB81814}" dt="2025-10-13T20:49:39.566" v="1278" actId="207"/>
          <ac:spMkLst>
            <pc:docMk/>
            <pc:sldMk cId="3097251901" sldId="257"/>
            <ac:spMk id="3" creationId="{C3F39A52-9BFF-21C8-E67F-F27B6F020CBE}"/>
          </ac:spMkLst>
        </pc:spChg>
        <pc:picChg chg="add mod modCrop">
          <ac:chgData name="Pr. Marcelo Augusto de Carvalho" userId="003edaac93cd75e4" providerId="LiveId" clId="{EB6694EA-8DB5-4428-B735-25A70CB81814}" dt="2025-10-13T21:58:53.514" v="1838" actId="1038"/>
          <ac:picMkLst>
            <pc:docMk/>
            <pc:sldMk cId="3097251901" sldId="257"/>
            <ac:picMk id="5" creationId="{4A4F21E7-E079-44BE-0A50-414AC1C22818}"/>
          </ac:picMkLst>
        </pc:picChg>
      </pc:sldChg>
      <pc:sldChg chg="modSp mod">
        <pc:chgData name="Pr. Marcelo Augusto de Carvalho" userId="003edaac93cd75e4" providerId="LiveId" clId="{EB6694EA-8DB5-4428-B735-25A70CB81814}" dt="2025-10-02T14:30:31.176" v="34" actId="20577"/>
        <pc:sldMkLst>
          <pc:docMk/>
          <pc:sldMk cId="3284625694" sldId="258"/>
        </pc:sldMkLst>
        <pc:spChg chg="mod">
          <ac:chgData name="Pr. Marcelo Augusto de Carvalho" userId="003edaac93cd75e4" providerId="LiveId" clId="{EB6694EA-8DB5-4428-B735-25A70CB81814}" dt="2025-10-02T14:30:31.176" v="34" actId="20577"/>
          <ac:spMkLst>
            <pc:docMk/>
            <pc:sldMk cId="3284625694" sldId="258"/>
            <ac:spMk id="5" creationId="{6A751132-2C4E-80A0-99E1-CC643B27E252}"/>
          </ac:spMkLst>
        </pc:spChg>
      </pc:sldChg>
      <pc:sldChg chg="addSp modSp mod">
        <pc:chgData name="Pr. Marcelo Augusto de Carvalho" userId="003edaac93cd75e4" providerId="LiveId" clId="{EB6694EA-8DB5-4428-B735-25A70CB81814}" dt="2025-10-13T22:01:07.745" v="1876" actId="171"/>
        <pc:sldMkLst>
          <pc:docMk/>
          <pc:sldMk cId="1313003849" sldId="259"/>
        </pc:sldMkLst>
        <pc:spChg chg="mod">
          <ac:chgData name="Pr. Marcelo Augusto de Carvalho" userId="003edaac93cd75e4" providerId="LiveId" clId="{EB6694EA-8DB5-4428-B735-25A70CB81814}" dt="2025-10-13T20:45:11.993" v="1076" actId="1035"/>
          <ac:spMkLst>
            <pc:docMk/>
            <pc:sldMk cId="1313003849" sldId="259"/>
            <ac:spMk id="2" creationId="{05A67677-772A-1396-E2C4-5018CB2B0573}"/>
          </ac:spMkLst>
        </pc:spChg>
        <pc:picChg chg="add mod ord">
          <ac:chgData name="Pr. Marcelo Augusto de Carvalho" userId="003edaac93cd75e4" providerId="LiveId" clId="{EB6694EA-8DB5-4428-B735-25A70CB81814}" dt="2025-10-13T22:01:07.745" v="1876" actId="171"/>
          <ac:picMkLst>
            <pc:docMk/>
            <pc:sldMk cId="1313003849" sldId="259"/>
            <ac:picMk id="4" creationId="{07969637-D46C-9713-A3D3-3F81EA23AE1E}"/>
          </ac:picMkLst>
        </pc:picChg>
      </pc:sldChg>
      <pc:sldChg chg="del">
        <pc:chgData name="Pr. Marcelo Augusto de Carvalho" userId="003edaac93cd75e4" providerId="LiveId" clId="{EB6694EA-8DB5-4428-B735-25A70CB81814}" dt="2025-10-07T12:37:50.349" v="785" actId="47"/>
        <pc:sldMkLst>
          <pc:docMk/>
          <pc:sldMk cId="3518966941" sldId="299"/>
        </pc:sldMkLst>
      </pc:sldChg>
      <pc:sldChg chg="addSp modSp mod">
        <pc:chgData name="Pr. Marcelo Augusto de Carvalho" userId="003edaac93cd75e4" providerId="LiveId" clId="{EB6694EA-8DB5-4428-B735-25A70CB81814}" dt="2025-10-13T22:08:18.547" v="2197" actId="1036"/>
        <pc:sldMkLst>
          <pc:docMk/>
          <pc:sldMk cId="3579515904" sldId="300"/>
        </pc:sldMkLst>
        <pc:spChg chg="mod">
          <ac:chgData name="Pr. Marcelo Augusto de Carvalho" userId="003edaac93cd75e4" providerId="LiveId" clId="{EB6694EA-8DB5-4428-B735-25A70CB81814}" dt="2025-10-13T22:08:18.547" v="2197" actId="1036"/>
          <ac:spMkLst>
            <pc:docMk/>
            <pc:sldMk cId="3579515904" sldId="300"/>
            <ac:spMk id="5" creationId="{80A9F6E0-A5D3-838C-5712-6982C41E4A8A}"/>
          </ac:spMkLst>
        </pc:spChg>
        <pc:picChg chg="add mod ord">
          <ac:chgData name="Pr. Marcelo Augusto de Carvalho" userId="003edaac93cd75e4" providerId="LiveId" clId="{EB6694EA-8DB5-4428-B735-25A70CB81814}" dt="2025-10-13T21:58:00.689" v="1818" actId="171"/>
          <ac:picMkLst>
            <pc:docMk/>
            <pc:sldMk cId="3579515904" sldId="300"/>
            <ac:picMk id="3" creationId="{33B9EAB4-F915-A36F-BDF4-7DC622C3383E}"/>
          </ac:picMkLst>
        </pc:picChg>
      </pc:sldChg>
      <pc:sldChg chg="addSp modSp mod">
        <pc:chgData name="Pr. Marcelo Augusto de Carvalho" userId="003edaac93cd75e4" providerId="LiveId" clId="{EB6694EA-8DB5-4428-B735-25A70CB81814}" dt="2025-10-13T22:00:53.149" v="1872" actId="171"/>
        <pc:sldMkLst>
          <pc:docMk/>
          <pc:sldMk cId="3669010739" sldId="301"/>
        </pc:sldMkLst>
        <pc:spChg chg="mod">
          <ac:chgData name="Pr. Marcelo Augusto de Carvalho" userId="003edaac93cd75e4" providerId="LiveId" clId="{EB6694EA-8DB5-4428-B735-25A70CB81814}" dt="2025-10-13T20:45:20.013" v="1091" actId="1036"/>
          <ac:spMkLst>
            <pc:docMk/>
            <pc:sldMk cId="3669010739" sldId="301"/>
            <ac:spMk id="5" creationId="{26818464-3753-87B3-CAFC-1E0CA3B0ECC8}"/>
          </ac:spMkLst>
        </pc:spChg>
        <pc:picChg chg="add mod ord">
          <ac:chgData name="Pr. Marcelo Augusto de Carvalho" userId="003edaac93cd75e4" providerId="LiveId" clId="{EB6694EA-8DB5-4428-B735-25A70CB81814}" dt="2025-10-13T22:00:53.149" v="1872" actId="171"/>
          <ac:picMkLst>
            <pc:docMk/>
            <pc:sldMk cId="3669010739" sldId="301"/>
            <ac:picMk id="3" creationId="{52837367-13B7-C10F-EA17-4BCA1712C326}"/>
          </ac:picMkLst>
        </pc:picChg>
      </pc:sldChg>
      <pc:sldChg chg="addSp modSp mod">
        <pc:chgData name="Pr. Marcelo Augusto de Carvalho" userId="003edaac93cd75e4" providerId="LiveId" clId="{EB6694EA-8DB5-4428-B735-25A70CB81814}" dt="2025-10-13T22:01:27.809" v="1880" actId="171"/>
        <pc:sldMkLst>
          <pc:docMk/>
          <pc:sldMk cId="150383901" sldId="302"/>
        </pc:sldMkLst>
        <pc:spChg chg="mod">
          <ac:chgData name="Pr. Marcelo Augusto de Carvalho" userId="003edaac93cd75e4" providerId="LiveId" clId="{EB6694EA-8DB5-4428-B735-25A70CB81814}" dt="2025-10-13T20:45:05.065" v="1057" actId="1036"/>
          <ac:spMkLst>
            <pc:docMk/>
            <pc:sldMk cId="150383901" sldId="302"/>
            <ac:spMk id="5" creationId="{DB29BF97-407C-DC8D-A883-64E75A0D628F}"/>
          </ac:spMkLst>
        </pc:spChg>
        <pc:picChg chg="add mod ord">
          <ac:chgData name="Pr. Marcelo Augusto de Carvalho" userId="003edaac93cd75e4" providerId="LiveId" clId="{EB6694EA-8DB5-4428-B735-25A70CB81814}" dt="2025-10-13T22:01:27.809" v="1880" actId="171"/>
          <ac:picMkLst>
            <pc:docMk/>
            <pc:sldMk cId="150383901" sldId="302"/>
            <ac:picMk id="3" creationId="{96544910-D2CC-7D7F-86BD-ADA410393FF3}"/>
          </ac:picMkLst>
        </pc:picChg>
      </pc:sldChg>
      <pc:sldChg chg="addSp modSp mod">
        <pc:chgData name="Pr. Marcelo Augusto de Carvalho" userId="003edaac93cd75e4" providerId="LiveId" clId="{EB6694EA-8DB5-4428-B735-25A70CB81814}" dt="2025-10-13T22:02:06.949" v="1963" actId="1036"/>
        <pc:sldMkLst>
          <pc:docMk/>
          <pc:sldMk cId="1890525026" sldId="303"/>
        </pc:sldMkLst>
        <pc:spChg chg="mod">
          <ac:chgData name="Pr. Marcelo Augusto de Carvalho" userId="003edaac93cd75e4" providerId="LiveId" clId="{EB6694EA-8DB5-4428-B735-25A70CB81814}" dt="2025-10-13T22:02:06.949" v="1963" actId="1036"/>
          <ac:spMkLst>
            <pc:docMk/>
            <pc:sldMk cId="1890525026" sldId="303"/>
            <ac:spMk id="2" creationId="{781C9BDE-0933-0317-0FC6-015BE593276E}"/>
          </ac:spMkLst>
        </pc:spChg>
        <pc:picChg chg="add mod ord">
          <ac:chgData name="Pr. Marcelo Augusto de Carvalho" userId="003edaac93cd75e4" providerId="LiveId" clId="{EB6694EA-8DB5-4428-B735-25A70CB81814}" dt="2025-10-13T22:01:44.719" v="1884" actId="171"/>
          <ac:picMkLst>
            <pc:docMk/>
            <pc:sldMk cId="1890525026" sldId="303"/>
            <ac:picMk id="4" creationId="{D428BFED-B6CC-0568-ACAC-21E60F454CA8}"/>
          </ac:picMkLst>
        </pc:picChg>
      </pc:sldChg>
      <pc:sldChg chg="addSp modSp mod">
        <pc:chgData name="Pr. Marcelo Augusto de Carvalho" userId="003edaac93cd75e4" providerId="LiveId" clId="{EB6694EA-8DB5-4428-B735-25A70CB81814}" dt="2025-10-13T22:02:46.969" v="2024" actId="1036"/>
        <pc:sldMkLst>
          <pc:docMk/>
          <pc:sldMk cId="1276572440" sldId="304"/>
        </pc:sldMkLst>
        <pc:spChg chg="mod">
          <ac:chgData name="Pr. Marcelo Augusto de Carvalho" userId="003edaac93cd75e4" providerId="LiveId" clId="{EB6694EA-8DB5-4428-B735-25A70CB81814}" dt="2025-10-13T22:02:46.969" v="2024" actId="1036"/>
          <ac:spMkLst>
            <pc:docMk/>
            <pc:sldMk cId="1276572440" sldId="304"/>
            <ac:spMk id="2" creationId="{78BDB980-31FC-3643-5191-4B198989E654}"/>
          </ac:spMkLst>
        </pc:spChg>
        <pc:picChg chg="add mod ord">
          <ac:chgData name="Pr. Marcelo Augusto de Carvalho" userId="003edaac93cd75e4" providerId="LiveId" clId="{EB6694EA-8DB5-4428-B735-25A70CB81814}" dt="2025-10-13T22:02:34.200" v="1967" actId="171"/>
          <ac:picMkLst>
            <pc:docMk/>
            <pc:sldMk cId="1276572440" sldId="304"/>
            <ac:picMk id="4" creationId="{40259392-4148-7F34-CA8B-0CEB60FD3301}"/>
          </ac:picMkLst>
        </pc:picChg>
      </pc:sldChg>
      <pc:sldChg chg="addSp modSp mod">
        <pc:chgData name="Pr. Marcelo Augusto de Carvalho" userId="003edaac93cd75e4" providerId="LiveId" clId="{EB6694EA-8DB5-4428-B735-25A70CB81814}" dt="2025-10-13T22:03:30.205" v="2043" actId="1036"/>
        <pc:sldMkLst>
          <pc:docMk/>
          <pc:sldMk cId="3262789316" sldId="305"/>
        </pc:sldMkLst>
        <pc:spChg chg="mod">
          <ac:chgData name="Pr. Marcelo Augusto de Carvalho" userId="003edaac93cd75e4" providerId="LiveId" clId="{EB6694EA-8DB5-4428-B735-25A70CB81814}" dt="2025-10-13T22:03:30.205" v="2043" actId="1036"/>
          <ac:spMkLst>
            <pc:docMk/>
            <pc:sldMk cId="3262789316" sldId="305"/>
            <ac:spMk id="2" creationId="{1ADFFB66-6DD2-7375-7E18-79475EB3A02C}"/>
          </ac:spMkLst>
        </pc:spChg>
        <pc:picChg chg="add mod ord">
          <ac:chgData name="Pr. Marcelo Augusto de Carvalho" userId="003edaac93cd75e4" providerId="LiveId" clId="{EB6694EA-8DB5-4428-B735-25A70CB81814}" dt="2025-10-13T22:03:06.569" v="2028" actId="171"/>
          <ac:picMkLst>
            <pc:docMk/>
            <pc:sldMk cId="3262789316" sldId="305"/>
            <ac:picMk id="4" creationId="{9280D087-43D3-A4D9-F394-DD2F9F52A7EE}"/>
          </ac:picMkLst>
        </pc:picChg>
      </pc:sldChg>
      <pc:sldChg chg="addSp modSp mod">
        <pc:chgData name="Pr. Marcelo Augusto de Carvalho" userId="003edaac93cd75e4" providerId="LiveId" clId="{EB6694EA-8DB5-4428-B735-25A70CB81814}" dt="2025-10-13T22:03:46.230" v="2047" actId="171"/>
        <pc:sldMkLst>
          <pc:docMk/>
          <pc:sldMk cId="856942278" sldId="306"/>
        </pc:sldMkLst>
        <pc:spChg chg="mod">
          <ac:chgData name="Pr. Marcelo Augusto de Carvalho" userId="003edaac93cd75e4" providerId="LiveId" clId="{EB6694EA-8DB5-4428-B735-25A70CB81814}" dt="2025-10-13T20:46:23.348" v="1174" actId="1035"/>
          <ac:spMkLst>
            <pc:docMk/>
            <pc:sldMk cId="856942278" sldId="306"/>
            <ac:spMk id="2" creationId="{63E37C5D-50E5-54BD-E06B-82189C06D3D4}"/>
          </ac:spMkLst>
        </pc:spChg>
        <pc:picChg chg="add mod ord">
          <ac:chgData name="Pr. Marcelo Augusto de Carvalho" userId="003edaac93cd75e4" providerId="LiveId" clId="{EB6694EA-8DB5-4428-B735-25A70CB81814}" dt="2025-10-13T22:03:46.230" v="2047" actId="171"/>
          <ac:picMkLst>
            <pc:docMk/>
            <pc:sldMk cId="856942278" sldId="306"/>
            <ac:picMk id="4" creationId="{042268A5-A377-9AE8-677B-B24A96F7B131}"/>
          </ac:picMkLst>
        </pc:picChg>
      </pc:sldChg>
      <pc:sldChg chg="addSp modSp mod">
        <pc:chgData name="Pr. Marcelo Augusto de Carvalho" userId="003edaac93cd75e4" providerId="LiveId" clId="{EB6694EA-8DB5-4428-B735-25A70CB81814}" dt="2025-10-13T22:05:23.662" v="2087" actId="1036"/>
        <pc:sldMkLst>
          <pc:docMk/>
          <pc:sldMk cId="516013852" sldId="319"/>
        </pc:sldMkLst>
        <pc:spChg chg="mod">
          <ac:chgData name="Pr. Marcelo Augusto de Carvalho" userId="003edaac93cd75e4" providerId="LiveId" clId="{EB6694EA-8DB5-4428-B735-25A70CB81814}" dt="2025-10-13T22:05:23.662" v="2087" actId="1036"/>
          <ac:spMkLst>
            <pc:docMk/>
            <pc:sldMk cId="516013852" sldId="319"/>
            <ac:spMk id="2" creationId="{AEA775BC-25E9-F544-E07E-58A10F4C8699}"/>
          </ac:spMkLst>
        </pc:spChg>
        <pc:picChg chg="add mod ord modCrop">
          <ac:chgData name="Pr. Marcelo Augusto de Carvalho" userId="003edaac93cd75e4" providerId="LiveId" clId="{EB6694EA-8DB5-4428-B735-25A70CB81814}" dt="2025-10-13T22:04:51.069" v="2065" actId="732"/>
          <ac:picMkLst>
            <pc:docMk/>
            <pc:sldMk cId="516013852" sldId="319"/>
            <ac:picMk id="4" creationId="{31712D70-FF18-1C88-2815-C29CD99B0B13}"/>
          </ac:picMkLst>
        </pc:picChg>
      </pc:sldChg>
      <pc:sldChg chg="addSp modSp mod">
        <pc:chgData name="Pr. Marcelo Augusto de Carvalho" userId="003edaac93cd75e4" providerId="LiveId" clId="{EB6694EA-8DB5-4428-B735-25A70CB81814}" dt="2025-10-13T22:04:04.209" v="2051" actId="171"/>
        <pc:sldMkLst>
          <pc:docMk/>
          <pc:sldMk cId="10581937" sldId="320"/>
        </pc:sldMkLst>
        <pc:spChg chg="mod">
          <ac:chgData name="Pr. Marcelo Augusto de Carvalho" userId="003edaac93cd75e4" providerId="LiveId" clId="{EB6694EA-8DB5-4428-B735-25A70CB81814}" dt="2025-10-13T20:46:33.560" v="1190" actId="1036"/>
          <ac:spMkLst>
            <pc:docMk/>
            <pc:sldMk cId="10581937" sldId="320"/>
            <ac:spMk id="2" creationId="{93516F94-F679-B013-8D5F-0AD2BE295E41}"/>
          </ac:spMkLst>
        </pc:spChg>
        <pc:picChg chg="add mod ord">
          <ac:chgData name="Pr. Marcelo Augusto de Carvalho" userId="003edaac93cd75e4" providerId="LiveId" clId="{EB6694EA-8DB5-4428-B735-25A70CB81814}" dt="2025-10-13T22:04:04.209" v="2051" actId="171"/>
          <ac:picMkLst>
            <pc:docMk/>
            <pc:sldMk cId="10581937" sldId="320"/>
            <ac:picMk id="4" creationId="{C03DF0BC-1C6C-9736-E407-089FB2BD3C0E}"/>
          </ac:picMkLst>
        </pc:picChg>
      </pc:sldChg>
      <pc:sldChg chg="addSp delSp modSp mod">
        <pc:chgData name="Pr. Marcelo Augusto de Carvalho" userId="003edaac93cd75e4" providerId="LiveId" clId="{EB6694EA-8DB5-4428-B735-25A70CB81814}" dt="2025-10-13T21:59:32.947" v="1844"/>
        <pc:sldMkLst>
          <pc:docMk/>
          <pc:sldMk cId="2671598681" sldId="321"/>
        </pc:sldMkLst>
        <pc:spChg chg="mod">
          <ac:chgData name="Pr. Marcelo Augusto de Carvalho" userId="003edaac93cd75e4" providerId="LiveId" clId="{EB6694EA-8DB5-4428-B735-25A70CB81814}" dt="2025-10-13T20:52:03.876" v="1326" actId="207"/>
          <ac:spMkLst>
            <pc:docMk/>
            <pc:sldMk cId="2671598681" sldId="321"/>
            <ac:spMk id="3" creationId="{D5A876F3-E8FC-C3CB-9F42-D97E9ECF52A7}"/>
          </ac:spMkLst>
        </pc:spChg>
        <pc:picChg chg="add mod">
          <ac:chgData name="Pr. Marcelo Augusto de Carvalho" userId="003edaac93cd75e4" providerId="LiveId" clId="{EB6694EA-8DB5-4428-B735-25A70CB81814}" dt="2025-10-13T21:59:32.947" v="1844"/>
          <ac:picMkLst>
            <pc:docMk/>
            <pc:sldMk cId="2671598681" sldId="321"/>
            <ac:picMk id="4" creationId="{C566652D-814B-CF81-AA1D-2DEDE34084D3}"/>
          </ac:picMkLst>
        </pc:picChg>
      </pc:sldChg>
      <pc:sldChg chg="addSp delSp modSp mod">
        <pc:chgData name="Pr. Marcelo Augusto de Carvalho" userId="003edaac93cd75e4" providerId="LiveId" clId="{EB6694EA-8DB5-4428-B735-25A70CB81814}" dt="2025-10-13T21:59:06.229" v="1840"/>
        <pc:sldMkLst>
          <pc:docMk/>
          <pc:sldMk cId="2956918268" sldId="322"/>
        </pc:sldMkLst>
        <pc:spChg chg="mod">
          <ac:chgData name="Pr. Marcelo Augusto de Carvalho" userId="003edaac93cd75e4" providerId="LiveId" clId="{EB6694EA-8DB5-4428-B735-25A70CB81814}" dt="2025-10-13T20:50:19.378" v="1283" actId="207"/>
          <ac:spMkLst>
            <pc:docMk/>
            <pc:sldMk cId="2956918268" sldId="322"/>
            <ac:spMk id="3" creationId="{96867E34-4A4A-6A7A-B4DE-78F89A14A537}"/>
          </ac:spMkLst>
        </pc:spChg>
        <pc:picChg chg="add mod">
          <ac:chgData name="Pr. Marcelo Augusto de Carvalho" userId="003edaac93cd75e4" providerId="LiveId" clId="{EB6694EA-8DB5-4428-B735-25A70CB81814}" dt="2025-10-13T21:59:06.229" v="1840"/>
          <ac:picMkLst>
            <pc:docMk/>
            <pc:sldMk cId="2956918268" sldId="322"/>
            <ac:picMk id="4" creationId="{7DE1B5BD-A593-8D89-FACD-A3713955A566}"/>
          </ac:picMkLst>
        </pc:picChg>
      </pc:sldChg>
      <pc:sldChg chg="addSp delSp modSp mod">
        <pc:chgData name="Pr. Marcelo Augusto de Carvalho" userId="003edaac93cd75e4" providerId="LiveId" clId="{EB6694EA-8DB5-4428-B735-25A70CB81814}" dt="2025-10-13T21:59:18.819" v="1842"/>
        <pc:sldMkLst>
          <pc:docMk/>
          <pc:sldMk cId="13325531" sldId="323"/>
        </pc:sldMkLst>
        <pc:spChg chg="mod">
          <ac:chgData name="Pr. Marcelo Augusto de Carvalho" userId="003edaac93cd75e4" providerId="LiveId" clId="{EB6694EA-8DB5-4428-B735-25A70CB81814}" dt="2025-10-13T20:51:13.403" v="1288" actId="207"/>
          <ac:spMkLst>
            <pc:docMk/>
            <pc:sldMk cId="13325531" sldId="323"/>
            <ac:spMk id="3" creationId="{1EC8772D-D06F-7FC4-AA63-C013B8DFC68A}"/>
          </ac:spMkLst>
        </pc:spChg>
        <pc:picChg chg="add mod">
          <ac:chgData name="Pr. Marcelo Augusto de Carvalho" userId="003edaac93cd75e4" providerId="LiveId" clId="{EB6694EA-8DB5-4428-B735-25A70CB81814}" dt="2025-10-13T21:59:18.819" v="1842"/>
          <ac:picMkLst>
            <pc:docMk/>
            <pc:sldMk cId="13325531" sldId="323"/>
            <ac:picMk id="4" creationId="{668C73A1-39DA-1A3B-E203-0BCE1A18917D}"/>
          </ac:picMkLst>
        </pc:picChg>
      </pc:sldChg>
      <pc:sldChg chg="addSp delSp modSp mod">
        <pc:chgData name="Pr. Marcelo Augusto de Carvalho" userId="003edaac93cd75e4" providerId="LiveId" clId="{EB6694EA-8DB5-4428-B735-25A70CB81814}" dt="2025-10-13T21:59:37.714" v="1846"/>
        <pc:sldMkLst>
          <pc:docMk/>
          <pc:sldMk cId="2756440913" sldId="324"/>
        </pc:sldMkLst>
        <pc:spChg chg="mod">
          <ac:chgData name="Pr. Marcelo Augusto de Carvalho" userId="003edaac93cd75e4" providerId="LiveId" clId="{EB6694EA-8DB5-4428-B735-25A70CB81814}" dt="2025-10-13T20:57:51.521" v="1484" actId="207"/>
          <ac:spMkLst>
            <pc:docMk/>
            <pc:sldMk cId="2756440913" sldId="324"/>
            <ac:spMk id="3" creationId="{17F2B5E8-B179-222B-EAD3-6E9E4C680CDA}"/>
          </ac:spMkLst>
        </pc:spChg>
        <pc:picChg chg="add mod">
          <ac:chgData name="Pr. Marcelo Augusto de Carvalho" userId="003edaac93cd75e4" providerId="LiveId" clId="{EB6694EA-8DB5-4428-B735-25A70CB81814}" dt="2025-10-13T21:59:37.714" v="1846"/>
          <ac:picMkLst>
            <pc:docMk/>
            <pc:sldMk cId="2756440913" sldId="324"/>
            <ac:picMk id="4" creationId="{6782F0B6-29EE-851C-7135-0A972933B82B}"/>
          </ac:picMkLst>
        </pc:picChg>
      </pc:sldChg>
      <pc:sldChg chg="addSp delSp modSp mod ord">
        <pc:chgData name="Pr. Marcelo Augusto de Carvalho" userId="003edaac93cd75e4" providerId="LiveId" clId="{EB6694EA-8DB5-4428-B735-25A70CB81814}" dt="2025-10-13T21:59:51.132" v="1852"/>
        <pc:sldMkLst>
          <pc:docMk/>
          <pc:sldMk cId="2568211909" sldId="325"/>
        </pc:sldMkLst>
        <pc:spChg chg="mod">
          <ac:chgData name="Pr. Marcelo Augusto de Carvalho" userId="003edaac93cd75e4" providerId="LiveId" clId="{EB6694EA-8DB5-4428-B735-25A70CB81814}" dt="2025-10-13T20:57:01.782" v="1479" actId="1035"/>
          <ac:spMkLst>
            <pc:docMk/>
            <pc:sldMk cId="2568211909" sldId="325"/>
            <ac:spMk id="3" creationId="{7847B36D-F960-2423-275E-AEEE241E13BD}"/>
          </ac:spMkLst>
        </pc:spChg>
        <pc:picChg chg="add mod">
          <ac:chgData name="Pr. Marcelo Augusto de Carvalho" userId="003edaac93cd75e4" providerId="LiveId" clId="{EB6694EA-8DB5-4428-B735-25A70CB81814}" dt="2025-10-13T21:59:51.132" v="1852"/>
          <ac:picMkLst>
            <pc:docMk/>
            <pc:sldMk cId="2568211909" sldId="325"/>
            <ac:picMk id="4" creationId="{B36BEC38-D89F-EF65-67F6-981329AEEFE4}"/>
          </ac:picMkLst>
        </pc:picChg>
      </pc:sldChg>
      <pc:sldChg chg="addSp delSp modSp mod ord">
        <pc:chgData name="Pr. Marcelo Augusto de Carvalho" userId="003edaac93cd75e4" providerId="LiveId" clId="{EB6694EA-8DB5-4428-B735-25A70CB81814}" dt="2025-10-13T21:59:46.320" v="1850"/>
        <pc:sldMkLst>
          <pc:docMk/>
          <pc:sldMk cId="3912241508" sldId="326"/>
        </pc:sldMkLst>
        <pc:spChg chg="mod">
          <ac:chgData name="Pr. Marcelo Augusto de Carvalho" userId="003edaac93cd75e4" providerId="LiveId" clId="{EB6694EA-8DB5-4428-B735-25A70CB81814}" dt="2025-10-13T20:58:52.322" v="1491" actId="207"/>
          <ac:spMkLst>
            <pc:docMk/>
            <pc:sldMk cId="3912241508" sldId="326"/>
            <ac:spMk id="3" creationId="{85B85967-2C71-DA35-2F87-860817BD71EB}"/>
          </ac:spMkLst>
        </pc:spChg>
        <pc:picChg chg="add mod">
          <ac:chgData name="Pr. Marcelo Augusto de Carvalho" userId="003edaac93cd75e4" providerId="LiveId" clId="{EB6694EA-8DB5-4428-B735-25A70CB81814}" dt="2025-10-13T21:59:46.320" v="1850"/>
          <ac:picMkLst>
            <pc:docMk/>
            <pc:sldMk cId="3912241508" sldId="326"/>
            <ac:picMk id="4" creationId="{9840B7F2-5623-CF94-E2B5-DE20F4E2759E}"/>
          </ac:picMkLst>
        </pc:picChg>
      </pc:sldChg>
      <pc:sldChg chg="addSp delSp modSp mod">
        <pc:chgData name="Pr. Marcelo Augusto de Carvalho" userId="003edaac93cd75e4" providerId="LiveId" clId="{EB6694EA-8DB5-4428-B735-25A70CB81814}" dt="2025-10-13T21:59:58.469" v="1854"/>
        <pc:sldMkLst>
          <pc:docMk/>
          <pc:sldMk cId="139635849" sldId="327"/>
        </pc:sldMkLst>
        <pc:spChg chg="mod">
          <ac:chgData name="Pr. Marcelo Augusto de Carvalho" userId="003edaac93cd75e4" providerId="LiveId" clId="{EB6694EA-8DB5-4428-B735-25A70CB81814}" dt="2025-10-13T21:00:04.378" v="1511" actId="1036"/>
          <ac:spMkLst>
            <pc:docMk/>
            <pc:sldMk cId="139635849" sldId="327"/>
            <ac:spMk id="3" creationId="{138D893A-16BB-76BE-246C-045AEF661873}"/>
          </ac:spMkLst>
        </pc:spChg>
        <pc:picChg chg="add mod">
          <ac:chgData name="Pr. Marcelo Augusto de Carvalho" userId="003edaac93cd75e4" providerId="LiveId" clId="{EB6694EA-8DB5-4428-B735-25A70CB81814}" dt="2025-10-13T21:59:58.469" v="1854"/>
          <ac:picMkLst>
            <pc:docMk/>
            <pc:sldMk cId="139635849" sldId="327"/>
            <ac:picMk id="4" creationId="{321A5579-234E-DCED-6850-A9996CF5E00A}"/>
          </ac:picMkLst>
        </pc:picChg>
      </pc:sldChg>
      <pc:sldChg chg="addSp delSp modSp mod">
        <pc:chgData name="Pr. Marcelo Augusto de Carvalho" userId="003edaac93cd75e4" providerId="LiveId" clId="{EB6694EA-8DB5-4428-B735-25A70CB81814}" dt="2025-10-13T22:00:07.096" v="1858"/>
        <pc:sldMkLst>
          <pc:docMk/>
          <pc:sldMk cId="83605398" sldId="328"/>
        </pc:sldMkLst>
        <pc:spChg chg="mod">
          <ac:chgData name="Pr. Marcelo Augusto de Carvalho" userId="003edaac93cd75e4" providerId="LiveId" clId="{EB6694EA-8DB5-4428-B735-25A70CB81814}" dt="2025-10-13T21:02:02.918" v="1563" actId="1036"/>
          <ac:spMkLst>
            <pc:docMk/>
            <pc:sldMk cId="83605398" sldId="328"/>
            <ac:spMk id="3" creationId="{40CD9884-FAFC-3F48-BEFE-682F5BD44754}"/>
          </ac:spMkLst>
        </pc:spChg>
        <pc:picChg chg="add mod">
          <ac:chgData name="Pr. Marcelo Augusto de Carvalho" userId="003edaac93cd75e4" providerId="LiveId" clId="{EB6694EA-8DB5-4428-B735-25A70CB81814}" dt="2025-10-13T22:00:07.096" v="1858"/>
          <ac:picMkLst>
            <pc:docMk/>
            <pc:sldMk cId="83605398" sldId="328"/>
            <ac:picMk id="4" creationId="{84D31748-97CE-6108-7122-616650855A5C}"/>
          </ac:picMkLst>
        </pc:picChg>
      </pc:sldChg>
      <pc:sldChg chg="addSp delSp modSp mod">
        <pc:chgData name="Pr. Marcelo Augusto de Carvalho" userId="003edaac93cd75e4" providerId="LiveId" clId="{EB6694EA-8DB5-4428-B735-25A70CB81814}" dt="2025-10-13T22:00:15.419" v="1862"/>
        <pc:sldMkLst>
          <pc:docMk/>
          <pc:sldMk cId="2686892123" sldId="329"/>
        </pc:sldMkLst>
        <pc:spChg chg="mod">
          <ac:chgData name="Pr. Marcelo Augusto de Carvalho" userId="003edaac93cd75e4" providerId="LiveId" clId="{EB6694EA-8DB5-4428-B735-25A70CB81814}" dt="2025-10-13T21:07:26.233" v="1604" actId="1036"/>
          <ac:spMkLst>
            <pc:docMk/>
            <pc:sldMk cId="2686892123" sldId="329"/>
            <ac:spMk id="3" creationId="{FDB6A824-C7CF-9B2D-C392-3EC7D41B1DBB}"/>
          </ac:spMkLst>
        </pc:spChg>
        <pc:picChg chg="add mod">
          <ac:chgData name="Pr. Marcelo Augusto de Carvalho" userId="003edaac93cd75e4" providerId="LiveId" clId="{EB6694EA-8DB5-4428-B735-25A70CB81814}" dt="2025-10-13T22:00:15.419" v="1862"/>
          <ac:picMkLst>
            <pc:docMk/>
            <pc:sldMk cId="2686892123" sldId="329"/>
            <ac:picMk id="4" creationId="{8A6A816A-1936-D0EA-6F38-6E7AE6F0130C}"/>
          </ac:picMkLst>
        </pc:picChg>
      </pc:sldChg>
      <pc:sldChg chg="addSp modSp mod">
        <pc:chgData name="Pr. Marcelo Augusto de Carvalho" userId="003edaac93cd75e4" providerId="LiveId" clId="{EB6694EA-8DB5-4428-B735-25A70CB81814}" dt="2025-10-13T22:05:47.439" v="2102" actId="1036"/>
        <pc:sldMkLst>
          <pc:docMk/>
          <pc:sldMk cId="4017985884" sldId="330"/>
        </pc:sldMkLst>
        <pc:spChg chg="mod">
          <ac:chgData name="Pr. Marcelo Augusto de Carvalho" userId="003edaac93cd75e4" providerId="LiveId" clId="{EB6694EA-8DB5-4428-B735-25A70CB81814}" dt="2025-10-13T22:05:47.439" v="2102" actId="1036"/>
          <ac:spMkLst>
            <pc:docMk/>
            <pc:sldMk cId="4017985884" sldId="330"/>
            <ac:spMk id="2" creationId="{6E3B5AA6-E996-E93D-52B1-441DF10E1F80}"/>
          </ac:spMkLst>
        </pc:spChg>
        <pc:picChg chg="add mod ord">
          <ac:chgData name="Pr. Marcelo Augusto de Carvalho" userId="003edaac93cd75e4" providerId="LiveId" clId="{EB6694EA-8DB5-4428-B735-25A70CB81814}" dt="2025-10-13T22:05:40.753" v="2091" actId="171"/>
          <ac:picMkLst>
            <pc:docMk/>
            <pc:sldMk cId="4017985884" sldId="330"/>
            <ac:picMk id="4" creationId="{17D0D810-1275-A2D2-BAB0-DB52018159AF}"/>
          </ac:picMkLst>
        </pc:picChg>
      </pc:sldChg>
      <pc:sldChg chg="addSp modSp mod">
        <pc:chgData name="Pr. Marcelo Augusto de Carvalho" userId="003edaac93cd75e4" providerId="LiveId" clId="{EB6694EA-8DB5-4428-B735-25A70CB81814}" dt="2025-10-13T22:06:29.509" v="2144" actId="1036"/>
        <pc:sldMkLst>
          <pc:docMk/>
          <pc:sldMk cId="2271831112" sldId="331"/>
        </pc:sldMkLst>
        <pc:spChg chg="mod">
          <ac:chgData name="Pr. Marcelo Augusto de Carvalho" userId="003edaac93cd75e4" providerId="LiveId" clId="{EB6694EA-8DB5-4428-B735-25A70CB81814}" dt="2025-10-13T22:06:29.509" v="2144" actId="1036"/>
          <ac:spMkLst>
            <pc:docMk/>
            <pc:sldMk cId="2271831112" sldId="331"/>
            <ac:spMk id="2" creationId="{324F045A-60D2-21BB-E1CA-A9DADD078F58}"/>
          </ac:spMkLst>
        </pc:spChg>
        <pc:picChg chg="add mod ord">
          <ac:chgData name="Pr. Marcelo Augusto de Carvalho" userId="003edaac93cd75e4" providerId="LiveId" clId="{EB6694EA-8DB5-4428-B735-25A70CB81814}" dt="2025-10-13T22:06:01.132" v="2106" actId="171"/>
          <ac:picMkLst>
            <pc:docMk/>
            <pc:sldMk cId="2271831112" sldId="331"/>
            <ac:picMk id="4" creationId="{587586E8-50A5-FF2F-154D-FB46EE10F2DD}"/>
          </ac:picMkLst>
        </pc:picChg>
      </pc:sldChg>
      <pc:sldChg chg="addSp delSp modSp mod">
        <pc:chgData name="Pr. Marcelo Augusto de Carvalho" userId="003edaac93cd75e4" providerId="LiveId" clId="{EB6694EA-8DB5-4428-B735-25A70CB81814}" dt="2025-10-13T22:00:24.155" v="1866"/>
        <pc:sldMkLst>
          <pc:docMk/>
          <pc:sldMk cId="520491805" sldId="332"/>
        </pc:sldMkLst>
        <pc:spChg chg="mod">
          <ac:chgData name="Pr. Marcelo Augusto de Carvalho" userId="003edaac93cd75e4" providerId="LiveId" clId="{EB6694EA-8DB5-4428-B735-25A70CB81814}" dt="2025-10-13T21:12:04.488" v="1667" actId="207"/>
          <ac:spMkLst>
            <pc:docMk/>
            <pc:sldMk cId="520491805" sldId="332"/>
            <ac:spMk id="3" creationId="{021CA0EE-060A-C412-B23B-A82795EC6CCC}"/>
          </ac:spMkLst>
        </pc:spChg>
        <pc:picChg chg="add mod">
          <ac:chgData name="Pr. Marcelo Augusto de Carvalho" userId="003edaac93cd75e4" providerId="LiveId" clId="{EB6694EA-8DB5-4428-B735-25A70CB81814}" dt="2025-10-13T22:00:24.155" v="1866"/>
          <ac:picMkLst>
            <pc:docMk/>
            <pc:sldMk cId="520491805" sldId="332"/>
            <ac:picMk id="4" creationId="{E00A35F6-8BFC-41CC-9A5F-D2B0336E38A2}"/>
          </ac:picMkLst>
        </pc:picChg>
      </pc:sldChg>
      <pc:sldChg chg="addSp delSp modSp mod">
        <pc:chgData name="Pr. Marcelo Augusto de Carvalho" userId="003edaac93cd75e4" providerId="LiveId" clId="{EB6694EA-8DB5-4428-B735-25A70CB81814}" dt="2025-10-13T22:00:36.119" v="1870"/>
        <pc:sldMkLst>
          <pc:docMk/>
          <pc:sldMk cId="2146549158" sldId="333"/>
        </pc:sldMkLst>
        <pc:spChg chg="mod">
          <ac:chgData name="Pr. Marcelo Augusto de Carvalho" userId="003edaac93cd75e4" providerId="LiveId" clId="{EB6694EA-8DB5-4428-B735-25A70CB81814}" dt="2025-10-13T21:11:19.508" v="1652" actId="207"/>
          <ac:spMkLst>
            <pc:docMk/>
            <pc:sldMk cId="2146549158" sldId="333"/>
            <ac:spMk id="3" creationId="{678EA925-52DF-564D-7D0E-8485C198B25B}"/>
          </ac:spMkLst>
        </pc:spChg>
        <pc:picChg chg="add mod">
          <ac:chgData name="Pr. Marcelo Augusto de Carvalho" userId="003edaac93cd75e4" providerId="LiveId" clId="{EB6694EA-8DB5-4428-B735-25A70CB81814}" dt="2025-10-13T22:00:36.119" v="1870"/>
          <ac:picMkLst>
            <pc:docMk/>
            <pc:sldMk cId="2146549158" sldId="333"/>
            <ac:picMk id="4" creationId="{BCBFDBBE-F7F0-24A6-71DC-086704389D5F}"/>
          </ac:picMkLst>
        </pc:picChg>
      </pc:sldChg>
      <pc:sldChg chg="addSp modSp mod modNotesTx">
        <pc:chgData name="Pr. Marcelo Augusto de Carvalho" userId="003edaac93cd75e4" providerId="LiveId" clId="{EB6694EA-8DB5-4428-B735-25A70CB81814}" dt="2025-10-22T16:21:16.221" v="2200" actId="14100"/>
        <pc:sldMkLst>
          <pc:docMk/>
          <pc:sldMk cId="748721404" sldId="334"/>
        </pc:sldMkLst>
        <pc:spChg chg="mod">
          <ac:chgData name="Pr. Marcelo Augusto de Carvalho" userId="003edaac93cd75e4" providerId="LiveId" clId="{EB6694EA-8DB5-4428-B735-25A70CB81814}" dt="2025-10-13T22:07:26.873" v="2172" actId="1037"/>
          <ac:spMkLst>
            <pc:docMk/>
            <pc:sldMk cId="748721404" sldId="334"/>
            <ac:spMk id="2" creationId="{BB08CBE8-9DAA-70FD-893B-CABF3D064A9E}"/>
          </ac:spMkLst>
        </pc:spChg>
        <pc:picChg chg="add mod ord">
          <ac:chgData name="Pr. Marcelo Augusto de Carvalho" userId="003edaac93cd75e4" providerId="LiveId" clId="{EB6694EA-8DB5-4428-B735-25A70CB81814}" dt="2025-10-22T16:21:16.221" v="2200" actId="14100"/>
          <ac:picMkLst>
            <pc:docMk/>
            <pc:sldMk cId="748721404" sldId="334"/>
            <ac:picMk id="4" creationId="{FC57BBD5-AF27-33D2-B598-78738CEC3EC2}"/>
          </ac:picMkLst>
        </pc:picChg>
      </pc:sldChg>
      <pc:sldChg chg="addSp delSp modSp add mod">
        <pc:chgData name="Pr. Marcelo Augusto de Carvalho" userId="003edaac93cd75e4" providerId="LiveId" clId="{EB6694EA-8DB5-4428-B735-25A70CB81814}" dt="2025-10-13T22:00:11.072" v="1860"/>
        <pc:sldMkLst>
          <pc:docMk/>
          <pc:sldMk cId="3557697090" sldId="335"/>
        </pc:sldMkLst>
        <pc:spChg chg="mod">
          <ac:chgData name="Pr. Marcelo Augusto de Carvalho" userId="003edaac93cd75e4" providerId="LiveId" clId="{EB6694EA-8DB5-4428-B735-25A70CB81814}" dt="2025-10-13T21:06:07.822" v="1595" actId="1036"/>
          <ac:spMkLst>
            <pc:docMk/>
            <pc:sldMk cId="3557697090" sldId="335"/>
            <ac:spMk id="3" creationId="{8258AB6E-8A0E-B64F-C503-3E06186E37D3}"/>
          </ac:spMkLst>
        </pc:spChg>
        <pc:picChg chg="add mod">
          <ac:chgData name="Pr. Marcelo Augusto de Carvalho" userId="003edaac93cd75e4" providerId="LiveId" clId="{EB6694EA-8DB5-4428-B735-25A70CB81814}" dt="2025-10-13T22:00:11.072" v="1860"/>
          <ac:picMkLst>
            <pc:docMk/>
            <pc:sldMk cId="3557697090" sldId="335"/>
            <ac:picMk id="4" creationId="{A40D7A43-C7A5-D214-BDD2-8C2D356C87ED}"/>
          </ac:picMkLst>
        </pc:picChg>
      </pc:sldChg>
      <pc:sldChg chg="del">
        <pc:chgData name="Pr. Marcelo Augusto de Carvalho" userId="003edaac93cd75e4" providerId="LiveId" clId="{EB6694EA-8DB5-4428-B735-25A70CB81814}" dt="2025-10-07T12:37:50.349" v="785" actId="47"/>
        <pc:sldMkLst>
          <pc:docMk/>
          <pc:sldMk cId="4230591958" sldId="335"/>
        </pc:sldMkLst>
      </pc:sldChg>
      <pc:sldChg chg="del">
        <pc:chgData name="Pr. Marcelo Augusto de Carvalho" userId="003edaac93cd75e4" providerId="LiveId" clId="{EB6694EA-8DB5-4428-B735-25A70CB81814}" dt="2025-10-07T12:37:50.349" v="785" actId="47"/>
        <pc:sldMkLst>
          <pc:docMk/>
          <pc:sldMk cId="360720345" sldId="336"/>
        </pc:sldMkLst>
      </pc:sldChg>
      <pc:sldChg chg="addSp delSp modSp add mod">
        <pc:chgData name="Pr. Marcelo Augusto de Carvalho" userId="003edaac93cd75e4" providerId="LiveId" clId="{EB6694EA-8DB5-4428-B735-25A70CB81814}" dt="2025-10-13T22:00:19.539" v="1864"/>
        <pc:sldMkLst>
          <pc:docMk/>
          <pc:sldMk cId="2365662986" sldId="336"/>
        </pc:sldMkLst>
        <pc:spChg chg="mod">
          <ac:chgData name="Pr. Marcelo Augusto de Carvalho" userId="003edaac93cd75e4" providerId="LiveId" clId="{EB6694EA-8DB5-4428-B735-25A70CB81814}" dt="2025-10-13T21:08:11.982" v="1636" actId="1036"/>
          <ac:spMkLst>
            <pc:docMk/>
            <pc:sldMk cId="2365662986" sldId="336"/>
            <ac:spMk id="3" creationId="{45AAC4AB-32F6-D5B9-C0B3-B4FCE3EDAB3E}"/>
          </ac:spMkLst>
        </pc:spChg>
        <pc:picChg chg="add mod">
          <ac:chgData name="Pr. Marcelo Augusto de Carvalho" userId="003edaac93cd75e4" providerId="LiveId" clId="{EB6694EA-8DB5-4428-B735-25A70CB81814}" dt="2025-10-13T22:00:19.539" v="1864"/>
          <ac:picMkLst>
            <pc:docMk/>
            <pc:sldMk cId="2365662986" sldId="336"/>
            <ac:picMk id="4" creationId="{772D3DAA-D977-0306-E35F-073F46BAEC8D}"/>
          </ac:picMkLst>
        </pc:picChg>
      </pc:sldChg>
      <pc:sldChg chg="addSp delSp modSp add mod">
        <pc:chgData name="Pr. Marcelo Augusto de Carvalho" userId="003edaac93cd75e4" providerId="LiveId" clId="{EB6694EA-8DB5-4428-B735-25A70CB81814}" dt="2025-10-13T21:59:42.031" v="1848"/>
        <pc:sldMkLst>
          <pc:docMk/>
          <pc:sldMk cId="1509467017" sldId="337"/>
        </pc:sldMkLst>
        <pc:spChg chg="mod">
          <ac:chgData name="Pr. Marcelo Augusto de Carvalho" userId="003edaac93cd75e4" providerId="LiveId" clId="{EB6694EA-8DB5-4428-B735-25A70CB81814}" dt="2025-10-13T20:58:13.122" v="1486" actId="207"/>
          <ac:spMkLst>
            <pc:docMk/>
            <pc:sldMk cId="1509467017" sldId="337"/>
            <ac:spMk id="3" creationId="{6C54EAEC-BEC2-DC29-65AA-D42466B577B4}"/>
          </ac:spMkLst>
        </pc:spChg>
        <pc:picChg chg="add mod">
          <ac:chgData name="Pr. Marcelo Augusto de Carvalho" userId="003edaac93cd75e4" providerId="LiveId" clId="{EB6694EA-8DB5-4428-B735-25A70CB81814}" dt="2025-10-13T21:59:42.031" v="1848"/>
          <ac:picMkLst>
            <pc:docMk/>
            <pc:sldMk cId="1509467017" sldId="337"/>
            <ac:picMk id="4" creationId="{4FD778B7-FD0D-86D3-8CF0-8F24F1CA65FC}"/>
          </ac:picMkLst>
        </pc:picChg>
      </pc:sldChg>
      <pc:sldChg chg="del">
        <pc:chgData name="Pr. Marcelo Augusto de Carvalho" userId="003edaac93cd75e4" providerId="LiveId" clId="{EB6694EA-8DB5-4428-B735-25A70CB81814}" dt="2025-10-07T12:37:50.349" v="785" actId="47"/>
        <pc:sldMkLst>
          <pc:docMk/>
          <pc:sldMk cId="3476464253" sldId="337"/>
        </pc:sldMkLst>
      </pc:sldChg>
      <pc:sldChg chg="addSp delSp modSp add mod">
        <pc:chgData name="Pr. Marcelo Augusto de Carvalho" userId="003edaac93cd75e4" providerId="LiveId" clId="{EB6694EA-8DB5-4428-B735-25A70CB81814}" dt="2025-10-13T22:00:02.936" v="1856"/>
        <pc:sldMkLst>
          <pc:docMk/>
          <pc:sldMk cId="3858698121" sldId="338"/>
        </pc:sldMkLst>
        <pc:spChg chg="mod">
          <ac:chgData name="Pr. Marcelo Augusto de Carvalho" userId="003edaac93cd75e4" providerId="LiveId" clId="{EB6694EA-8DB5-4428-B735-25A70CB81814}" dt="2025-10-13T21:00:39.892" v="1548" actId="1036"/>
          <ac:spMkLst>
            <pc:docMk/>
            <pc:sldMk cId="3858698121" sldId="338"/>
            <ac:spMk id="3" creationId="{E1FE8EAF-73D8-A79D-0404-F583DA0C47C3}"/>
          </ac:spMkLst>
        </pc:spChg>
        <pc:picChg chg="add mod">
          <ac:chgData name="Pr. Marcelo Augusto de Carvalho" userId="003edaac93cd75e4" providerId="LiveId" clId="{EB6694EA-8DB5-4428-B735-25A70CB81814}" dt="2025-10-13T22:00:02.936" v="1856"/>
          <ac:picMkLst>
            <pc:docMk/>
            <pc:sldMk cId="3858698121" sldId="338"/>
            <ac:picMk id="4" creationId="{63CEBFD5-C67C-1B91-060E-2F43EDEFCFD4}"/>
          </ac:picMkLst>
        </pc:picChg>
      </pc:sldChg>
      <pc:sldChg chg="addSp delSp modSp add mod">
        <pc:chgData name="Pr. Marcelo Augusto de Carvalho" userId="003edaac93cd75e4" providerId="LiveId" clId="{EB6694EA-8DB5-4428-B735-25A70CB81814}" dt="2025-10-13T22:00:28.409" v="1868"/>
        <pc:sldMkLst>
          <pc:docMk/>
          <pc:sldMk cId="2864763972" sldId="339"/>
        </pc:sldMkLst>
        <pc:spChg chg="mod">
          <ac:chgData name="Pr. Marcelo Augusto de Carvalho" userId="003edaac93cd75e4" providerId="LiveId" clId="{EB6694EA-8DB5-4428-B735-25A70CB81814}" dt="2025-10-13T21:12:53.519" v="1718" actId="207"/>
          <ac:spMkLst>
            <pc:docMk/>
            <pc:sldMk cId="2864763972" sldId="339"/>
            <ac:spMk id="3" creationId="{46A29725-365F-321C-2BDA-6B5D87ABD0FD}"/>
          </ac:spMkLst>
        </pc:spChg>
        <pc:picChg chg="add mod">
          <ac:chgData name="Pr. Marcelo Augusto de Carvalho" userId="003edaac93cd75e4" providerId="LiveId" clId="{EB6694EA-8DB5-4428-B735-25A70CB81814}" dt="2025-10-13T22:00:28.409" v="1868"/>
          <ac:picMkLst>
            <pc:docMk/>
            <pc:sldMk cId="2864763972" sldId="339"/>
            <ac:picMk id="4" creationId="{A076937C-4F9E-CEFB-A962-005C35AC008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8A82C98-0491-4D81-A358-598811AEFB45}" type="datetimeFigureOut">
              <a:rPr lang="pt-BR" smtClean="0"/>
              <a:pPr/>
              <a:t>22/10/2025</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62C2135-BC2F-48FA-B877-C55E2E5E8360}" type="slidenum">
              <a:rPr lang="pt-BR" smtClean="0"/>
              <a:pPr/>
              <a:t>‹nº›</a:t>
            </a:fld>
            <a:endParaRPr lang="pt-BR" dirty="0"/>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34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813A5-901B-14A6-1FC9-905D1B9F66F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4EBD199-A4A4-3C32-B628-AD1D2E35C37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ADACA45-60BB-6CA2-EEBB-EE937B9109A5}"/>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5B29B3AB-4490-0EBC-7F6E-B609FB762DE1}"/>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3724558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DC8E9-0509-F07E-7CA9-EEB6EB5BCE1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51CED83-11B2-068D-201C-B72D4A190FC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96EDDA1-0F67-25F6-BC61-27E6DC4EC407}"/>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D749FED-CC89-8923-3AB7-BDB541567707}"/>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2726657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DF828-B556-B485-0255-52BF232AA6C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71184E3-0CED-F669-85D3-F4BB33CEC72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B74CB7B-E879-B577-5348-7FE2ECC82625}"/>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5FB1DD2-3E64-5B73-808F-D2BDD1A9917D}"/>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1566242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2F4FB-717E-CB34-06BF-54C2591B438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76E6DF8-FC12-A939-0130-3DDB9F04100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C1DCA78-49DD-CB86-A76E-250296E60D07}"/>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ECD8AD1-BC61-A2BC-433F-DD7841E3CA77}"/>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4185524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D2D-1B65-44D6-EECC-B235DE85D3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3DC930-1CAC-F5E7-E296-2EF153CB4B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E28CB9-D58B-7547-515D-4162A225FE13}"/>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C697CF9-770A-E80E-EEA0-214413B36104}"/>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1472865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FCBC-80B5-AAE1-3199-FF0120F3ED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E11A00-BC61-3ED5-BDE7-F952533C25E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88587A2-6DA7-C85F-5CB3-20E554E40F67}"/>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B05C58C-4552-D093-43D6-93817F819080}"/>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3467007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5229B-5FC9-17E5-6790-3DD37345182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9ABE075-0B77-9DD0-B1F1-7B697C76A9B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6E65BD1-87D1-9AAC-639E-0C19F92C359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2D77D53F-D1FF-5FDF-91C7-F04FE676A3E1}"/>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2091515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69FD-D05B-0CF7-0073-1F0810540E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0C3A54-E02A-22B6-448B-846059CDDD9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3D1D66B-37F5-78E5-3FA3-FC63DCD7E6E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2488ED1-427B-FF05-AB19-926CEDBAAB0C}"/>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1700173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E5307-403C-971A-D7D5-F6FFDB9E042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138C16C-6F25-60DC-1924-0FEB56CA6F3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0392812-301C-F594-672B-38F3864AFBB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DE8B610-3C2B-C9CD-9514-AD34115BD495}"/>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4149665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9E226-AF41-FA58-6D00-CE016EC76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E67A901-84A8-DC31-0127-25C7BD10341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AAB127A-D46B-F172-6466-4CAFE179D350}"/>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 – confie no poder de Deus!</a:t>
            </a:r>
          </a:p>
          <a:p>
            <a:pPr algn="just"/>
            <a:endParaRPr lang="pt-BR" sz="2000" b="1" dirty="0">
              <a:latin typeface="Arial" panose="020B0604020202020204" pitchFamily="34" charset="0"/>
              <a:cs typeface="Arial" panose="020B0604020202020204" pitchFamily="34" charset="0"/>
            </a:endParaRPr>
          </a:p>
          <a:p>
            <a:pPr algn="just"/>
            <a:r>
              <a:rPr lang="pt-BR" sz="2000" b="1" dirty="0"/>
              <a:t>OS CHIFRES DOS BESOUROS </a:t>
            </a:r>
          </a:p>
          <a:p>
            <a:pPr algn="just"/>
            <a:r>
              <a:rPr lang="pt-BR" sz="2000" b="1" dirty="0"/>
              <a:t>Ele quebrará o poder dos maus; mas o poder dos que obedecem a Deus crescerá. Salmo 75:10. </a:t>
            </a:r>
          </a:p>
          <a:p>
            <a:pPr algn="just"/>
            <a:r>
              <a:rPr lang="pt-BR" sz="2000" b="1" dirty="0"/>
              <a:t>Através da Bíblia, os chifres são usados como símbolos de poder e força, física e política. Quando um chifre, ou chifres, é quebrado ou cortado, o poder ou força que ele representa no animal também é quebrado ou eliminado. Por anos os entomologistas ponderavam sobre a utilidade dos chifres que os besouros geralmente possuem na cabeça. Seriam armas, ou seriam destinados a atrair companheiras, uma vez que são os machos que os possuem? Um jovem cientista inglês de nome Timothy Palmer decidiu descobrir. Colocou um besouro macho com duas fêmeas numa gaiola de observação. Os besouros continuaram sua vida normal, mas o macho nunca usou o seu chifre. Esses besouros viviam em tocas, e a gaiola de observação era construída de tal modo que permitia a Timothy observar os besouros em suas tocas, onde continuavam exercendo suas atividades rotineiras. O cientista então colocou ali na gaiola um segundo macho, naturalmente também com chifres. A batalha irrompeu imediatamente. E por mais de uma hora esses dois besouros batalharam, principalmente usando seus chifres como meio de atormentar um ao outro. Com os chifres não podiam causar muito dano físico, mas com certeza os usavam para empurrar um ao outro e fazer tombar o adversário. Mais cedo ou mais tarde, um dos besouros desistia e deixava a toca, com o vitorioso o empurrando por trás. Todas as observações de Timothy Palmer visando descobrir a utilidade dos chifres dos besouros falharam, exceto que eles os ajudavam em suas batalhas. Constatou-se ainda que, qualquer besouro macho sem os chifres, que aparecia para batalhar, era automaticamente o derrotado. Aparentemente, os besouros também estão sujeitos à regra que o salmista está apresentando. Sem o poder de Deus, somos indefesos contra os "besouros" deste mundo. Mas Ele prometeu cortar seus chifres e prover-nos com Seu poder para a salvação através de Jesus. INSPIRAÇÃO JUVENIL 2004-313. CPB.</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F928643-3DC0-D1D5-8412-9CF6657046D9}"/>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241308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73731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22/10/2025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039C1E7-72C9-44C2-A679-0EAE4BFACFE5}" type="datetimeFigureOut">
              <a:rPr lang="pt-BR" smtClean="0"/>
              <a:pPr/>
              <a:t>22/10/2025</a:t>
            </a:fld>
            <a:endParaRPr lang="pt-BR" dirty="0"/>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pt-BR" dirty="0"/>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5A6FA56B-0866-4707-BAA3-F8EFB45C3925}" type="slidenum">
              <a:rPr lang="pt-BR" smtClean="0"/>
              <a:pPr/>
              <a:t>‹nº›</a:t>
            </a:fld>
            <a:endParaRPr lang="pt-BR" dirty="0"/>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esenho de uma pessoa&#10;&#10;O conteúdo gerado por IA pode estar incorreto.">
            <a:extLst>
              <a:ext uri="{FF2B5EF4-FFF2-40B4-BE49-F238E27FC236}">
                <a16:creationId xmlns:a16="http://schemas.microsoft.com/office/drawing/2014/main" id="{9C415041-29D3-317C-EE0B-A4F29937F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Os Doze Espias</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34</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965839"/>
            <a:ext cx="8690365" cy="5461089"/>
          </a:xfrm>
        </p:spPr>
        <p:txBody>
          <a:bodyPr>
            <a:noAutofit/>
          </a:bodyPr>
          <a:lstStyle/>
          <a:p>
            <a:pPr algn="just">
              <a:lnSpc>
                <a:spcPts val="3600"/>
              </a:lnSpc>
              <a:spcAft>
                <a:spcPts val="600"/>
              </a:spcAft>
            </a:pPr>
            <a:r>
              <a:rPr lang="pt-BR" sz="2400" b="1" dirty="0"/>
              <a:t>Calebe compreendeu a situação e, bastante ousado para tomar a </a:t>
            </a:r>
            <a:r>
              <a:rPr lang="pt-BR" sz="2400" b="1" dirty="0">
                <a:solidFill>
                  <a:srgbClr val="FF0000"/>
                </a:solidFill>
              </a:rPr>
              <a:t>defesa</a:t>
            </a:r>
            <a:r>
              <a:rPr lang="pt-BR" sz="2400" b="1" dirty="0"/>
              <a:t> da palavra de Deus, fez tudo ao seu alcance para desfazer a má influência de seus companheiros infiéis. </a:t>
            </a:r>
          </a:p>
          <a:p>
            <a:pPr algn="just">
              <a:lnSpc>
                <a:spcPts val="3600"/>
              </a:lnSpc>
              <a:spcAft>
                <a:spcPts val="600"/>
              </a:spcAft>
            </a:pPr>
            <a:r>
              <a:rPr lang="pt-BR" sz="2400" b="1" dirty="0"/>
              <a:t>Ele </a:t>
            </a:r>
            <a:r>
              <a:rPr lang="pt-BR" sz="2400" b="1" dirty="0">
                <a:solidFill>
                  <a:srgbClr val="FF0000"/>
                </a:solidFill>
              </a:rPr>
              <a:t>não contradizia </a:t>
            </a:r>
            <a:r>
              <a:rPr lang="pt-BR" sz="2400" b="1" dirty="0"/>
              <a:t>o que já havia sido dito; os muros eram altos, e fortes os cananeus. </a:t>
            </a:r>
          </a:p>
          <a:p>
            <a:pPr algn="just">
              <a:lnSpc>
                <a:spcPts val="3600"/>
              </a:lnSpc>
              <a:spcAft>
                <a:spcPts val="600"/>
              </a:spcAft>
            </a:pPr>
            <a:r>
              <a:rPr lang="pt-BR" sz="2400" b="1" dirty="0"/>
              <a:t>Mas </a:t>
            </a:r>
            <a:r>
              <a:rPr lang="pt-BR" sz="2400" b="1" dirty="0">
                <a:solidFill>
                  <a:srgbClr val="FF0000"/>
                </a:solidFill>
              </a:rPr>
              <a:t>Deus prometera </a:t>
            </a:r>
            <a:r>
              <a:rPr lang="pt-BR" sz="2400" b="1" dirty="0"/>
              <a:t>a Israel a terra. </a:t>
            </a:r>
          </a:p>
          <a:p>
            <a:pPr algn="just">
              <a:lnSpc>
                <a:spcPts val="3600"/>
              </a:lnSpc>
              <a:spcAft>
                <a:spcPts val="600"/>
              </a:spcAft>
            </a:pPr>
            <a:r>
              <a:rPr lang="pt-BR" sz="2400" b="1" dirty="0"/>
              <a:t>Mas os dez, interrompendo-o descreveram os </a:t>
            </a:r>
            <a:r>
              <a:rPr lang="pt-BR" sz="2400" b="1" dirty="0">
                <a:solidFill>
                  <a:srgbClr val="FF0000"/>
                </a:solidFill>
              </a:rPr>
              <a:t>obstáculos </a:t>
            </a:r>
            <a:r>
              <a:rPr lang="pt-BR" sz="2400" b="1" dirty="0"/>
              <a:t>em cores mais escuras do que ao princípio.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C566652D-814B-CF81-AA1D-2DEDE34084D3}"/>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Uma imagem contendo laranja, escova de dentes, dentes, vestindo&#10;&#10;O conteúdo gerado por IA pode estar incorreto.">
            <a:extLst>
              <a:ext uri="{FF2B5EF4-FFF2-40B4-BE49-F238E27FC236}">
                <a16:creationId xmlns:a16="http://schemas.microsoft.com/office/drawing/2014/main" id="{D428BFED-B6CC-0568-ACAC-21E60F454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32144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Quais Foram os Argumentos Incoerentes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dos 10 Espias Para Contrariar Calebe?</a:t>
            </a:r>
          </a:p>
        </p:txBody>
      </p:sp>
    </p:spTree>
    <p:extLst>
      <p:ext uri="{BB962C8B-B14F-4D97-AF65-F5344CB8AC3E}">
        <p14:creationId xmlns:p14="http://schemas.microsoft.com/office/powerpoint/2010/main" val="189052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260441"/>
            <a:ext cx="8690365" cy="6453869"/>
          </a:xfrm>
        </p:spPr>
        <p:txBody>
          <a:bodyPr>
            <a:noAutofit/>
          </a:bodyPr>
          <a:lstStyle/>
          <a:p>
            <a:pPr algn="just">
              <a:lnSpc>
                <a:spcPts val="3600"/>
              </a:lnSpc>
              <a:spcAft>
                <a:spcPts val="600"/>
              </a:spcAft>
            </a:pPr>
            <a:r>
              <a:rPr lang="pt-BR" sz="2400" b="1" dirty="0">
                <a:solidFill>
                  <a:srgbClr val="FF0000"/>
                </a:solidFill>
              </a:rPr>
              <a:t>Torciam </a:t>
            </a:r>
            <a:r>
              <a:rPr lang="pt-BR" sz="2400" b="1" dirty="0"/>
              <a:t>a verdade. “É terra que consome seus moradores” (Números 13:32), disseram eles. Isto era não somente uma notícia ruim, mas também </a:t>
            </a:r>
            <a:r>
              <a:rPr lang="pt-BR" sz="2400" b="1" dirty="0">
                <a:solidFill>
                  <a:srgbClr val="FF0000"/>
                </a:solidFill>
              </a:rPr>
              <a:t>mentirosa.</a:t>
            </a:r>
            <a:r>
              <a:rPr lang="pt-BR" sz="2400" b="1" dirty="0"/>
              <a:t> Os espias tinham declarado ser o país frutífero e próspero, e o povo de estatura gigantesca, coisas estas que seriam impossíveis se o clima fosse tão insalubre que se pudesse dizer da terra que consumia os habitantes.</a:t>
            </a:r>
          </a:p>
          <a:p>
            <a:pPr algn="just">
              <a:lnSpc>
                <a:spcPts val="3600"/>
              </a:lnSpc>
              <a:spcAft>
                <a:spcPts val="600"/>
              </a:spcAft>
            </a:pPr>
            <a:r>
              <a:rPr lang="pt-BR" sz="2400" b="1" dirty="0"/>
              <a:t>Revolta e </a:t>
            </a:r>
            <a:r>
              <a:rPr lang="pt-BR" sz="2400" b="1" dirty="0">
                <a:solidFill>
                  <a:srgbClr val="FF0000"/>
                </a:solidFill>
              </a:rPr>
              <a:t>franca sedição </a:t>
            </a:r>
            <a:r>
              <a:rPr lang="pt-BR" sz="2400" b="1" dirty="0"/>
              <a:t>seguiram-se rapidamente; pois Satanás teve pleno domínio, e o povo parecia despojado da razão. </a:t>
            </a:r>
            <a:r>
              <a:rPr lang="pt-BR" sz="2400" b="1" dirty="0">
                <a:solidFill>
                  <a:srgbClr val="FF0000"/>
                </a:solidFill>
              </a:rPr>
              <a:t>Amaldiçoaram</a:t>
            </a:r>
            <a:r>
              <a:rPr lang="pt-BR" sz="2400" b="1" dirty="0"/>
              <a:t> Moisés e Arão, esquecendo-se de que Deus escutava suas ímpias palavras. Com amargura exclamaram: “Ah! se </a:t>
            </a:r>
            <a:r>
              <a:rPr lang="pt-BR" sz="2400" b="1" dirty="0">
                <a:solidFill>
                  <a:srgbClr val="FF0000"/>
                </a:solidFill>
              </a:rPr>
              <a:t>morrêramos</a:t>
            </a:r>
            <a:r>
              <a:rPr lang="pt-BR" sz="2400" b="1" dirty="0"/>
              <a:t> na terra do Egito! ou, ah! se morrêramos neste deserto!”</a:t>
            </a:r>
          </a:p>
        </p:txBody>
      </p:sp>
      <p:pic>
        <p:nvPicPr>
          <p:cNvPr id="4" name="Imagem 3" descr="Desenho de pessoa em pé&#10;&#10;O conteúdo gerado por IA pode estar incorreto.">
            <a:extLst>
              <a:ext uri="{FF2B5EF4-FFF2-40B4-BE49-F238E27FC236}">
                <a16:creationId xmlns:a16="http://schemas.microsoft.com/office/drawing/2014/main" id="{6782F0B6-29EE-851C-7135-0A972933B82B}"/>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62DF83-159F-2732-9245-238DEADCD4A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AFA053-DC9E-DBD2-E001-298130EA3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6C54EAEC-BEC2-DC29-65AA-D42466B577B4}"/>
              </a:ext>
            </a:extLst>
          </p:cNvPr>
          <p:cNvSpPr>
            <a:spLocks noGrp="1"/>
          </p:cNvSpPr>
          <p:nvPr>
            <p:ph idx="1"/>
          </p:nvPr>
        </p:nvSpPr>
        <p:spPr>
          <a:xfrm>
            <a:off x="139309" y="1854110"/>
            <a:ext cx="8690365" cy="4154806"/>
          </a:xfrm>
        </p:spPr>
        <p:txBody>
          <a:bodyPr>
            <a:noAutofit/>
          </a:bodyPr>
          <a:lstStyle/>
          <a:p>
            <a:pPr algn="just">
              <a:lnSpc>
                <a:spcPts val="3600"/>
              </a:lnSpc>
              <a:spcAft>
                <a:spcPts val="600"/>
              </a:spcAft>
            </a:pPr>
            <a:r>
              <a:rPr lang="pt-BR" sz="2400" b="1" dirty="0"/>
              <a:t>Desta maneira não somente </a:t>
            </a:r>
            <a:r>
              <a:rPr lang="pt-BR" sz="2400" b="1" dirty="0">
                <a:solidFill>
                  <a:srgbClr val="FF0000"/>
                </a:solidFill>
              </a:rPr>
              <a:t>acusavam</a:t>
            </a:r>
            <a:r>
              <a:rPr lang="pt-BR" sz="2400" b="1" dirty="0"/>
              <a:t> a Moisés, mas ao próprio Deus, de os enganar, prometendo-lhes uma terra que eram incapazes de possuir. </a:t>
            </a:r>
          </a:p>
          <a:p>
            <a:pPr algn="just">
              <a:lnSpc>
                <a:spcPts val="3600"/>
              </a:lnSpc>
              <a:spcAft>
                <a:spcPts val="600"/>
              </a:spcAft>
            </a:pPr>
            <a:r>
              <a:rPr lang="pt-BR" sz="2400" b="1" dirty="0"/>
              <a:t>E chegaram a ponto de designar um capitão para os guiar de </a:t>
            </a:r>
            <a:r>
              <a:rPr lang="pt-BR" sz="2400" b="1" dirty="0">
                <a:solidFill>
                  <a:srgbClr val="FF0000"/>
                </a:solidFill>
              </a:rPr>
              <a:t>volta</a:t>
            </a:r>
            <a:r>
              <a:rPr lang="pt-BR" sz="2400" b="1" dirty="0"/>
              <a:t> à terra de seu sofrimento e cativeiro, da qual haviam sido libertos pelo braço forte da Onipotência.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4FD778B7-FD0D-86D3-8CF0-8F24F1CA65FC}"/>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1509467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Mão de pessoa&#10;&#10;O conteúdo gerado por IA pode estar incorreto.">
            <a:extLst>
              <a:ext uri="{FF2B5EF4-FFF2-40B4-BE49-F238E27FC236}">
                <a16:creationId xmlns:a16="http://schemas.microsoft.com/office/drawing/2014/main" id="{40259392-4148-7F34-CA8B-0CEB60FD3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452069"/>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Quais Argumentos de Fé Usaram Calebe e Josué Para Defenderem a Causa de Deus?</a:t>
            </a:r>
          </a:p>
        </p:txBody>
      </p:sp>
    </p:spTree>
    <p:extLst>
      <p:ext uri="{BB962C8B-B14F-4D97-AF65-F5344CB8AC3E}">
        <p14:creationId xmlns:p14="http://schemas.microsoft.com/office/powerpoint/2010/main" val="127657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456382"/>
            <a:ext cx="8690365" cy="6048920"/>
          </a:xfrm>
        </p:spPr>
        <p:txBody>
          <a:bodyPr>
            <a:noAutofit/>
          </a:bodyPr>
          <a:lstStyle/>
          <a:p>
            <a:pPr algn="just">
              <a:lnSpc>
                <a:spcPts val="3600"/>
              </a:lnSpc>
              <a:spcAft>
                <a:spcPts val="600"/>
              </a:spcAft>
            </a:pPr>
            <a:r>
              <a:rPr lang="pt-BR" sz="2400" b="1" dirty="0"/>
              <a:t>Calebe e Josué tentaram </a:t>
            </a:r>
            <a:r>
              <a:rPr lang="pt-BR" sz="2400" b="1" dirty="0">
                <a:solidFill>
                  <a:srgbClr val="FF0000"/>
                </a:solidFill>
              </a:rPr>
              <a:t>acalmar </a:t>
            </a:r>
            <a:r>
              <a:rPr lang="pt-BR" sz="2400" b="1" dirty="0"/>
              <a:t>o tumulto. Rasgando as vestes em sinal de pesar e indignação, arrojaram-se entre o povo, e suas vozes penetrantes foram ouvidas acima da tormenta das lamentações e mágoa revoltosa: </a:t>
            </a:r>
          </a:p>
          <a:p>
            <a:pPr algn="just">
              <a:lnSpc>
                <a:spcPts val="3600"/>
              </a:lnSpc>
              <a:spcAft>
                <a:spcPts val="600"/>
              </a:spcAft>
            </a:pPr>
            <a:r>
              <a:rPr lang="pt-BR" sz="2400" b="1" dirty="0"/>
              <a:t>Os cananeus tinham </a:t>
            </a:r>
            <a:r>
              <a:rPr lang="pt-BR" sz="2400" b="1" dirty="0">
                <a:solidFill>
                  <a:srgbClr val="FF0000"/>
                </a:solidFill>
              </a:rPr>
              <a:t>enchido a medida </a:t>
            </a:r>
            <a:r>
              <a:rPr lang="pt-BR" sz="2400" b="1" dirty="0"/>
              <a:t>de sua iniquidade, e o Senhor não mais os suportaria. </a:t>
            </a:r>
          </a:p>
          <a:p>
            <a:pPr algn="just">
              <a:lnSpc>
                <a:spcPts val="3600"/>
              </a:lnSpc>
              <a:spcAft>
                <a:spcPts val="600"/>
              </a:spcAft>
            </a:pPr>
            <a:r>
              <a:rPr lang="pt-BR" sz="2400" b="1" dirty="0"/>
              <a:t>Sendo removida a sua proteção, seriam </a:t>
            </a:r>
            <a:r>
              <a:rPr lang="pt-BR" sz="2400" b="1" dirty="0">
                <a:solidFill>
                  <a:srgbClr val="FF0000"/>
                </a:solidFill>
              </a:rPr>
              <a:t>presa fácil. </a:t>
            </a:r>
          </a:p>
          <a:p>
            <a:pPr algn="just">
              <a:lnSpc>
                <a:spcPts val="3600"/>
              </a:lnSpc>
              <a:spcAft>
                <a:spcPts val="600"/>
              </a:spcAft>
            </a:pPr>
            <a:r>
              <a:rPr lang="pt-BR" sz="2400" b="1" dirty="0"/>
              <a:t>Pelo concerto de Deus, a terra estava </a:t>
            </a:r>
            <a:r>
              <a:rPr lang="pt-BR" sz="2400" b="1" dirty="0">
                <a:solidFill>
                  <a:srgbClr val="FF0000"/>
                </a:solidFill>
              </a:rPr>
              <a:t>assegurada </a:t>
            </a:r>
            <a:r>
              <a:rPr lang="pt-BR" sz="2400" b="1" dirty="0"/>
              <a:t>a Israel. </a:t>
            </a:r>
          </a:p>
          <a:p>
            <a:pPr algn="just">
              <a:lnSpc>
                <a:spcPts val="3600"/>
              </a:lnSpc>
              <a:spcAft>
                <a:spcPts val="600"/>
              </a:spcAft>
            </a:pPr>
            <a:r>
              <a:rPr lang="pt-BR" sz="2400" b="1" dirty="0"/>
              <a:t>Mas o relato falso dos espias infiéis foi aceito, e por meio dele toda a congregação foi </a:t>
            </a:r>
            <a:r>
              <a:rPr lang="pt-BR" sz="2400" b="1" dirty="0">
                <a:solidFill>
                  <a:srgbClr val="FF0000"/>
                </a:solidFill>
              </a:rPr>
              <a:t>iludida. </a:t>
            </a:r>
            <a:endParaRPr lang="pt-BR" sz="2400" b="1" dirty="0">
              <a:solidFill>
                <a:srgbClr val="FF0000"/>
              </a:solidFill>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9840B7F2-5623-CF94-E2B5-DE20F4E2759E}"/>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Homem em pé em gramado e nuvens no céu&#10;&#10;O conteúdo gerado por IA pode estar incorreto.">
            <a:extLst>
              <a:ext uri="{FF2B5EF4-FFF2-40B4-BE49-F238E27FC236}">
                <a16:creationId xmlns:a16="http://schemas.microsoft.com/office/drawing/2014/main" id="{9280D087-43D3-A4D9-F394-DD2F9F52A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5820921"/>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Fez Deus Para Salvar Seus Fiéis da Morte?</a:t>
            </a:r>
          </a:p>
        </p:txBody>
      </p:sp>
    </p:spTree>
    <p:extLst>
      <p:ext uri="{BB962C8B-B14F-4D97-AF65-F5344CB8AC3E}">
        <p14:creationId xmlns:p14="http://schemas.microsoft.com/office/powerpoint/2010/main" val="326278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64496"/>
            <a:ext cx="8690365" cy="6715115"/>
          </a:xfrm>
        </p:spPr>
        <p:txBody>
          <a:bodyPr>
            <a:noAutofit/>
          </a:bodyPr>
          <a:lstStyle/>
          <a:p>
            <a:pPr algn="just">
              <a:lnSpc>
                <a:spcPts val="3600"/>
              </a:lnSpc>
              <a:spcAft>
                <a:spcPts val="600"/>
              </a:spcAft>
            </a:pPr>
            <a:r>
              <a:rPr lang="pt-BR" sz="2400" b="1" dirty="0"/>
              <a:t>Os espias infiéis denunciavam em alta voz a Calebe e Josué, e levantou-se o clamor para os </a:t>
            </a:r>
            <a:r>
              <a:rPr lang="pt-BR" sz="2400" b="1" dirty="0">
                <a:solidFill>
                  <a:srgbClr val="FF0000"/>
                </a:solidFill>
              </a:rPr>
              <a:t>apedrejar. </a:t>
            </a:r>
            <a:r>
              <a:rPr lang="pt-BR" sz="2400" b="1" dirty="0"/>
              <a:t>A turba insana apanhou pedras para matar aqueles homens fiéis. Avançaram com uivos de furor, quando subitamente as pedras lhes caíram das mãos, tombou sobre eles um silêncio, e tremeram de medo. </a:t>
            </a:r>
          </a:p>
          <a:p>
            <a:pPr algn="just">
              <a:lnSpc>
                <a:spcPts val="3600"/>
              </a:lnSpc>
              <a:spcAft>
                <a:spcPts val="600"/>
              </a:spcAft>
            </a:pPr>
            <a:r>
              <a:rPr lang="pt-BR" sz="2400" b="1" dirty="0"/>
              <a:t>Deus </a:t>
            </a:r>
            <a:r>
              <a:rPr lang="pt-BR" sz="2400" b="1" dirty="0">
                <a:solidFill>
                  <a:srgbClr val="FF0000"/>
                </a:solidFill>
              </a:rPr>
              <a:t>interviera</a:t>
            </a:r>
            <a:r>
              <a:rPr lang="pt-BR" sz="2400" b="1" dirty="0"/>
              <a:t> para impedir o seu desígnio assassino. A glória de Sua presença, como uma luz chamejante, iluminou o tabernáculo. Todo o povo viu o sinal do Senhor. Alguém que era mais poderoso do que eles Se revelara, e ninguém ousava prosseguir com a resistência. Os espias que trouxeram o mau relatório, agacharam-se tomados de terror, e com a respiração contida procuraram suas tendas.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B36BEC38-D89F-EF65-67F6-981329AEEFE4}"/>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Sol brilhando em cima da areia&#10;&#10;O conteúdo gerado por IA pode estar incorreto.">
            <a:extLst>
              <a:ext uri="{FF2B5EF4-FFF2-40B4-BE49-F238E27FC236}">
                <a16:creationId xmlns:a16="http://schemas.microsoft.com/office/drawing/2014/main" id="{042268A5-A377-9AE8-677B-B24A96F7B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507633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Foi a Sentença Divina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Pela Infidelidade de Israel?</a:t>
            </a:r>
          </a:p>
        </p:txBody>
      </p:sp>
    </p:spTree>
    <p:extLst>
      <p:ext uri="{BB962C8B-B14F-4D97-AF65-F5344CB8AC3E}">
        <p14:creationId xmlns:p14="http://schemas.microsoft.com/office/powerpoint/2010/main" val="85694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338819"/>
            <a:ext cx="8690365" cy="6493057"/>
          </a:xfrm>
        </p:spPr>
        <p:txBody>
          <a:bodyPr>
            <a:noAutofit/>
          </a:bodyPr>
          <a:lstStyle/>
          <a:p>
            <a:pPr algn="just">
              <a:lnSpc>
                <a:spcPts val="3600"/>
              </a:lnSpc>
              <a:spcAft>
                <a:spcPts val="600"/>
              </a:spcAft>
            </a:pPr>
            <a:r>
              <a:rPr lang="pt-BR" sz="2400" b="1" dirty="0"/>
              <a:t>Moisés levantou-se então e entrou no tabernáculo. Mas de novo Moisés </a:t>
            </a:r>
            <a:r>
              <a:rPr lang="pt-BR" sz="2400" b="1" dirty="0">
                <a:solidFill>
                  <a:srgbClr val="FF0000"/>
                </a:solidFill>
              </a:rPr>
              <a:t>pleiteou</a:t>
            </a:r>
            <a:r>
              <a:rPr lang="pt-BR" sz="2400" b="1" dirty="0"/>
              <a:t> em favor de seu povo. Não podia consentir em que fossem destruídos, e dele se fizesse uma nação mais poderosa. </a:t>
            </a:r>
          </a:p>
          <a:p>
            <a:pPr algn="just">
              <a:lnSpc>
                <a:spcPts val="3600"/>
              </a:lnSpc>
              <a:spcAft>
                <a:spcPts val="600"/>
              </a:spcAft>
            </a:pPr>
            <a:r>
              <a:rPr lang="pt-BR" sz="2400" b="1" dirty="0"/>
              <a:t>O Senhor prometeu poupar Israel de destruição imediata; mas, por causa de sua incredulidade e covardia, </a:t>
            </a:r>
            <a:r>
              <a:rPr lang="pt-BR" sz="2400" b="1" dirty="0">
                <a:solidFill>
                  <a:srgbClr val="FF0000"/>
                </a:solidFill>
              </a:rPr>
              <a:t>não poderia manifestar Seu poder para subjugar os inimigos deles. </a:t>
            </a:r>
            <a:r>
              <a:rPr lang="pt-BR" sz="2400" b="1" dirty="0"/>
              <a:t>Portanto, em Sua misericórdia ordenou-lhes, como o único meio seguro, que volvessem em direção ao Mar Vermelho. Em sua rebelião o povo declarara: “Ah! se morrêramos neste deserto!” Números 14:2. Agora esta oração devia ser atendida. </a:t>
            </a:r>
          </a:p>
        </p:txBody>
      </p:sp>
      <p:pic>
        <p:nvPicPr>
          <p:cNvPr id="4" name="Imagem 3" descr="Desenho de pessoa em pé&#10;&#10;O conteúdo gerado por IA pode estar incorreto.">
            <a:extLst>
              <a:ext uri="{FF2B5EF4-FFF2-40B4-BE49-F238E27FC236}">
                <a16:creationId xmlns:a16="http://schemas.microsoft.com/office/drawing/2014/main" id="{321A5579-234E-DCED-6850-A9996CF5E00A}"/>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Números 13-14</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ECB886-054A-88FC-1F53-7179ECAB2F1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F441C9-2B2A-CBD1-9872-EFD13C36C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E1FE8EAF-73D8-A79D-0404-F583DA0C47C3}"/>
              </a:ext>
            </a:extLst>
          </p:cNvPr>
          <p:cNvSpPr>
            <a:spLocks noGrp="1"/>
          </p:cNvSpPr>
          <p:nvPr>
            <p:ph idx="1"/>
          </p:nvPr>
        </p:nvSpPr>
        <p:spPr>
          <a:xfrm>
            <a:off x="139309" y="1880236"/>
            <a:ext cx="8690365" cy="3893549"/>
          </a:xfrm>
        </p:spPr>
        <p:txBody>
          <a:bodyPr>
            <a:noAutofit/>
          </a:bodyPr>
          <a:lstStyle/>
          <a:p>
            <a:pPr algn="just">
              <a:lnSpc>
                <a:spcPts val="3600"/>
              </a:lnSpc>
              <a:spcAft>
                <a:spcPts val="600"/>
              </a:spcAft>
            </a:pPr>
            <a:r>
              <a:rPr lang="pt-BR" sz="2400" b="1" dirty="0"/>
              <a:t>Assim como os espias haviam despendido quarenta dias em sua viagem, deveriam semelhantemente as hostes de Israel vaguear pelo deserto </a:t>
            </a:r>
            <a:r>
              <a:rPr lang="pt-BR" sz="2400" b="1" dirty="0">
                <a:solidFill>
                  <a:srgbClr val="FF0000"/>
                </a:solidFill>
              </a:rPr>
              <a:t>quarenta anos.</a:t>
            </a:r>
          </a:p>
          <a:p>
            <a:pPr algn="just">
              <a:lnSpc>
                <a:spcPts val="3600"/>
              </a:lnSpc>
              <a:spcAft>
                <a:spcPts val="600"/>
              </a:spcAft>
            </a:pPr>
            <a:r>
              <a:rPr lang="pt-BR" sz="2400" b="1" dirty="0"/>
              <a:t>Os dez espias infiéis, feridos por determinação divina pela praga, </a:t>
            </a:r>
            <a:r>
              <a:rPr lang="pt-BR" sz="2400" b="1" dirty="0">
                <a:solidFill>
                  <a:srgbClr val="FF0000"/>
                </a:solidFill>
              </a:rPr>
              <a:t>pereceram</a:t>
            </a:r>
            <a:r>
              <a:rPr lang="pt-BR" sz="2400" b="1" dirty="0"/>
              <a:t> diante dos olhos de todo o Israel; e em sua sorte o povo leu sua própria condenação.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63CEBFD5-C67C-1B91-060E-2F43EDEFCFD4}"/>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3858698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Mulher olhando para o lado&#10;&#10;O conteúdo gerado por IA pode estar incorreto.">
            <a:extLst>
              <a:ext uri="{FF2B5EF4-FFF2-40B4-BE49-F238E27FC236}">
                <a16:creationId xmlns:a16="http://schemas.microsoft.com/office/drawing/2014/main" id="{C03DF0BC-1C6C-9736-E407-089FB2BD3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5729480"/>
            <a:ext cx="12192000" cy="646331"/>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Testou a Aparente Submissão do Povo?</a:t>
            </a:r>
          </a:p>
        </p:txBody>
      </p:sp>
    </p:spTree>
    <p:extLst>
      <p:ext uri="{BB962C8B-B14F-4D97-AF65-F5344CB8AC3E}">
        <p14:creationId xmlns:p14="http://schemas.microsoft.com/office/powerpoint/2010/main" val="1058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247378"/>
            <a:ext cx="8690365" cy="6519183"/>
          </a:xfrm>
        </p:spPr>
        <p:txBody>
          <a:bodyPr>
            <a:noAutofit/>
          </a:bodyPr>
          <a:lstStyle/>
          <a:p>
            <a:pPr algn="just">
              <a:lnSpc>
                <a:spcPts val="3600"/>
              </a:lnSpc>
              <a:spcAft>
                <a:spcPts val="600"/>
              </a:spcAft>
            </a:pPr>
            <a:r>
              <a:rPr lang="pt-BR" sz="2400" b="1" dirty="0"/>
              <a:t>Ordenando-lhes que </a:t>
            </a:r>
            <a:r>
              <a:rPr lang="pt-BR" sz="2400" b="1" dirty="0">
                <a:solidFill>
                  <a:srgbClr val="FF0000"/>
                </a:solidFill>
              </a:rPr>
              <a:t>se retirassem </a:t>
            </a:r>
            <a:r>
              <a:rPr lang="pt-BR" sz="2400" b="1" dirty="0"/>
              <a:t>da terra de seus inimigos, Deus pusera à prova a sua aparente submissão, e demonstrara que a mesma não era real. Sabiam ter pecado gravemente... mas apenas estavam aterrorizados por achar que tinham cometido um erro terrível. Seu coração </a:t>
            </a:r>
            <a:r>
              <a:rPr lang="pt-BR" sz="2400" b="1" dirty="0">
                <a:solidFill>
                  <a:srgbClr val="FF0000"/>
                </a:solidFill>
              </a:rPr>
              <a:t>não estava mudado, </a:t>
            </a:r>
            <a:r>
              <a:rPr lang="pt-BR" sz="2400" b="1" dirty="0"/>
              <a:t>e tão-somente necessitavam de um pretexto para darem lugar a outra rebelião semelhante. Este se apresentou quando Moisés, lhes ordenou voltarem ao deserto. </a:t>
            </a:r>
          </a:p>
          <a:p>
            <a:pPr algn="just">
              <a:lnSpc>
                <a:spcPts val="3600"/>
              </a:lnSpc>
              <a:spcAft>
                <a:spcPts val="600"/>
              </a:spcAft>
            </a:pPr>
            <a:r>
              <a:rPr lang="pt-BR" sz="2400" b="1" dirty="0"/>
              <a:t>O decreto de que Israel não deveria entrar em Canaã antes de passarem quarenta anos, foi um amargo </a:t>
            </a:r>
            <a:r>
              <a:rPr lang="pt-BR" sz="2400" b="1" dirty="0">
                <a:solidFill>
                  <a:srgbClr val="FF0000"/>
                </a:solidFill>
              </a:rPr>
              <a:t>desapontamento</a:t>
            </a:r>
            <a:r>
              <a:rPr lang="pt-BR" sz="2400" b="1" dirty="0"/>
              <a:t> para Moisés e Arão, Calebe e Josué; todavia, sem murmurar, aceitaram a decisão divina.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84D31748-97CE-6108-7122-616650855A5C}"/>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83605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0E055B-8B26-D9E9-8405-E7494175992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E96727B-CECF-1FA2-E0EE-DB19A04A3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258AB6E-8A0E-B64F-C503-3E06186E37D3}"/>
              </a:ext>
            </a:extLst>
          </p:cNvPr>
          <p:cNvSpPr>
            <a:spLocks noGrp="1"/>
          </p:cNvSpPr>
          <p:nvPr>
            <p:ph idx="1"/>
          </p:nvPr>
        </p:nvSpPr>
        <p:spPr>
          <a:xfrm>
            <a:off x="139309" y="103685"/>
            <a:ext cx="8690365" cy="6715115"/>
          </a:xfrm>
        </p:spPr>
        <p:txBody>
          <a:bodyPr>
            <a:noAutofit/>
          </a:bodyPr>
          <a:lstStyle/>
          <a:p>
            <a:pPr algn="just">
              <a:lnSpc>
                <a:spcPts val="3300"/>
              </a:lnSpc>
              <a:spcAft>
                <a:spcPts val="600"/>
              </a:spcAft>
            </a:pPr>
            <a:r>
              <a:rPr lang="pt-BR" sz="2400" b="1" dirty="0"/>
              <a:t>Houvessem </a:t>
            </a:r>
            <a:r>
              <a:rPr lang="pt-BR" sz="2400" b="1" dirty="0">
                <a:solidFill>
                  <a:srgbClr val="FF0000"/>
                </a:solidFill>
              </a:rPr>
              <a:t>deplorado</a:t>
            </a:r>
            <a:r>
              <a:rPr lang="pt-BR" sz="2400" b="1" dirty="0"/>
              <a:t> o seu pecado, quando este se lhes apresentou lealmente, não teria sido pronunciada aquela sentença; mas lamentavam pelo motivo do juízo; </a:t>
            </a:r>
          </a:p>
          <a:p>
            <a:pPr algn="just">
              <a:lnSpc>
                <a:spcPts val="3300"/>
              </a:lnSpc>
              <a:spcAft>
                <a:spcPts val="600"/>
              </a:spcAft>
            </a:pPr>
            <a:r>
              <a:rPr lang="pt-BR" sz="2400" b="1" dirty="0"/>
              <a:t>Resolveram </a:t>
            </a:r>
            <a:r>
              <a:rPr lang="pt-BR" sz="2400" b="1" dirty="0">
                <a:solidFill>
                  <a:srgbClr val="FF0000"/>
                </a:solidFill>
              </a:rPr>
              <a:t>reparar</a:t>
            </a:r>
            <a:r>
              <a:rPr lang="pt-BR" sz="2400" b="1" dirty="0"/>
              <a:t> sua covardia. Decidiram-se a tomar a terra e possuí-la; poderia ser que Deus lhes aceitasse o trabalho, e modificasse Seu propósito.</a:t>
            </a:r>
          </a:p>
          <a:p>
            <a:pPr algn="just">
              <a:lnSpc>
                <a:spcPts val="3300"/>
              </a:lnSpc>
              <a:spcAft>
                <a:spcPts val="600"/>
              </a:spcAft>
            </a:pPr>
            <a:r>
              <a:rPr lang="pt-BR" sz="2400" b="1" dirty="0"/>
              <a:t>Não haviam confiado no poder de Deus a operar juntamente com seus esforços ao se apoderarem eles de Canaã; contavam agora </a:t>
            </a:r>
            <a:r>
              <a:rPr lang="pt-BR" sz="2400" b="1" dirty="0">
                <a:solidFill>
                  <a:srgbClr val="FF0000"/>
                </a:solidFill>
              </a:rPr>
              <a:t>com sua própria força </a:t>
            </a:r>
            <a:r>
              <a:rPr lang="pt-BR" sz="2400" b="1" dirty="0"/>
              <a:t>para efetuarem o trabalho independente do auxílio divino. </a:t>
            </a:r>
          </a:p>
          <a:p>
            <a:pPr algn="just">
              <a:lnSpc>
                <a:spcPts val="3300"/>
              </a:lnSpc>
              <a:spcAft>
                <a:spcPts val="600"/>
              </a:spcAft>
            </a:pPr>
            <a:r>
              <a:rPr lang="pt-BR" sz="2400" b="1" dirty="0"/>
              <a:t>Tão terrivelmente cegos ficaram eles pela transgressão. O Senhor nunca lhes mandara “subir e pelejar”. Não era Seu propósito que adquirissem a terra pela guerra, mas </a:t>
            </a:r>
            <a:r>
              <a:rPr lang="pt-BR" sz="2400" b="1" dirty="0">
                <a:solidFill>
                  <a:srgbClr val="FF0000"/>
                </a:solidFill>
              </a:rPr>
              <a:t>pela obediência </a:t>
            </a:r>
            <a:r>
              <a:rPr lang="pt-BR" sz="2400" b="1" dirty="0"/>
              <a:t>estrita às Suas ordens.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A40D7A43-C7A5-D214-BDD2-8C2D356C87ED}"/>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3557697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Desenho de pessoa com a mão no rosto&#10;&#10;O conteúdo gerado por IA pode estar incorreto.">
            <a:extLst>
              <a:ext uri="{FF2B5EF4-FFF2-40B4-BE49-F238E27FC236}">
                <a16:creationId xmlns:a16="http://schemas.microsoft.com/office/drawing/2014/main" id="{31712D70-FF18-1C88-2815-C29CD99B0B13}"/>
              </a:ext>
            </a:extLst>
          </p:cNvPr>
          <p:cNvPicPr>
            <a:picLocks noChangeAspect="1"/>
          </p:cNvPicPr>
          <p:nvPr/>
        </p:nvPicPr>
        <p:blipFill>
          <a:blip r:embed="rId3">
            <a:extLst>
              <a:ext uri="{28A0092B-C50C-407E-A947-70E740481C1C}">
                <a14:useLocalDpi xmlns:a14="http://schemas.microsoft.com/office/drawing/2010/main" val="0"/>
              </a:ext>
            </a:extLst>
          </a:blip>
          <a:srcRect t="9524" r="21786"/>
          <a:stretch>
            <a:fillRect/>
          </a:stretch>
        </p:blipFill>
        <p:spPr>
          <a:xfrm>
            <a:off x="1328057" y="-1"/>
            <a:ext cx="9535886" cy="6204857"/>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5442094"/>
            <a:ext cx="12192000" cy="1200329"/>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Leva os Ímpios a Confessarem </a:t>
            </a:r>
          </a:p>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Sua Rebelião e a Justiça Dele?</a:t>
            </a:r>
          </a:p>
        </p:txBody>
      </p:sp>
    </p:spTree>
    <p:extLst>
      <p:ext uri="{BB962C8B-B14F-4D97-AF65-F5344CB8AC3E}">
        <p14:creationId xmlns:p14="http://schemas.microsoft.com/office/powerpoint/2010/main" val="516013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182063"/>
            <a:ext cx="8690365" cy="6610623"/>
          </a:xfrm>
        </p:spPr>
        <p:txBody>
          <a:bodyPr>
            <a:noAutofit/>
          </a:bodyPr>
          <a:lstStyle/>
          <a:p>
            <a:pPr algn="just">
              <a:lnSpc>
                <a:spcPts val="3500"/>
              </a:lnSpc>
              <a:spcAft>
                <a:spcPts val="600"/>
              </a:spcAft>
            </a:pPr>
            <a:r>
              <a:rPr lang="pt-BR" sz="2400" b="1" dirty="0"/>
              <a:t>Confessaram que sua própria incredulidade os excluíra de Canaã. “Pecamos”, disseram eles, </a:t>
            </a:r>
            <a:r>
              <a:rPr lang="pt-BR" sz="2400" b="1" dirty="0">
                <a:solidFill>
                  <a:srgbClr val="FF0000"/>
                </a:solidFill>
              </a:rPr>
              <a:t>reconhecendo</a:t>
            </a:r>
            <a:r>
              <a:rPr lang="pt-BR" sz="2400" b="1" dirty="0"/>
              <a:t> que a falta estava neles mesmos, e não com Deus, a quem tão impiamente acusaram de deixar de cumprir Suas promessas para com eles. Se bem que sua confissão não partisse do verdadeiro arrependimento, serviu para reivindicar a justiça de Deus, em Seu trato com eles.</a:t>
            </a:r>
          </a:p>
          <a:p>
            <a:pPr algn="just">
              <a:lnSpc>
                <a:spcPts val="3500"/>
              </a:lnSpc>
              <a:spcAft>
                <a:spcPts val="600"/>
              </a:spcAft>
            </a:pPr>
            <a:r>
              <a:rPr lang="pt-BR" sz="2400" b="1" dirty="0"/>
              <a:t>O Senhor muitas vezes encaminha de tal maneira as </a:t>
            </a:r>
            <a:r>
              <a:rPr lang="pt-BR" sz="2400" b="1" dirty="0">
                <a:solidFill>
                  <a:srgbClr val="FF0000"/>
                </a:solidFill>
              </a:rPr>
              <a:t>circunstâncias </a:t>
            </a:r>
            <a:r>
              <a:rPr lang="pt-BR" sz="2400" b="1" dirty="0"/>
              <a:t>que essas mesmas pessoas são levadas ao ponto em que se convençam de seu pecado e sejam constrangidas a reconhecer a impiedade de sua conduta, e a justiça e bondade de Deus em Seu trato com elas, e isto embora não tenham verdadeiro arrependimento.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8A6A816A-1936-D0EA-6F38-6E7AE6F0130C}"/>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2686892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CD1A63-77BC-13BE-3597-FDC99A6B08C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5843750-980D-5733-726D-9EB80B18A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5AAC4AB-32F6-D5B9-C0B3-B4FCE3EDAB3E}"/>
              </a:ext>
            </a:extLst>
          </p:cNvPr>
          <p:cNvSpPr>
            <a:spLocks noGrp="1"/>
          </p:cNvSpPr>
          <p:nvPr>
            <p:ph idx="1"/>
          </p:nvPr>
        </p:nvSpPr>
        <p:spPr>
          <a:xfrm>
            <a:off x="139309" y="1710418"/>
            <a:ext cx="8690365" cy="4024177"/>
          </a:xfrm>
        </p:spPr>
        <p:txBody>
          <a:bodyPr>
            <a:noAutofit/>
          </a:bodyPr>
          <a:lstStyle/>
          <a:p>
            <a:pPr algn="just">
              <a:lnSpc>
                <a:spcPts val="3600"/>
              </a:lnSpc>
              <a:spcAft>
                <a:spcPts val="600"/>
              </a:spcAft>
            </a:pPr>
            <a:r>
              <a:rPr lang="pt-BR" sz="2400" b="1" dirty="0"/>
              <a:t>É assim que Deus põe em ação </a:t>
            </a:r>
            <a:r>
              <a:rPr lang="pt-BR" sz="2400" b="1" dirty="0">
                <a:solidFill>
                  <a:srgbClr val="FF0000"/>
                </a:solidFill>
              </a:rPr>
              <a:t>forças contrárias </a:t>
            </a:r>
            <a:r>
              <a:rPr lang="pt-BR" sz="2400" b="1" dirty="0"/>
              <a:t>a fim de tornar manifestas as obras das trevas. </a:t>
            </a:r>
          </a:p>
          <a:p>
            <a:pPr algn="just">
              <a:lnSpc>
                <a:spcPts val="3600"/>
              </a:lnSpc>
              <a:spcAft>
                <a:spcPts val="600"/>
              </a:spcAft>
            </a:pPr>
            <a:r>
              <a:rPr lang="pt-BR" sz="2400" b="1" dirty="0"/>
              <a:t>E se bem que o espírito que inspirou a má conduta não esteja radicalmente transformado, fazem-se confissões para vindicar a honra de Deus, e </a:t>
            </a:r>
            <a:r>
              <a:rPr lang="pt-BR" sz="2400" b="1" dirty="0">
                <a:solidFill>
                  <a:srgbClr val="FF0000"/>
                </a:solidFill>
              </a:rPr>
              <a:t>justificar</a:t>
            </a:r>
            <a:r>
              <a:rPr lang="pt-BR" sz="2400" b="1" dirty="0"/>
              <a:t> aqueles que da parte </a:t>
            </a:r>
            <a:r>
              <a:rPr lang="pt-BR" sz="2400" b="1" dirty="0" err="1"/>
              <a:t>dEle</a:t>
            </a:r>
            <a:r>
              <a:rPr lang="pt-BR" sz="2400" b="1" dirty="0"/>
              <a:t> reprovam fielmente, os quais sofreram oposição e foram caluniados.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772D3DAA-D977-0306-E35F-073F46BAEC8D}"/>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2365662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3836-DCDD-063B-7FA6-92B4EEA21D05}"/>
            </a:ext>
          </a:extLst>
        </p:cNvPr>
        <p:cNvGrpSpPr/>
        <p:nvPr/>
      </p:nvGrpSpPr>
      <p:grpSpPr>
        <a:xfrm>
          <a:off x="0" y="0"/>
          <a:ext cx="0" cy="0"/>
          <a:chOff x="0" y="0"/>
          <a:chExt cx="0" cy="0"/>
        </a:xfrm>
      </p:grpSpPr>
      <p:pic>
        <p:nvPicPr>
          <p:cNvPr id="4" name="Imagem 3" descr="Homem com cabelo branco&#10;&#10;O conteúdo gerado por IA pode estar incorreto.">
            <a:extLst>
              <a:ext uri="{FF2B5EF4-FFF2-40B4-BE49-F238E27FC236}">
                <a16:creationId xmlns:a16="http://schemas.microsoft.com/office/drawing/2014/main" id="{17D0D810-1275-A2D2-BAB0-DB520181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E3B5AA6-E996-E93D-52B1-441DF10E1F80}"/>
              </a:ext>
            </a:extLst>
          </p:cNvPr>
          <p:cNvSpPr/>
          <p:nvPr/>
        </p:nvSpPr>
        <p:spPr>
          <a:xfrm>
            <a:off x="0" y="520696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Que Maneira Israel Demonstrou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Sua Irrefreável Rebelião?</a:t>
            </a:r>
          </a:p>
        </p:txBody>
      </p:sp>
    </p:spTree>
    <p:extLst>
      <p:ext uri="{BB962C8B-B14F-4D97-AF65-F5344CB8AC3E}">
        <p14:creationId xmlns:p14="http://schemas.microsoft.com/office/powerpoint/2010/main" val="4017985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267956-82A1-8D96-250E-8717ED7032F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CD35B0-F515-25FF-8235-AE933EC0E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021CA0EE-060A-C412-B23B-A82795EC6CCC}"/>
              </a:ext>
            </a:extLst>
          </p:cNvPr>
          <p:cNvSpPr>
            <a:spLocks noGrp="1"/>
          </p:cNvSpPr>
          <p:nvPr>
            <p:ph idx="1"/>
          </p:nvPr>
        </p:nvSpPr>
        <p:spPr>
          <a:xfrm>
            <a:off x="139309" y="286567"/>
            <a:ext cx="8690365" cy="6479995"/>
          </a:xfrm>
        </p:spPr>
        <p:txBody>
          <a:bodyPr>
            <a:noAutofit/>
          </a:bodyPr>
          <a:lstStyle/>
          <a:p>
            <a:pPr algn="just">
              <a:lnSpc>
                <a:spcPts val="3600"/>
              </a:lnSpc>
              <a:spcAft>
                <a:spcPts val="600"/>
              </a:spcAft>
            </a:pPr>
            <a:r>
              <a:rPr lang="pt-BR" sz="2400" b="1" dirty="0"/>
              <a:t>Equipados de </a:t>
            </a:r>
            <a:r>
              <a:rPr lang="pt-BR" sz="2400" b="1" dirty="0">
                <a:solidFill>
                  <a:srgbClr val="FF0000"/>
                </a:solidFill>
              </a:rPr>
              <a:t>escudos e armas de guerra, </a:t>
            </a:r>
            <a:r>
              <a:rPr lang="pt-BR" sz="2400" b="1" dirty="0"/>
              <a:t>achavam-se, quanto ao que calculavam, completamente preparados para a luta... Mas agora, contrariamente ao mando de Deus e à proibição solene de seus chefes, sem a arca e sem Moisés, foram enfrentar os exércitos do inimigo.</a:t>
            </a:r>
          </a:p>
          <a:p>
            <a:pPr algn="just">
              <a:lnSpc>
                <a:spcPts val="3600"/>
              </a:lnSpc>
              <a:spcAft>
                <a:spcPts val="600"/>
              </a:spcAft>
            </a:pPr>
            <a:r>
              <a:rPr lang="pt-BR" sz="2400" b="1" dirty="0"/>
              <a:t>O exército atacante não tinha chefe. Nenhuma </a:t>
            </a:r>
            <a:r>
              <a:rPr lang="pt-BR" sz="2400" b="1" dirty="0">
                <a:solidFill>
                  <a:srgbClr val="FF0000"/>
                </a:solidFill>
              </a:rPr>
              <a:t>oração </a:t>
            </a:r>
            <a:r>
              <a:rPr lang="pt-BR" sz="2400" b="1" dirty="0"/>
              <a:t>fora feita para que Deus lhes desse a vitória. Saíram com o desesperado intuito de </a:t>
            </a:r>
            <a:r>
              <a:rPr lang="pt-BR" sz="2400" b="1" dirty="0">
                <a:solidFill>
                  <a:srgbClr val="FF0000"/>
                </a:solidFill>
              </a:rPr>
              <a:t>revogar</a:t>
            </a:r>
            <a:r>
              <a:rPr lang="pt-BR" sz="2400" b="1" dirty="0"/>
              <a:t> a sua sorte ou morrer na batalha. Posto que não fossem experimentados na guerra, eram uma vasta multidão de homens armados, e esperavam por um assalto de surpresa suplantar toda oposição. Presunçosamente desafiaram o adversário que não ousara atacá-los.</a:t>
            </a:r>
          </a:p>
        </p:txBody>
      </p:sp>
      <p:pic>
        <p:nvPicPr>
          <p:cNvPr id="4" name="Imagem 3" descr="Desenho de pessoa em pé&#10;&#10;O conteúdo gerado por IA pode estar incorreto.">
            <a:extLst>
              <a:ext uri="{FF2B5EF4-FFF2-40B4-BE49-F238E27FC236}">
                <a16:creationId xmlns:a16="http://schemas.microsoft.com/office/drawing/2014/main" id="{E00A35F6-8BFC-41CC-9A5F-D2B0336E38A2}"/>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520491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98EC16-C3CD-440A-5A23-B074F7F77E5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51A25C-3261-F5B8-613D-2C087487D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6A29725-365F-321C-2BDA-6B5D87ABD0FD}"/>
              </a:ext>
            </a:extLst>
          </p:cNvPr>
          <p:cNvSpPr>
            <a:spLocks noGrp="1"/>
          </p:cNvSpPr>
          <p:nvPr>
            <p:ph idx="1"/>
          </p:nvPr>
        </p:nvSpPr>
        <p:spPr>
          <a:xfrm>
            <a:off x="139309" y="2611759"/>
            <a:ext cx="8690365" cy="3096715"/>
          </a:xfrm>
        </p:spPr>
        <p:txBody>
          <a:bodyPr>
            <a:noAutofit/>
          </a:bodyPr>
          <a:lstStyle/>
          <a:p>
            <a:pPr algn="just">
              <a:lnSpc>
                <a:spcPts val="3600"/>
              </a:lnSpc>
              <a:spcAft>
                <a:spcPts val="600"/>
              </a:spcAft>
            </a:pPr>
            <a:r>
              <a:rPr lang="pt-BR" sz="2400" b="1" dirty="0"/>
              <a:t>O campo de carnificina ficou juncado de </a:t>
            </a:r>
            <a:r>
              <a:rPr lang="pt-BR" sz="2400" b="1" dirty="0">
                <a:solidFill>
                  <a:srgbClr val="FF0000"/>
                </a:solidFill>
              </a:rPr>
              <a:t>cadáveres. </a:t>
            </a:r>
          </a:p>
          <a:p>
            <a:pPr algn="just">
              <a:lnSpc>
                <a:spcPts val="3600"/>
              </a:lnSpc>
              <a:spcAft>
                <a:spcPts val="600"/>
              </a:spcAft>
            </a:pPr>
            <a:r>
              <a:rPr lang="pt-BR" sz="2400" b="1" dirty="0"/>
              <a:t>O exército de Israel foi </a:t>
            </a:r>
            <a:r>
              <a:rPr lang="pt-BR" sz="2400" b="1" dirty="0">
                <a:solidFill>
                  <a:srgbClr val="FF0000"/>
                </a:solidFill>
              </a:rPr>
              <a:t>derrotado</a:t>
            </a:r>
            <a:r>
              <a:rPr lang="pt-BR" sz="2400" b="1" dirty="0"/>
              <a:t> completamente. </a:t>
            </a:r>
          </a:p>
          <a:p>
            <a:pPr algn="just">
              <a:lnSpc>
                <a:spcPts val="3600"/>
              </a:lnSpc>
              <a:spcAft>
                <a:spcPts val="600"/>
              </a:spcAft>
            </a:pPr>
            <a:r>
              <a:rPr lang="pt-BR" sz="2400" b="1" dirty="0">
                <a:solidFill>
                  <a:srgbClr val="FF0000"/>
                </a:solidFill>
              </a:rPr>
              <a:t>Destruição</a:t>
            </a:r>
            <a:r>
              <a:rPr lang="pt-BR" sz="2400" b="1" dirty="0"/>
              <a:t> e morte foram o resultado daquela experiência revoltosa.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A076937C-4F9E-CEFB-A962-005C35AC008B}"/>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2864763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Uma imagem contendo grama, ao ar livre, campo, em pé&#10;&#10;O conteúdo gerado por IA pode estar incorreto.">
            <a:extLst>
              <a:ext uri="{FF2B5EF4-FFF2-40B4-BE49-F238E27FC236}">
                <a16:creationId xmlns:a16="http://schemas.microsoft.com/office/drawing/2014/main" id="{33B9EAB4-F915-A36F-BDF4-7DC622C33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571641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Quem Foi a Ideia de Enviar Espias ?</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B2DFE-B695-9B09-AB6A-33766CD2BC3B}"/>
            </a:ext>
          </a:extLst>
        </p:cNvPr>
        <p:cNvGrpSpPr/>
        <p:nvPr/>
      </p:nvGrpSpPr>
      <p:grpSpPr>
        <a:xfrm>
          <a:off x="0" y="0"/>
          <a:ext cx="0" cy="0"/>
          <a:chOff x="0" y="0"/>
          <a:chExt cx="0" cy="0"/>
        </a:xfrm>
      </p:grpSpPr>
      <p:pic>
        <p:nvPicPr>
          <p:cNvPr id="4" name="Imagem 3" descr="Menino com luva de beisebol na grama&#10;&#10;O conteúdo gerado por IA pode estar incorreto.">
            <a:extLst>
              <a:ext uri="{FF2B5EF4-FFF2-40B4-BE49-F238E27FC236}">
                <a16:creationId xmlns:a16="http://schemas.microsoft.com/office/drawing/2014/main" id="{587586E8-50A5-FF2F-154D-FB46EE10F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324F045A-60D2-21BB-E1CA-A9DADD078F58}"/>
              </a:ext>
            </a:extLst>
          </p:cNvPr>
          <p:cNvSpPr/>
          <p:nvPr/>
        </p:nvSpPr>
        <p:spPr>
          <a:xfrm>
            <a:off x="0" y="5742537"/>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Colheu Israel Pela Falta de Fé?</a:t>
            </a:r>
          </a:p>
        </p:txBody>
      </p:sp>
    </p:spTree>
    <p:extLst>
      <p:ext uri="{BB962C8B-B14F-4D97-AF65-F5344CB8AC3E}">
        <p14:creationId xmlns:p14="http://schemas.microsoft.com/office/powerpoint/2010/main" val="2271831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B3FF8D-15E1-C9FC-4EC1-9F36784D9CF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861450-0E0C-8E61-5A01-7E6259A5F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678EA925-52DF-564D-7D0E-8485C198B25B}"/>
              </a:ext>
            </a:extLst>
          </p:cNvPr>
          <p:cNvSpPr>
            <a:spLocks noGrp="1"/>
          </p:cNvSpPr>
          <p:nvPr>
            <p:ph idx="1"/>
          </p:nvPr>
        </p:nvSpPr>
        <p:spPr>
          <a:xfrm>
            <a:off x="139309" y="234315"/>
            <a:ext cx="8690365" cy="6493057"/>
          </a:xfrm>
        </p:spPr>
        <p:txBody>
          <a:bodyPr>
            <a:noAutofit/>
          </a:bodyPr>
          <a:lstStyle/>
          <a:p>
            <a:pPr algn="just">
              <a:lnSpc>
                <a:spcPts val="3600"/>
              </a:lnSpc>
              <a:spcAft>
                <a:spcPts val="600"/>
              </a:spcAft>
            </a:pPr>
            <a:r>
              <a:rPr lang="pt-BR" sz="2400" b="1" dirty="0"/>
              <a:t>Pela sua assinalada vitória, os inimigos de Israel, que antes haviam esperado com tremor a aproximação daquele poderoso exército, inspiraram-se de confiança para lhes resistir. Todas as notícias que tinham ouvido concernentes às coisas maravilhosas que Deus operara pelo Seu povo, consideravam agora </a:t>
            </a:r>
            <a:r>
              <a:rPr lang="pt-BR" sz="2400" b="1" dirty="0">
                <a:solidFill>
                  <a:srgbClr val="FF0000"/>
                </a:solidFill>
              </a:rPr>
              <a:t>falsas,</a:t>
            </a:r>
            <a:r>
              <a:rPr lang="pt-BR" sz="2400" b="1" dirty="0"/>
              <a:t> e entendiam não haver motivos de receio. Aquela primeira derrota de Israel, inspirando os cananeus com coragem e resolução, aumentara grandemente as dificuldades da conquista. </a:t>
            </a:r>
          </a:p>
          <a:p>
            <a:pPr algn="just">
              <a:lnSpc>
                <a:spcPts val="3600"/>
              </a:lnSpc>
              <a:spcAft>
                <a:spcPts val="600"/>
              </a:spcAft>
            </a:pPr>
            <a:r>
              <a:rPr lang="pt-BR" sz="2400" b="1" dirty="0"/>
              <a:t>Nada restava a Israel senão </a:t>
            </a:r>
            <a:r>
              <a:rPr lang="pt-BR" sz="2400" b="1" dirty="0">
                <a:solidFill>
                  <a:srgbClr val="FF0000"/>
                </a:solidFill>
              </a:rPr>
              <a:t>recuar</a:t>
            </a:r>
            <a:r>
              <a:rPr lang="pt-BR" sz="2400" b="1" dirty="0"/>
              <a:t> da face de seus vitoriosos adversários para o deserto, sabendo que ali deveria ser o túmulo de uma geração inteira.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BCBFDBBE-F7F0-24A6-71DC-086704389D5F}"/>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2146549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A589-AE15-CD11-2980-0D36910782E5}"/>
            </a:ext>
          </a:extLst>
        </p:cNvPr>
        <p:cNvGrpSpPr/>
        <p:nvPr/>
      </p:nvGrpSpPr>
      <p:grpSpPr>
        <a:xfrm>
          <a:off x="0" y="0"/>
          <a:ext cx="0" cy="0"/>
          <a:chOff x="0" y="0"/>
          <a:chExt cx="0" cy="0"/>
        </a:xfrm>
      </p:grpSpPr>
      <p:pic>
        <p:nvPicPr>
          <p:cNvPr id="4" name="Imagem 3" descr="Mulher com cabelo loiro&#10;&#10;O conteúdo gerado por IA pode estar incorreto.">
            <a:extLst>
              <a:ext uri="{FF2B5EF4-FFF2-40B4-BE49-F238E27FC236}">
                <a16:creationId xmlns:a16="http://schemas.microsoft.com/office/drawing/2014/main" id="{FC57BBD5-AF27-33D2-B598-78738CEC3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19"/>
            <a:ext cx="12192000" cy="7276010"/>
          </a:xfrm>
          <a:prstGeom prst="rect">
            <a:avLst/>
          </a:prstGeom>
        </p:spPr>
      </p:pic>
      <p:sp>
        <p:nvSpPr>
          <p:cNvPr id="2" name="Retângulo 1">
            <a:extLst>
              <a:ext uri="{FF2B5EF4-FFF2-40B4-BE49-F238E27FC236}">
                <a16:creationId xmlns:a16="http://schemas.microsoft.com/office/drawing/2014/main" id="{BB08CBE8-9DAA-70FD-893B-CABF3D064A9E}"/>
              </a:ext>
            </a:extLst>
          </p:cNvPr>
          <p:cNvSpPr/>
          <p:nvPr/>
        </p:nvSpPr>
        <p:spPr>
          <a:xfrm>
            <a:off x="-3" y="2367171"/>
            <a:ext cx="4036423"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Confie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No Poder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Deus!</a:t>
            </a:r>
          </a:p>
        </p:txBody>
      </p:sp>
    </p:spTree>
    <p:extLst>
      <p:ext uri="{BB962C8B-B14F-4D97-AF65-F5344CB8AC3E}">
        <p14:creationId xmlns:p14="http://schemas.microsoft.com/office/powerpoint/2010/main" val="74872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182063"/>
            <a:ext cx="8690365" cy="6584497"/>
          </a:xfrm>
        </p:spPr>
        <p:txBody>
          <a:bodyPr>
            <a:noAutofit/>
          </a:bodyPr>
          <a:lstStyle/>
          <a:p>
            <a:pPr algn="just">
              <a:lnSpc>
                <a:spcPts val="3600"/>
              </a:lnSpc>
              <a:spcAft>
                <a:spcPts val="600"/>
              </a:spcAft>
            </a:pPr>
            <a:r>
              <a:rPr lang="pt-BR" sz="2400" b="1" dirty="0"/>
              <a:t>Onze dias depois de partir do Monte Horebe, as tribos </a:t>
            </a:r>
            <a:r>
              <a:rPr lang="pt-BR" sz="2400" b="1" dirty="0" err="1"/>
              <a:t>hebréias</a:t>
            </a:r>
            <a:r>
              <a:rPr lang="pt-BR" sz="2400" b="1" dirty="0"/>
              <a:t> acamparam-se em </a:t>
            </a:r>
            <a:r>
              <a:rPr lang="pt-BR" sz="2400" b="1" dirty="0" err="1"/>
              <a:t>Cades</a:t>
            </a:r>
            <a:r>
              <a:rPr lang="pt-BR" sz="2400" b="1" dirty="0"/>
              <a:t>, no deserto de </a:t>
            </a:r>
            <a:r>
              <a:rPr lang="pt-BR" sz="2400" b="1" dirty="0" err="1"/>
              <a:t>Parã</a:t>
            </a:r>
            <a:r>
              <a:rPr lang="pt-BR" sz="2400" b="1" dirty="0"/>
              <a:t>, que não ficava longe das fronteiras da Terra Prometida. Ali foi proposto pelo </a:t>
            </a:r>
            <a:r>
              <a:rPr lang="pt-BR" sz="2400" b="1" dirty="0">
                <a:solidFill>
                  <a:srgbClr val="FF0000"/>
                </a:solidFill>
              </a:rPr>
              <a:t>povo</a:t>
            </a:r>
            <a:r>
              <a:rPr lang="pt-BR" sz="2400" b="1" dirty="0"/>
              <a:t> que fossem enviados espias a fim de examinarem o país. Isto foi apresentado ao Senhor por Moisés, e Ele lhes concedeu permissão, com a instrução de que um dos príncipes de cada tribo fosse escolhido para tal fim. </a:t>
            </a:r>
          </a:p>
          <a:p>
            <a:pPr algn="just">
              <a:lnSpc>
                <a:spcPts val="3600"/>
              </a:lnSpc>
              <a:spcAft>
                <a:spcPts val="600"/>
              </a:spcAft>
            </a:pPr>
            <a:r>
              <a:rPr lang="pt-BR" sz="2400" b="1" dirty="0"/>
              <a:t>Eles foram e </a:t>
            </a:r>
            <a:r>
              <a:rPr lang="pt-BR" sz="2400" b="1" dirty="0">
                <a:solidFill>
                  <a:srgbClr val="FF0000"/>
                </a:solidFill>
              </a:rPr>
              <a:t>examinaram</a:t>
            </a:r>
            <a:r>
              <a:rPr lang="pt-BR" sz="2400" b="1" dirty="0"/>
              <a:t> a terra toda, entrando pela fronteira ao sul e indo até à extremidade norte. Voltaram depois de uma ausência de quarenta dias. </a:t>
            </a:r>
          </a:p>
          <a:p>
            <a:pPr algn="just">
              <a:lnSpc>
                <a:spcPts val="3600"/>
              </a:lnSpc>
              <a:spcAft>
                <a:spcPts val="600"/>
              </a:spcAft>
            </a:pPr>
            <a:r>
              <a:rPr lang="pt-BR" sz="2400" b="1" dirty="0"/>
              <a:t>O povo </a:t>
            </a:r>
            <a:r>
              <a:rPr lang="pt-BR" sz="2400" b="1" dirty="0">
                <a:solidFill>
                  <a:srgbClr val="FF0000"/>
                </a:solidFill>
              </a:rPr>
              <a:t>precipitou-se</a:t>
            </a:r>
            <a:r>
              <a:rPr lang="pt-BR" sz="2400" b="1" dirty="0"/>
              <a:t> ao encontro dos mensageiros, que saíram ilesos dos perigos de sua arriscada empresa.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Desenho de pessoa em pé&#10;&#10;O conteúdo gerado por IA pode estar incorreto.">
            <a:extLst>
              <a:ext uri="{FF2B5EF4-FFF2-40B4-BE49-F238E27FC236}">
                <a16:creationId xmlns:a16="http://schemas.microsoft.com/office/drawing/2014/main" id="{4A4F21E7-E079-44BE-0A50-414AC1C22818}"/>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52837367-13B7-C10F-EA17-4BCA1712C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562497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Foi o Relatório dos 10 Espias?</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952771"/>
            <a:ext cx="8690365" cy="5670097"/>
          </a:xfrm>
        </p:spPr>
        <p:txBody>
          <a:bodyPr>
            <a:noAutofit/>
          </a:bodyPr>
          <a:lstStyle/>
          <a:p>
            <a:pPr algn="just">
              <a:lnSpc>
                <a:spcPts val="3600"/>
              </a:lnSpc>
              <a:spcAft>
                <a:spcPts val="600"/>
              </a:spcAft>
            </a:pPr>
            <a:r>
              <a:rPr lang="pt-BR" sz="2400" b="1" dirty="0"/>
              <a:t>Mas, depois de descreverem a beleza e fertilidade da terra, todos os espias, com exceção de dois, exageraram as </a:t>
            </a:r>
            <a:r>
              <a:rPr lang="pt-BR" sz="2400" b="1" dirty="0">
                <a:solidFill>
                  <a:srgbClr val="FF0000"/>
                </a:solidFill>
              </a:rPr>
              <a:t>dificuldades</a:t>
            </a:r>
            <a:r>
              <a:rPr lang="pt-BR" sz="2400" b="1" dirty="0"/>
              <a:t> e perigos que estavam diante dos israelitas caso empreendessem a conquista de Canaã. </a:t>
            </a:r>
          </a:p>
          <a:p>
            <a:pPr algn="just">
              <a:lnSpc>
                <a:spcPts val="3600"/>
              </a:lnSpc>
              <a:spcAft>
                <a:spcPts val="600"/>
              </a:spcAft>
            </a:pPr>
            <a:r>
              <a:rPr lang="pt-BR" sz="2400" b="1" dirty="0"/>
              <a:t>Enumeraram as poderosas </a:t>
            </a:r>
            <a:r>
              <a:rPr lang="pt-BR" sz="2400" b="1" dirty="0">
                <a:solidFill>
                  <a:srgbClr val="FF0000"/>
                </a:solidFill>
              </a:rPr>
              <a:t>nações</a:t>
            </a:r>
            <a:r>
              <a:rPr lang="pt-BR" sz="2400" b="1" dirty="0"/>
              <a:t> localizadas nas várias partes do país, e disseram que as </a:t>
            </a:r>
            <a:r>
              <a:rPr lang="pt-BR" sz="2400" b="1" dirty="0">
                <a:solidFill>
                  <a:srgbClr val="FF0000"/>
                </a:solidFill>
              </a:rPr>
              <a:t>cidades</a:t>
            </a:r>
            <a:r>
              <a:rPr lang="pt-BR" sz="2400" b="1" dirty="0"/>
              <a:t> eram muradas e muito grandes, e o </a:t>
            </a:r>
            <a:r>
              <a:rPr lang="pt-BR" sz="2400" b="1" dirty="0">
                <a:solidFill>
                  <a:srgbClr val="FF0000"/>
                </a:solidFill>
              </a:rPr>
              <a:t>povo </a:t>
            </a:r>
            <a:r>
              <a:rPr lang="pt-BR" sz="2400" b="1" dirty="0"/>
              <a:t>que nelas habitava era forte; e seria impossível vencê-los. </a:t>
            </a:r>
          </a:p>
          <a:p>
            <a:pPr algn="just">
              <a:lnSpc>
                <a:spcPts val="3600"/>
              </a:lnSpc>
              <a:spcAft>
                <a:spcPts val="600"/>
              </a:spcAft>
            </a:pPr>
            <a:r>
              <a:rPr lang="pt-BR" sz="2400" b="1" dirty="0"/>
              <a:t>Declararam também que tinham visto ali </a:t>
            </a:r>
            <a:r>
              <a:rPr lang="pt-BR" sz="2400" b="1" dirty="0">
                <a:solidFill>
                  <a:srgbClr val="FF0000"/>
                </a:solidFill>
              </a:rPr>
              <a:t>gigantes,</a:t>
            </a:r>
            <a:r>
              <a:rPr lang="pt-BR" sz="2400" b="1" dirty="0"/>
              <a:t> os filhos de </a:t>
            </a:r>
            <a:r>
              <a:rPr lang="pt-BR" sz="2400" b="1" dirty="0" err="1"/>
              <a:t>Enaque</a:t>
            </a:r>
            <a:r>
              <a:rPr lang="pt-BR" sz="2400" b="1" dirty="0"/>
              <a:t>, e era inútil pensar em possuir a terra.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7DE1B5BD-A593-8D89-FACD-A3713955A566}"/>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Pessoa com a mão no rosto&#10;&#10;O conteúdo gerado por IA pode estar incorreto.">
            <a:extLst>
              <a:ext uri="{FF2B5EF4-FFF2-40B4-BE49-F238E27FC236}">
                <a16:creationId xmlns:a16="http://schemas.microsoft.com/office/drawing/2014/main" id="{07969637-D46C-9713-A3D3-3F81EA23A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5089393"/>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Foi a Reação do Povo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 Relatório dos 10 Espias?</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351882"/>
            <a:ext cx="8690365" cy="6244861"/>
          </a:xfrm>
        </p:spPr>
        <p:txBody>
          <a:bodyPr>
            <a:noAutofit/>
          </a:bodyPr>
          <a:lstStyle/>
          <a:p>
            <a:pPr algn="just">
              <a:lnSpc>
                <a:spcPts val="3600"/>
              </a:lnSpc>
              <a:spcAft>
                <a:spcPts val="600"/>
              </a:spcAft>
            </a:pPr>
            <a:r>
              <a:rPr lang="pt-BR" sz="2400" b="1" dirty="0"/>
              <a:t>Agora a cena mudou. </a:t>
            </a:r>
          </a:p>
          <a:p>
            <a:pPr algn="just">
              <a:lnSpc>
                <a:spcPts val="3600"/>
              </a:lnSpc>
              <a:spcAft>
                <a:spcPts val="600"/>
              </a:spcAft>
            </a:pPr>
            <a:r>
              <a:rPr lang="pt-BR" sz="2400" b="1" dirty="0"/>
              <a:t>O povo não se deteve a </a:t>
            </a:r>
            <a:r>
              <a:rPr lang="pt-BR" sz="2400" b="1" dirty="0">
                <a:solidFill>
                  <a:srgbClr val="FF0000"/>
                </a:solidFill>
              </a:rPr>
              <a:t>refletir; </a:t>
            </a:r>
          </a:p>
          <a:p>
            <a:pPr algn="just">
              <a:lnSpc>
                <a:spcPts val="3600"/>
              </a:lnSpc>
              <a:spcAft>
                <a:spcPts val="600"/>
              </a:spcAft>
            </a:pPr>
            <a:r>
              <a:rPr lang="pt-BR" sz="2400" b="1" dirty="0"/>
              <a:t>não </a:t>
            </a:r>
            <a:r>
              <a:rPr lang="pt-BR" sz="2400" b="1" dirty="0">
                <a:solidFill>
                  <a:srgbClr val="FF0000"/>
                </a:solidFill>
              </a:rPr>
              <a:t>raciocinou</a:t>
            </a:r>
            <a:r>
              <a:rPr lang="pt-BR" sz="2400" b="1" dirty="0"/>
              <a:t> que Aquele que os trouxera até ali certamente lhes daria a terra; </a:t>
            </a:r>
          </a:p>
          <a:p>
            <a:pPr algn="just">
              <a:lnSpc>
                <a:spcPts val="3600"/>
              </a:lnSpc>
              <a:spcAft>
                <a:spcPts val="600"/>
              </a:spcAft>
            </a:pPr>
            <a:r>
              <a:rPr lang="pt-BR" sz="2400" b="1" dirty="0"/>
              <a:t>não se </a:t>
            </a:r>
            <a:r>
              <a:rPr lang="pt-BR" sz="2400" b="1" dirty="0">
                <a:solidFill>
                  <a:srgbClr val="FF0000"/>
                </a:solidFill>
              </a:rPr>
              <a:t>lembravam </a:t>
            </a:r>
            <a:r>
              <a:rPr lang="pt-BR" sz="2400" b="1" dirty="0"/>
              <a:t>de quão maravilhosamente Deus os libertara de seus opressores, abrindo caminho através do mar, e destruindo as hostes perseguidoras de Faraó. </a:t>
            </a:r>
          </a:p>
          <a:p>
            <a:pPr algn="just">
              <a:lnSpc>
                <a:spcPts val="3600"/>
              </a:lnSpc>
              <a:spcAft>
                <a:spcPts val="600"/>
              </a:spcAft>
            </a:pPr>
            <a:r>
              <a:rPr lang="pt-BR" sz="2400" b="1" dirty="0"/>
              <a:t>Puseram a Deus fora da questão, e agiram como se devessem confiar apenas no </a:t>
            </a:r>
            <a:r>
              <a:rPr lang="pt-BR" sz="2400" b="1" dirty="0">
                <a:solidFill>
                  <a:srgbClr val="FF0000"/>
                </a:solidFill>
              </a:rPr>
              <a:t>poder das armas. </a:t>
            </a:r>
          </a:p>
          <a:p>
            <a:pPr algn="just">
              <a:lnSpc>
                <a:spcPts val="3600"/>
              </a:lnSpc>
              <a:spcAft>
                <a:spcPts val="600"/>
              </a:spcAft>
            </a:pPr>
            <a:r>
              <a:rPr lang="pt-BR" sz="2400" b="1" dirty="0">
                <a:solidFill>
                  <a:srgbClr val="FF0000"/>
                </a:solidFill>
              </a:rPr>
              <a:t>Acusaram</a:t>
            </a:r>
            <a:r>
              <a:rPr lang="pt-BR" sz="2400" b="1" dirty="0"/>
              <a:t> seus chefes de enganar o povo, e acarretar angústia sobre Israel.</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pessoa em pé&#10;&#10;O conteúdo gerado por IA pode estar incorreto.">
            <a:extLst>
              <a:ext uri="{FF2B5EF4-FFF2-40B4-BE49-F238E27FC236}">
                <a16:creationId xmlns:a16="http://schemas.microsoft.com/office/drawing/2014/main" id="{668C73A1-39DA-1A3B-E203-0BCE1A18917D}"/>
              </a:ext>
            </a:extLst>
          </p:cNvPr>
          <p:cNvPicPr>
            <a:picLocks/>
          </p:cNvPicPr>
          <p:nvPr/>
        </p:nvPicPr>
        <p:blipFill>
          <a:blip r:embed="rId3">
            <a:extLst>
              <a:ext uri="{28A0092B-C50C-407E-A947-70E740481C1C}">
                <a14:useLocalDpi xmlns:a14="http://schemas.microsoft.com/office/drawing/2010/main" val="0"/>
              </a:ext>
            </a:extLst>
          </a:blip>
          <a:srcRect l="75964"/>
          <a:stretch>
            <a:fillRect/>
          </a:stretch>
        </p:blipFill>
        <p:spPr>
          <a:xfrm>
            <a:off x="9392196" y="0"/>
            <a:ext cx="2808000" cy="6858000"/>
          </a:xfrm>
          <a:prstGeom prst="rect">
            <a:avLst/>
          </a:prstGeom>
        </p:spPr>
      </p:pic>
    </p:spTree>
    <p:extLst>
      <p:ext uri="{BB962C8B-B14F-4D97-AF65-F5344CB8AC3E}">
        <p14:creationId xmlns:p14="http://schemas.microsoft.com/office/powerpoint/2010/main" val="133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Homem de camisa branca&#10;&#10;O conteúdo gerado por IA pode estar incorreto.">
            <a:extLst>
              <a:ext uri="{FF2B5EF4-FFF2-40B4-BE49-F238E27FC236}">
                <a16:creationId xmlns:a16="http://schemas.microsoft.com/office/drawing/2014/main" id="{96544910-D2CC-7D7F-86BD-ADA410393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5089396"/>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Posicionou-se Calebe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Diante das Adversidades?</a:t>
            </a:r>
          </a:p>
        </p:txBody>
      </p:sp>
    </p:spTree>
    <p:extLst>
      <p:ext uri="{BB962C8B-B14F-4D97-AF65-F5344CB8AC3E}">
        <p14:creationId xmlns:p14="http://schemas.microsoft.com/office/powerpoint/2010/main" val="15038390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385</TotalTime>
  <Words>4275</Words>
  <Application>Microsoft Office PowerPoint</Application>
  <PresentationFormat>Widescreen</PresentationFormat>
  <Paragraphs>166</Paragraphs>
  <Slides>32</Slides>
  <Notes>32</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32</vt:i4>
      </vt:variant>
    </vt:vector>
  </HeadingPairs>
  <TitlesOfParts>
    <vt:vector size="38" baseType="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2025-10-22T16:21:21Z</dcterms:modified>
</cp:coreProperties>
</file>