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8" r:id="rId3"/>
    <p:sldId id="300" r:id="rId4"/>
    <p:sldId id="257" r:id="rId5"/>
    <p:sldId id="301" r:id="rId6"/>
    <p:sldId id="322" r:id="rId7"/>
    <p:sldId id="259" r:id="rId8"/>
    <p:sldId id="323" r:id="rId9"/>
    <p:sldId id="302" r:id="rId10"/>
    <p:sldId id="321" r:id="rId11"/>
    <p:sldId id="303" r:id="rId12"/>
    <p:sldId id="324" r:id="rId13"/>
    <p:sldId id="304" r:id="rId14"/>
    <p:sldId id="325" r:id="rId15"/>
    <p:sldId id="342" r:id="rId16"/>
    <p:sldId id="305" r:id="rId17"/>
    <p:sldId id="326" r:id="rId18"/>
    <p:sldId id="306" r:id="rId19"/>
    <p:sldId id="327" r:id="rId20"/>
    <p:sldId id="343" r:id="rId21"/>
    <p:sldId id="320" r:id="rId22"/>
    <p:sldId id="328" r:id="rId23"/>
    <p:sldId id="344" r:id="rId24"/>
    <p:sldId id="319" r:id="rId25"/>
    <p:sldId id="329" r:id="rId26"/>
    <p:sldId id="330" r:id="rId27"/>
    <p:sldId id="332" r:id="rId28"/>
    <p:sldId id="347" r:id="rId29"/>
    <p:sldId id="331" r:id="rId30"/>
    <p:sldId id="333" r:id="rId31"/>
    <p:sldId id="334" r:id="rId32"/>
    <p:sldId id="336" r:id="rId33"/>
    <p:sldId id="335" r:id="rId34"/>
    <p:sldId id="337" r:id="rId35"/>
    <p:sldId id="299" r:id="rId36"/>
    <p:sldId id="340" r:id="rId37"/>
    <p:sldId id="346" r:id="rId38"/>
    <p:sldId id="338" r:id="rId39"/>
    <p:sldId id="341" r:id="rId40"/>
    <p:sldId id="345" r:id="rId41"/>
    <p:sldId id="339" r:id="rId4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B34CFB-6462-4AB3-8B73-6B09F4BD4492}" v="64" dt="2025-10-15T19:36:47.7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68" autoAdjust="0"/>
    <p:restoredTop sz="73448" autoAdjust="0"/>
  </p:normalViewPr>
  <p:slideViewPr>
    <p:cSldViewPr snapToGrid="0">
      <p:cViewPr>
        <p:scale>
          <a:sx n="70" d="100"/>
          <a:sy n="70" d="100"/>
        </p:scale>
        <p:origin x="216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. Marcelo Augusto de Carvalho" userId="003edaac93cd75e4" providerId="LiveId" clId="{EB6694EA-8DB5-4428-B735-25A70CB81814}"/>
    <pc:docChg chg="undo custSel addSld modSld sldOrd">
      <pc:chgData name="Pr. Marcelo Augusto de Carvalho" userId="003edaac93cd75e4" providerId="LiveId" clId="{EB6694EA-8DB5-4428-B735-25A70CB81814}" dt="2025-10-15T19:44:34.268" v="1767" actId="732"/>
      <pc:docMkLst>
        <pc:docMk/>
      </pc:docMkLst>
      <pc:sldChg chg="addSp modSp mod">
        <pc:chgData name="Pr. Marcelo Augusto de Carvalho" userId="003edaac93cd75e4" providerId="LiveId" clId="{EB6694EA-8DB5-4428-B735-25A70CB81814}" dt="2025-10-15T14:43:29.412" v="1376" actId="1036"/>
        <pc:sldMkLst>
          <pc:docMk/>
          <pc:sldMk cId="2391147461" sldId="256"/>
        </pc:sldMkLst>
        <pc:spChg chg="mod">
          <ac:chgData name="Pr. Marcelo Augusto de Carvalho" userId="003edaac93cd75e4" providerId="LiveId" clId="{EB6694EA-8DB5-4428-B735-25A70CB81814}" dt="2025-10-15T14:43:29.412" v="1376" actId="1036"/>
          <ac:spMkLst>
            <pc:docMk/>
            <pc:sldMk cId="2391147461" sldId="256"/>
            <ac:spMk id="4" creationId="{281DBA33-D16E-6458-79C5-9E884890072A}"/>
          </ac:spMkLst>
        </pc:spChg>
        <pc:picChg chg="add mod ord">
          <ac:chgData name="Pr. Marcelo Augusto de Carvalho" userId="003edaac93cd75e4" providerId="LiveId" clId="{EB6694EA-8DB5-4428-B735-25A70CB81814}" dt="2025-10-15T14:29:26.742" v="1126" actId="171"/>
          <ac:picMkLst>
            <pc:docMk/>
            <pc:sldMk cId="2391147461" sldId="256"/>
            <ac:picMk id="3" creationId="{28581602-A9DC-4A36-F927-D790012DC23E}"/>
          </ac:picMkLst>
        </pc:picChg>
      </pc:sldChg>
      <pc:sldChg chg="addSp delSp modSp mod">
        <pc:chgData name="Pr. Marcelo Augusto de Carvalho" userId="003edaac93cd75e4" providerId="LiveId" clId="{EB6694EA-8DB5-4428-B735-25A70CB81814}" dt="2025-10-15T14:46:45.905" v="1500" actId="207"/>
        <pc:sldMkLst>
          <pc:docMk/>
          <pc:sldMk cId="3097251901" sldId="257"/>
        </pc:sldMkLst>
        <pc:spChg chg="mod">
          <ac:chgData name="Pr. Marcelo Augusto de Carvalho" userId="003edaac93cd75e4" providerId="LiveId" clId="{EB6694EA-8DB5-4428-B735-25A70CB81814}" dt="2025-10-15T14:46:45.905" v="1500" actId="207"/>
          <ac:spMkLst>
            <pc:docMk/>
            <pc:sldMk cId="3097251901" sldId="257"/>
            <ac:spMk id="3" creationId="{C3F39A52-9BFF-21C8-E67F-F27B6F020CBE}"/>
          </ac:spMkLst>
        </pc:spChg>
        <pc:picChg chg="del">
          <ac:chgData name="Pr. Marcelo Augusto de Carvalho" userId="003edaac93cd75e4" providerId="LiveId" clId="{EB6694EA-8DB5-4428-B735-25A70CB81814}" dt="2025-10-15T14:29:31.592" v="1127" actId="478"/>
          <ac:picMkLst>
            <pc:docMk/>
            <pc:sldMk cId="3097251901" sldId="257"/>
            <ac:picMk id="2" creationId="{77DC4F79-410F-1CCB-2CBF-3914A14F1066}"/>
          </ac:picMkLst>
        </pc:picChg>
        <pc:picChg chg="add mod ord modCrop">
          <ac:chgData name="Pr. Marcelo Augusto de Carvalho" userId="003edaac93cd75e4" providerId="LiveId" clId="{EB6694EA-8DB5-4428-B735-25A70CB81814}" dt="2025-10-15T14:30:11.109" v="1135" actId="1038"/>
          <ac:picMkLst>
            <pc:docMk/>
            <pc:sldMk cId="3097251901" sldId="257"/>
            <ac:picMk id="5" creationId="{C10DC595-F973-E00F-A8AE-4DE6B44137F1}"/>
          </ac:picMkLst>
        </pc:picChg>
      </pc:sldChg>
      <pc:sldChg chg="modSp mod">
        <pc:chgData name="Pr. Marcelo Augusto de Carvalho" userId="003edaac93cd75e4" providerId="LiveId" clId="{EB6694EA-8DB5-4428-B735-25A70CB81814}" dt="2025-10-02T14:31:10.816" v="34" actId="20577"/>
        <pc:sldMkLst>
          <pc:docMk/>
          <pc:sldMk cId="3284625694" sldId="258"/>
        </pc:sldMkLst>
        <pc:spChg chg="mod">
          <ac:chgData name="Pr. Marcelo Augusto de Carvalho" userId="003edaac93cd75e4" providerId="LiveId" clId="{EB6694EA-8DB5-4428-B735-25A70CB81814}" dt="2025-10-02T14:31:10.816" v="34" actId="20577"/>
          <ac:spMkLst>
            <pc:docMk/>
            <pc:sldMk cId="3284625694" sldId="258"/>
            <ac:spMk id="5" creationId="{6A751132-2C4E-80A0-99E1-CC643B27E252}"/>
          </ac:spMkLst>
        </pc:spChg>
      </pc:sldChg>
      <pc:sldChg chg="addSp modSp mod">
        <pc:chgData name="Pr. Marcelo Augusto de Carvalho" userId="003edaac93cd75e4" providerId="LiveId" clId="{EB6694EA-8DB5-4428-B735-25A70CB81814}" dt="2025-10-15T14:32:56.642" v="1192" actId="20577"/>
        <pc:sldMkLst>
          <pc:docMk/>
          <pc:sldMk cId="1313003849" sldId="259"/>
        </pc:sldMkLst>
        <pc:spChg chg="mod">
          <ac:chgData name="Pr. Marcelo Augusto de Carvalho" userId="003edaac93cd75e4" providerId="LiveId" clId="{EB6694EA-8DB5-4428-B735-25A70CB81814}" dt="2025-10-15T14:32:56.642" v="1192" actId="20577"/>
          <ac:spMkLst>
            <pc:docMk/>
            <pc:sldMk cId="1313003849" sldId="259"/>
            <ac:spMk id="2" creationId="{05A67677-772A-1396-E2C4-5018CB2B0573}"/>
          </ac:spMkLst>
        </pc:spChg>
        <pc:picChg chg="add mod ord">
          <ac:chgData name="Pr. Marcelo Augusto de Carvalho" userId="003edaac93cd75e4" providerId="LiveId" clId="{EB6694EA-8DB5-4428-B735-25A70CB81814}" dt="2025-10-15T14:32:44.385" v="1189" actId="171"/>
          <ac:picMkLst>
            <pc:docMk/>
            <pc:sldMk cId="1313003849" sldId="259"/>
            <ac:picMk id="4" creationId="{13F58D60-ED53-C3A3-BFC2-586BF8669D9F}"/>
          </ac:picMkLst>
        </pc:picChg>
      </pc:sldChg>
      <pc:sldChg chg="addSp modSp mod">
        <pc:chgData name="Pr. Marcelo Augusto de Carvalho" userId="003edaac93cd75e4" providerId="LiveId" clId="{EB6694EA-8DB5-4428-B735-25A70CB81814}" dt="2025-10-15T14:36:11.631" v="1306" actId="1035"/>
        <pc:sldMkLst>
          <pc:docMk/>
          <pc:sldMk cId="3518966941" sldId="299"/>
        </pc:sldMkLst>
        <pc:spChg chg="mod">
          <ac:chgData name="Pr. Marcelo Augusto de Carvalho" userId="003edaac93cd75e4" providerId="LiveId" clId="{EB6694EA-8DB5-4428-B735-25A70CB81814}" dt="2025-10-15T14:36:11.631" v="1306" actId="1035"/>
          <ac:spMkLst>
            <pc:docMk/>
            <pc:sldMk cId="3518966941" sldId="299"/>
            <ac:spMk id="2" creationId="{599372B3-10B1-E9B9-E079-3665381A988C}"/>
          </ac:spMkLst>
        </pc:spChg>
        <pc:picChg chg="add mod ord">
          <ac:chgData name="Pr. Marcelo Augusto de Carvalho" userId="003edaac93cd75e4" providerId="LiveId" clId="{EB6694EA-8DB5-4428-B735-25A70CB81814}" dt="2025-10-15T14:35:55.282" v="1251" actId="171"/>
          <ac:picMkLst>
            <pc:docMk/>
            <pc:sldMk cId="3518966941" sldId="299"/>
            <ac:picMk id="4" creationId="{2D789C86-0727-622A-D6F0-511F4E4FB545}"/>
          </ac:picMkLst>
        </pc:picChg>
      </pc:sldChg>
      <pc:sldChg chg="addSp modSp mod">
        <pc:chgData name="Pr. Marcelo Augusto de Carvalho" userId="003edaac93cd75e4" providerId="LiveId" clId="{EB6694EA-8DB5-4428-B735-25A70CB81814}" dt="2025-10-15T19:44:34.268" v="1767" actId="732"/>
        <pc:sldMkLst>
          <pc:docMk/>
          <pc:sldMk cId="3579515904" sldId="300"/>
        </pc:sldMkLst>
        <pc:spChg chg="mod">
          <ac:chgData name="Pr. Marcelo Augusto de Carvalho" userId="003edaac93cd75e4" providerId="LiveId" clId="{EB6694EA-8DB5-4428-B735-25A70CB81814}" dt="2025-10-15T19:44:14.534" v="1766" actId="1036"/>
          <ac:spMkLst>
            <pc:docMk/>
            <pc:sldMk cId="3579515904" sldId="300"/>
            <ac:spMk id="5" creationId="{80A9F6E0-A5D3-838C-5712-6982C41E4A8A}"/>
          </ac:spMkLst>
        </pc:spChg>
        <pc:picChg chg="add mod ord modCrop">
          <ac:chgData name="Pr. Marcelo Augusto de Carvalho" userId="003edaac93cd75e4" providerId="LiveId" clId="{EB6694EA-8DB5-4428-B735-25A70CB81814}" dt="2025-10-15T19:44:34.268" v="1767" actId="732"/>
          <ac:picMkLst>
            <pc:docMk/>
            <pc:sldMk cId="3579515904" sldId="300"/>
            <ac:picMk id="3" creationId="{AFC2B9C9-349C-537C-8E37-38EBD046F501}"/>
          </ac:picMkLst>
        </pc:picChg>
      </pc:sldChg>
      <pc:sldChg chg="addSp modSp mod">
        <pc:chgData name="Pr. Marcelo Augusto de Carvalho" userId="003edaac93cd75e4" providerId="LiveId" clId="{EB6694EA-8DB5-4428-B735-25A70CB81814}" dt="2025-10-15T14:43:49.840" v="1387" actId="1036"/>
        <pc:sldMkLst>
          <pc:docMk/>
          <pc:sldMk cId="3669010739" sldId="301"/>
        </pc:sldMkLst>
        <pc:spChg chg="mod">
          <ac:chgData name="Pr. Marcelo Augusto de Carvalho" userId="003edaac93cd75e4" providerId="LiveId" clId="{EB6694EA-8DB5-4428-B735-25A70CB81814}" dt="2025-10-15T14:43:49.840" v="1387" actId="1036"/>
          <ac:spMkLst>
            <pc:docMk/>
            <pc:sldMk cId="3669010739" sldId="301"/>
            <ac:spMk id="5" creationId="{26818464-3753-87B3-CAFC-1E0CA3B0ECC8}"/>
          </ac:spMkLst>
        </pc:spChg>
        <pc:picChg chg="add mod ord">
          <ac:chgData name="Pr. Marcelo Augusto de Carvalho" userId="003edaac93cd75e4" providerId="LiveId" clId="{EB6694EA-8DB5-4428-B735-25A70CB81814}" dt="2025-10-15T14:32:32.883" v="1185" actId="171"/>
          <ac:picMkLst>
            <pc:docMk/>
            <pc:sldMk cId="3669010739" sldId="301"/>
            <ac:picMk id="3" creationId="{F68210A3-2ED8-8169-225B-A93F16A73852}"/>
          </ac:picMkLst>
        </pc:picChg>
      </pc:sldChg>
      <pc:sldChg chg="addSp modSp mod">
        <pc:chgData name="Pr. Marcelo Augusto de Carvalho" userId="003edaac93cd75e4" providerId="LiveId" clId="{EB6694EA-8DB5-4428-B735-25A70CB81814}" dt="2025-10-15T14:44:01.052" v="1407" actId="1036"/>
        <pc:sldMkLst>
          <pc:docMk/>
          <pc:sldMk cId="150383901" sldId="302"/>
        </pc:sldMkLst>
        <pc:spChg chg="mod">
          <ac:chgData name="Pr. Marcelo Augusto de Carvalho" userId="003edaac93cd75e4" providerId="LiveId" clId="{EB6694EA-8DB5-4428-B735-25A70CB81814}" dt="2025-10-15T14:44:01.052" v="1407" actId="1036"/>
          <ac:spMkLst>
            <pc:docMk/>
            <pc:sldMk cId="150383901" sldId="302"/>
            <ac:spMk id="5" creationId="{DB29BF97-407C-DC8D-A883-64E75A0D628F}"/>
          </ac:spMkLst>
        </pc:spChg>
        <pc:picChg chg="add mod ord">
          <ac:chgData name="Pr. Marcelo Augusto de Carvalho" userId="003edaac93cd75e4" providerId="LiveId" clId="{EB6694EA-8DB5-4428-B735-25A70CB81814}" dt="2025-10-15T14:33:10.022" v="1196" actId="171"/>
          <ac:picMkLst>
            <pc:docMk/>
            <pc:sldMk cId="150383901" sldId="302"/>
            <ac:picMk id="3" creationId="{999007D1-4362-5C98-C975-99E1F648B65C}"/>
          </ac:picMkLst>
        </pc:picChg>
      </pc:sldChg>
      <pc:sldChg chg="addSp modSp mod">
        <pc:chgData name="Pr. Marcelo Augusto de Carvalho" userId="003edaac93cd75e4" providerId="LiveId" clId="{EB6694EA-8DB5-4428-B735-25A70CB81814}" dt="2025-10-15T14:44:06.522" v="1409" actId="1036"/>
        <pc:sldMkLst>
          <pc:docMk/>
          <pc:sldMk cId="1890525026" sldId="303"/>
        </pc:sldMkLst>
        <pc:spChg chg="mod">
          <ac:chgData name="Pr. Marcelo Augusto de Carvalho" userId="003edaac93cd75e4" providerId="LiveId" clId="{EB6694EA-8DB5-4428-B735-25A70CB81814}" dt="2025-10-15T14:44:06.522" v="1409" actId="1036"/>
          <ac:spMkLst>
            <pc:docMk/>
            <pc:sldMk cId="1890525026" sldId="303"/>
            <ac:spMk id="2" creationId="{781C9BDE-0933-0317-0FC6-015BE593276E}"/>
          </ac:spMkLst>
        </pc:spChg>
        <pc:picChg chg="add mod ord">
          <ac:chgData name="Pr. Marcelo Augusto de Carvalho" userId="003edaac93cd75e4" providerId="LiveId" clId="{EB6694EA-8DB5-4428-B735-25A70CB81814}" dt="2025-10-15T14:33:22.812" v="1200" actId="171"/>
          <ac:picMkLst>
            <pc:docMk/>
            <pc:sldMk cId="1890525026" sldId="303"/>
            <ac:picMk id="4" creationId="{DE6F9FCA-87AE-C04B-A915-0B8018E887D1}"/>
          </ac:picMkLst>
        </pc:picChg>
      </pc:sldChg>
      <pc:sldChg chg="addSp modSp mod">
        <pc:chgData name="Pr. Marcelo Augusto de Carvalho" userId="003edaac93cd75e4" providerId="LiveId" clId="{EB6694EA-8DB5-4428-B735-25A70CB81814}" dt="2025-10-15T19:43:13.409" v="1726" actId="1076"/>
        <pc:sldMkLst>
          <pc:docMk/>
          <pc:sldMk cId="1276572440" sldId="304"/>
        </pc:sldMkLst>
        <pc:spChg chg="mod">
          <ac:chgData name="Pr. Marcelo Augusto de Carvalho" userId="003edaac93cd75e4" providerId="LiveId" clId="{EB6694EA-8DB5-4428-B735-25A70CB81814}" dt="2025-10-15T14:44:15.126" v="1416" actId="1036"/>
          <ac:spMkLst>
            <pc:docMk/>
            <pc:sldMk cId="1276572440" sldId="304"/>
            <ac:spMk id="2" creationId="{78BDB980-31FC-3643-5191-4B198989E654}"/>
          </ac:spMkLst>
        </pc:spChg>
        <pc:spChg chg="add mod">
          <ac:chgData name="Pr. Marcelo Augusto de Carvalho" userId="003edaac93cd75e4" providerId="LiveId" clId="{EB6694EA-8DB5-4428-B735-25A70CB81814}" dt="2025-10-15T19:43:13.409" v="1726" actId="1076"/>
          <ac:spMkLst>
            <pc:docMk/>
            <pc:sldMk cId="1276572440" sldId="304"/>
            <ac:spMk id="3" creationId="{AF5F26F2-46D9-123A-710D-B852D2EE54B1}"/>
          </ac:spMkLst>
        </pc:spChg>
        <pc:picChg chg="add mod ord">
          <ac:chgData name="Pr. Marcelo Augusto de Carvalho" userId="003edaac93cd75e4" providerId="LiveId" clId="{EB6694EA-8DB5-4428-B735-25A70CB81814}" dt="2025-10-15T14:33:37.484" v="1204" actId="171"/>
          <ac:picMkLst>
            <pc:docMk/>
            <pc:sldMk cId="1276572440" sldId="304"/>
            <ac:picMk id="4" creationId="{BA147E0E-A65A-2731-96D7-A9C3D6A85092}"/>
          </ac:picMkLst>
        </pc:picChg>
      </pc:sldChg>
      <pc:sldChg chg="addSp modSp mod">
        <pc:chgData name="Pr. Marcelo Augusto de Carvalho" userId="003edaac93cd75e4" providerId="LiveId" clId="{EB6694EA-8DB5-4428-B735-25A70CB81814}" dt="2025-10-15T14:44:35.240" v="1419" actId="20577"/>
        <pc:sldMkLst>
          <pc:docMk/>
          <pc:sldMk cId="3262789316" sldId="305"/>
        </pc:sldMkLst>
        <pc:spChg chg="mod">
          <ac:chgData name="Pr. Marcelo Augusto de Carvalho" userId="003edaac93cd75e4" providerId="LiveId" clId="{EB6694EA-8DB5-4428-B735-25A70CB81814}" dt="2025-10-15T14:44:35.240" v="1419" actId="20577"/>
          <ac:spMkLst>
            <pc:docMk/>
            <pc:sldMk cId="3262789316" sldId="305"/>
            <ac:spMk id="2" creationId="{1ADFFB66-6DD2-7375-7E18-79475EB3A02C}"/>
          </ac:spMkLst>
        </pc:spChg>
        <pc:picChg chg="add mod ord">
          <ac:chgData name="Pr. Marcelo Augusto de Carvalho" userId="003edaac93cd75e4" providerId="LiveId" clId="{EB6694EA-8DB5-4428-B735-25A70CB81814}" dt="2025-10-15T14:33:51.507" v="1208" actId="171"/>
          <ac:picMkLst>
            <pc:docMk/>
            <pc:sldMk cId="3262789316" sldId="305"/>
            <ac:picMk id="4" creationId="{02AEAA80-564C-0A0D-0B8F-54ED9A9BB282}"/>
          </ac:picMkLst>
        </pc:picChg>
      </pc:sldChg>
      <pc:sldChg chg="addSp modSp mod">
        <pc:chgData name="Pr. Marcelo Augusto de Carvalho" userId="003edaac93cd75e4" providerId="LiveId" clId="{EB6694EA-8DB5-4428-B735-25A70CB81814}" dt="2025-10-15T14:44:45.902" v="1425" actId="1036"/>
        <pc:sldMkLst>
          <pc:docMk/>
          <pc:sldMk cId="856942278" sldId="306"/>
        </pc:sldMkLst>
        <pc:spChg chg="mod">
          <ac:chgData name="Pr. Marcelo Augusto de Carvalho" userId="003edaac93cd75e4" providerId="LiveId" clId="{EB6694EA-8DB5-4428-B735-25A70CB81814}" dt="2025-10-15T14:44:45.902" v="1425" actId="1036"/>
          <ac:spMkLst>
            <pc:docMk/>
            <pc:sldMk cId="856942278" sldId="306"/>
            <ac:spMk id="2" creationId="{63E37C5D-50E5-54BD-E06B-82189C06D3D4}"/>
          </ac:spMkLst>
        </pc:spChg>
        <pc:picChg chg="add mod ord">
          <ac:chgData name="Pr. Marcelo Augusto de Carvalho" userId="003edaac93cd75e4" providerId="LiveId" clId="{EB6694EA-8DB5-4428-B735-25A70CB81814}" dt="2025-10-15T14:34:08.421" v="1212" actId="171"/>
          <ac:picMkLst>
            <pc:docMk/>
            <pc:sldMk cId="856942278" sldId="306"/>
            <ac:picMk id="4" creationId="{9C710AB8-6EF3-0073-4D0E-096528ECC570}"/>
          </ac:picMkLst>
        </pc:picChg>
      </pc:sldChg>
      <pc:sldChg chg="addSp modSp mod">
        <pc:chgData name="Pr. Marcelo Augusto de Carvalho" userId="003edaac93cd75e4" providerId="LiveId" clId="{EB6694EA-8DB5-4428-B735-25A70CB81814}" dt="2025-10-15T14:45:21.102" v="1448" actId="1036"/>
        <pc:sldMkLst>
          <pc:docMk/>
          <pc:sldMk cId="516013852" sldId="319"/>
        </pc:sldMkLst>
        <pc:spChg chg="mod">
          <ac:chgData name="Pr. Marcelo Augusto de Carvalho" userId="003edaac93cd75e4" providerId="LiveId" clId="{EB6694EA-8DB5-4428-B735-25A70CB81814}" dt="2025-10-15T14:45:21.102" v="1448" actId="1036"/>
          <ac:spMkLst>
            <pc:docMk/>
            <pc:sldMk cId="516013852" sldId="319"/>
            <ac:spMk id="2" creationId="{AEA775BC-25E9-F544-E07E-58A10F4C8699}"/>
          </ac:spMkLst>
        </pc:spChg>
        <pc:picChg chg="add mod ord">
          <ac:chgData name="Pr. Marcelo Augusto de Carvalho" userId="003edaac93cd75e4" providerId="LiveId" clId="{EB6694EA-8DB5-4428-B735-25A70CB81814}" dt="2025-10-15T14:34:36.402" v="1216" actId="171"/>
          <ac:picMkLst>
            <pc:docMk/>
            <pc:sldMk cId="516013852" sldId="319"/>
            <ac:picMk id="4" creationId="{04B1F44C-443A-697E-7664-6F1EAA795CDB}"/>
          </ac:picMkLst>
        </pc:picChg>
      </pc:sldChg>
      <pc:sldChg chg="addSp modSp mod">
        <pc:chgData name="Pr. Marcelo Augusto de Carvalho" userId="003edaac93cd75e4" providerId="LiveId" clId="{EB6694EA-8DB5-4428-B735-25A70CB81814}" dt="2025-10-15T14:45:00.306" v="1428" actId="1076"/>
        <pc:sldMkLst>
          <pc:docMk/>
          <pc:sldMk cId="10581937" sldId="320"/>
        </pc:sldMkLst>
        <pc:spChg chg="mod">
          <ac:chgData name="Pr. Marcelo Augusto de Carvalho" userId="003edaac93cd75e4" providerId="LiveId" clId="{EB6694EA-8DB5-4428-B735-25A70CB81814}" dt="2025-10-15T14:45:00.306" v="1428" actId="1076"/>
          <ac:spMkLst>
            <pc:docMk/>
            <pc:sldMk cId="10581937" sldId="320"/>
            <ac:spMk id="2" creationId="{93516F94-F679-B013-8D5F-0AD2BE295E41}"/>
          </ac:spMkLst>
        </pc:spChg>
        <pc:picChg chg="add mod ord">
          <ac:chgData name="Pr. Marcelo Augusto de Carvalho" userId="003edaac93cd75e4" providerId="LiveId" clId="{EB6694EA-8DB5-4428-B735-25A70CB81814}" dt="2025-10-15T14:34:47.302" v="1220" actId="171"/>
          <ac:picMkLst>
            <pc:docMk/>
            <pc:sldMk cId="10581937" sldId="320"/>
            <ac:picMk id="4" creationId="{5205FEDA-B184-53DC-C86A-0CB94F9E8EE4}"/>
          </ac:picMkLst>
        </pc:picChg>
      </pc:sldChg>
      <pc:sldChg chg="addSp delSp modSp mod">
        <pc:chgData name="Pr. Marcelo Augusto de Carvalho" userId="003edaac93cd75e4" providerId="LiveId" clId="{EB6694EA-8DB5-4428-B735-25A70CB81814}" dt="2025-10-15T14:48:32.542" v="1509" actId="207"/>
        <pc:sldMkLst>
          <pc:docMk/>
          <pc:sldMk cId="2671598681" sldId="321"/>
        </pc:sldMkLst>
        <pc:spChg chg="mod">
          <ac:chgData name="Pr. Marcelo Augusto de Carvalho" userId="003edaac93cd75e4" providerId="LiveId" clId="{EB6694EA-8DB5-4428-B735-25A70CB81814}" dt="2025-10-15T14:48:32.542" v="1509" actId="207"/>
          <ac:spMkLst>
            <pc:docMk/>
            <pc:sldMk cId="2671598681" sldId="321"/>
            <ac:spMk id="3" creationId="{D5A876F3-E8FC-C3CB-9F42-D97E9ECF52A7}"/>
          </ac:spMkLst>
        </pc:spChg>
        <pc:picChg chg="del">
          <ac:chgData name="Pr. Marcelo Augusto de Carvalho" userId="003edaac93cd75e4" providerId="LiveId" clId="{EB6694EA-8DB5-4428-B735-25A70CB81814}" dt="2025-10-15T14:30:33.252" v="1140" actId="478"/>
          <ac:picMkLst>
            <pc:docMk/>
            <pc:sldMk cId="2671598681" sldId="321"/>
            <ac:picMk id="2" creationId="{7A9FAE52-A8E3-64C4-B9C1-AF87626CF651}"/>
          </ac:picMkLst>
        </pc:picChg>
        <pc:picChg chg="add mod">
          <ac:chgData name="Pr. Marcelo Augusto de Carvalho" userId="003edaac93cd75e4" providerId="LiveId" clId="{EB6694EA-8DB5-4428-B735-25A70CB81814}" dt="2025-10-15T14:30:34.227" v="1141"/>
          <ac:picMkLst>
            <pc:docMk/>
            <pc:sldMk cId="2671598681" sldId="321"/>
            <ac:picMk id="4" creationId="{CD1EB1A5-078C-2E35-EFA4-D8C5D98BF644}"/>
          </ac:picMkLst>
        </pc:picChg>
      </pc:sldChg>
      <pc:sldChg chg="addSp delSp modSp mod">
        <pc:chgData name="Pr. Marcelo Augusto de Carvalho" userId="003edaac93cd75e4" providerId="LiveId" clId="{EB6694EA-8DB5-4428-B735-25A70CB81814}" dt="2025-10-15T14:47:30.324" v="1505" actId="207"/>
        <pc:sldMkLst>
          <pc:docMk/>
          <pc:sldMk cId="2956918268" sldId="322"/>
        </pc:sldMkLst>
        <pc:spChg chg="mod">
          <ac:chgData name="Pr. Marcelo Augusto de Carvalho" userId="003edaac93cd75e4" providerId="LiveId" clId="{EB6694EA-8DB5-4428-B735-25A70CB81814}" dt="2025-10-15T14:47:30.324" v="1505" actId="207"/>
          <ac:spMkLst>
            <pc:docMk/>
            <pc:sldMk cId="2956918268" sldId="322"/>
            <ac:spMk id="3" creationId="{96867E34-4A4A-6A7A-B4DE-78F89A14A537}"/>
          </ac:spMkLst>
        </pc:spChg>
        <pc:picChg chg="del">
          <ac:chgData name="Pr. Marcelo Augusto de Carvalho" userId="003edaac93cd75e4" providerId="LiveId" clId="{EB6694EA-8DB5-4428-B735-25A70CB81814}" dt="2025-10-15T14:30:24.286" v="1136" actId="478"/>
          <ac:picMkLst>
            <pc:docMk/>
            <pc:sldMk cId="2956918268" sldId="322"/>
            <ac:picMk id="2" creationId="{A21548D9-E66B-CAF5-0AF7-ECD8A7DB9D4F}"/>
          </ac:picMkLst>
        </pc:picChg>
        <pc:picChg chg="add mod">
          <ac:chgData name="Pr. Marcelo Augusto de Carvalho" userId="003edaac93cd75e4" providerId="LiveId" clId="{EB6694EA-8DB5-4428-B735-25A70CB81814}" dt="2025-10-15T14:30:25.283" v="1137"/>
          <ac:picMkLst>
            <pc:docMk/>
            <pc:sldMk cId="2956918268" sldId="322"/>
            <ac:picMk id="4" creationId="{AD7D6A06-6CD2-EA3D-2920-4FE0455D6D3C}"/>
          </ac:picMkLst>
        </pc:picChg>
      </pc:sldChg>
      <pc:sldChg chg="addSp delSp modSp mod">
        <pc:chgData name="Pr. Marcelo Augusto de Carvalho" userId="003edaac93cd75e4" providerId="LiveId" clId="{EB6694EA-8DB5-4428-B735-25A70CB81814}" dt="2025-10-15T14:48:04.150" v="1507" actId="207"/>
        <pc:sldMkLst>
          <pc:docMk/>
          <pc:sldMk cId="13325531" sldId="323"/>
        </pc:sldMkLst>
        <pc:spChg chg="mod">
          <ac:chgData name="Pr. Marcelo Augusto de Carvalho" userId="003edaac93cd75e4" providerId="LiveId" clId="{EB6694EA-8DB5-4428-B735-25A70CB81814}" dt="2025-10-15T14:48:04.150" v="1507" actId="207"/>
          <ac:spMkLst>
            <pc:docMk/>
            <pc:sldMk cId="13325531" sldId="323"/>
            <ac:spMk id="3" creationId="{1EC8772D-D06F-7FC4-AA63-C013B8DFC68A}"/>
          </ac:spMkLst>
        </pc:spChg>
        <pc:picChg chg="del">
          <ac:chgData name="Pr. Marcelo Augusto de Carvalho" userId="003edaac93cd75e4" providerId="LiveId" clId="{EB6694EA-8DB5-4428-B735-25A70CB81814}" dt="2025-10-15T14:30:28.707" v="1138" actId="478"/>
          <ac:picMkLst>
            <pc:docMk/>
            <pc:sldMk cId="13325531" sldId="323"/>
            <ac:picMk id="2" creationId="{89E58AC3-0D96-355F-D8F5-C9CCA9B3435D}"/>
          </ac:picMkLst>
        </pc:picChg>
        <pc:picChg chg="add mod">
          <ac:chgData name="Pr. Marcelo Augusto de Carvalho" userId="003edaac93cd75e4" providerId="LiveId" clId="{EB6694EA-8DB5-4428-B735-25A70CB81814}" dt="2025-10-15T14:30:29.632" v="1139"/>
          <ac:picMkLst>
            <pc:docMk/>
            <pc:sldMk cId="13325531" sldId="323"/>
            <ac:picMk id="4" creationId="{12849E60-DBD2-4E86-12F6-F63F4F029933}"/>
          </ac:picMkLst>
        </pc:picChg>
      </pc:sldChg>
      <pc:sldChg chg="addSp delSp modSp mod">
        <pc:chgData name="Pr. Marcelo Augusto de Carvalho" userId="003edaac93cd75e4" providerId="LiveId" clId="{EB6694EA-8DB5-4428-B735-25A70CB81814}" dt="2025-10-15T14:50:14.063" v="1530" actId="1036"/>
        <pc:sldMkLst>
          <pc:docMk/>
          <pc:sldMk cId="2756440913" sldId="324"/>
        </pc:sldMkLst>
        <pc:spChg chg="mod">
          <ac:chgData name="Pr. Marcelo Augusto de Carvalho" userId="003edaac93cd75e4" providerId="LiveId" clId="{EB6694EA-8DB5-4428-B735-25A70CB81814}" dt="2025-10-15T14:50:14.063" v="1530" actId="1036"/>
          <ac:spMkLst>
            <pc:docMk/>
            <pc:sldMk cId="2756440913" sldId="324"/>
            <ac:spMk id="3" creationId="{17F2B5E8-B179-222B-EAD3-6E9E4C680CDA}"/>
          </ac:spMkLst>
        </pc:spChg>
        <pc:picChg chg="del">
          <ac:chgData name="Pr. Marcelo Augusto de Carvalho" userId="003edaac93cd75e4" providerId="LiveId" clId="{EB6694EA-8DB5-4428-B735-25A70CB81814}" dt="2025-10-15T14:30:37.598" v="1142" actId="478"/>
          <ac:picMkLst>
            <pc:docMk/>
            <pc:sldMk cId="2756440913" sldId="324"/>
            <ac:picMk id="2" creationId="{FD84814C-E09E-0770-9461-648B4F5411E2}"/>
          </ac:picMkLst>
        </pc:picChg>
        <pc:picChg chg="add mod">
          <ac:chgData name="Pr. Marcelo Augusto de Carvalho" userId="003edaac93cd75e4" providerId="LiveId" clId="{EB6694EA-8DB5-4428-B735-25A70CB81814}" dt="2025-10-15T14:30:38.482" v="1143"/>
          <ac:picMkLst>
            <pc:docMk/>
            <pc:sldMk cId="2756440913" sldId="324"/>
            <ac:picMk id="4" creationId="{5370A450-87D8-691C-8B81-B076DE6E8BD2}"/>
          </ac:picMkLst>
        </pc:picChg>
      </pc:sldChg>
      <pc:sldChg chg="addSp delSp modSp mod">
        <pc:chgData name="Pr. Marcelo Augusto de Carvalho" userId="003edaac93cd75e4" providerId="LiveId" clId="{EB6694EA-8DB5-4428-B735-25A70CB81814}" dt="2025-10-15T14:51:06.458" v="1536" actId="1036"/>
        <pc:sldMkLst>
          <pc:docMk/>
          <pc:sldMk cId="2568211909" sldId="325"/>
        </pc:sldMkLst>
        <pc:spChg chg="mod">
          <ac:chgData name="Pr. Marcelo Augusto de Carvalho" userId="003edaac93cd75e4" providerId="LiveId" clId="{EB6694EA-8DB5-4428-B735-25A70CB81814}" dt="2025-10-15T14:51:06.458" v="1536" actId="1036"/>
          <ac:spMkLst>
            <pc:docMk/>
            <pc:sldMk cId="2568211909" sldId="325"/>
            <ac:spMk id="3" creationId="{7847B36D-F960-2423-275E-AEEE241E13BD}"/>
          </ac:spMkLst>
        </pc:spChg>
        <pc:picChg chg="del">
          <ac:chgData name="Pr. Marcelo Augusto de Carvalho" userId="003edaac93cd75e4" providerId="LiveId" clId="{EB6694EA-8DB5-4428-B735-25A70CB81814}" dt="2025-10-15T14:30:42.518" v="1144" actId="478"/>
          <ac:picMkLst>
            <pc:docMk/>
            <pc:sldMk cId="2568211909" sldId="325"/>
            <ac:picMk id="2" creationId="{588946AB-0D13-D41B-1985-DADEE84B3A78}"/>
          </ac:picMkLst>
        </pc:picChg>
        <pc:picChg chg="add mod">
          <ac:chgData name="Pr. Marcelo Augusto de Carvalho" userId="003edaac93cd75e4" providerId="LiveId" clId="{EB6694EA-8DB5-4428-B735-25A70CB81814}" dt="2025-10-15T14:30:43.476" v="1145"/>
          <ac:picMkLst>
            <pc:docMk/>
            <pc:sldMk cId="2568211909" sldId="325"/>
            <ac:picMk id="4" creationId="{D9CAB150-B8B3-5370-B3F3-79940516F240}"/>
          </ac:picMkLst>
        </pc:picChg>
      </pc:sldChg>
      <pc:sldChg chg="addSp delSp modSp mod">
        <pc:chgData name="Pr. Marcelo Augusto de Carvalho" userId="003edaac93cd75e4" providerId="LiveId" clId="{EB6694EA-8DB5-4428-B735-25A70CB81814}" dt="2025-10-15T14:52:49.732" v="1546" actId="1036"/>
        <pc:sldMkLst>
          <pc:docMk/>
          <pc:sldMk cId="3912241508" sldId="326"/>
        </pc:sldMkLst>
        <pc:spChg chg="mod">
          <ac:chgData name="Pr. Marcelo Augusto de Carvalho" userId="003edaac93cd75e4" providerId="LiveId" clId="{EB6694EA-8DB5-4428-B735-25A70CB81814}" dt="2025-10-15T14:52:49.732" v="1546" actId="1036"/>
          <ac:spMkLst>
            <pc:docMk/>
            <pc:sldMk cId="3912241508" sldId="326"/>
            <ac:spMk id="3" creationId="{85B85967-2C71-DA35-2F87-860817BD71EB}"/>
          </ac:spMkLst>
        </pc:spChg>
        <pc:picChg chg="del">
          <ac:chgData name="Pr. Marcelo Augusto de Carvalho" userId="003edaac93cd75e4" providerId="LiveId" clId="{EB6694EA-8DB5-4428-B735-25A70CB81814}" dt="2025-10-15T14:31:01.246" v="1148" actId="478"/>
          <ac:picMkLst>
            <pc:docMk/>
            <pc:sldMk cId="3912241508" sldId="326"/>
            <ac:picMk id="2" creationId="{9A3BD21A-4E94-3D8A-B18D-679FA453CF5E}"/>
          </ac:picMkLst>
        </pc:picChg>
        <pc:picChg chg="add mod">
          <ac:chgData name="Pr. Marcelo Augusto de Carvalho" userId="003edaac93cd75e4" providerId="LiveId" clId="{EB6694EA-8DB5-4428-B735-25A70CB81814}" dt="2025-10-15T14:31:02.189" v="1149"/>
          <ac:picMkLst>
            <pc:docMk/>
            <pc:sldMk cId="3912241508" sldId="326"/>
            <ac:picMk id="4" creationId="{2854C763-C7F3-FC52-1C87-EF7ECFD76E03}"/>
          </ac:picMkLst>
        </pc:picChg>
      </pc:sldChg>
      <pc:sldChg chg="addSp delSp modSp mod">
        <pc:chgData name="Pr. Marcelo Augusto de Carvalho" userId="003edaac93cd75e4" providerId="LiveId" clId="{EB6694EA-8DB5-4428-B735-25A70CB81814}" dt="2025-10-15T14:53:20.568" v="1548" actId="207"/>
        <pc:sldMkLst>
          <pc:docMk/>
          <pc:sldMk cId="139635849" sldId="327"/>
        </pc:sldMkLst>
        <pc:spChg chg="mod">
          <ac:chgData name="Pr. Marcelo Augusto de Carvalho" userId="003edaac93cd75e4" providerId="LiveId" clId="{EB6694EA-8DB5-4428-B735-25A70CB81814}" dt="2025-10-15T14:53:20.568" v="1548" actId="207"/>
          <ac:spMkLst>
            <pc:docMk/>
            <pc:sldMk cId="139635849" sldId="327"/>
            <ac:spMk id="3" creationId="{138D893A-16BB-76BE-246C-045AEF661873}"/>
          </ac:spMkLst>
        </pc:spChg>
        <pc:picChg chg="del">
          <ac:chgData name="Pr. Marcelo Augusto de Carvalho" userId="003edaac93cd75e4" providerId="LiveId" clId="{EB6694EA-8DB5-4428-B735-25A70CB81814}" dt="2025-10-15T14:31:05.735" v="1150" actId="478"/>
          <ac:picMkLst>
            <pc:docMk/>
            <pc:sldMk cId="139635849" sldId="327"/>
            <ac:picMk id="2" creationId="{1E404646-ECD7-86F7-5ED4-0B1C98D4258A}"/>
          </ac:picMkLst>
        </pc:picChg>
        <pc:picChg chg="add mod">
          <ac:chgData name="Pr. Marcelo Augusto de Carvalho" userId="003edaac93cd75e4" providerId="LiveId" clId="{EB6694EA-8DB5-4428-B735-25A70CB81814}" dt="2025-10-15T14:31:06.690" v="1151"/>
          <ac:picMkLst>
            <pc:docMk/>
            <pc:sldMk cId="139635849" sldId="327"/>
            <ac:picMk id="4" creationId="{27E505C5-D343-C656-CB80-7950EC865715}"/>
          </ac:picMkLst>
        </pc:picChg>
      </pc:sldChg>
      <pc:sldChg chg="addSp delSp modSp mod">
        <pc:chgData name="Pr. Marcelo Augusto de Carvalho" userId="003edaac93cd75e4" providerId="LiveId" clId="{EB6694EA-8DB5-4428-B735-25A70CB81814}" dt="2025-10-15T14:54:48.314" v="1555" actId="207"/>
        <pc:sldMkLst>
          <pc:docMk/>
          <pc:sldMk cId="83605398" sldId="328"/>
        </pc:sldMkLst>
        <pc:spChg chg="mod">
          <ac:chgData name="Pr. Marcelo Augusto de Carvalho" userId="003edaac93cd75e4" providerId="LiveId" clId="{EB6694EA-8DB5-4428-B735-25A70CB81814}" dt="2025-10-15T14:54:48.314" v="1555" actId="207"/>
          <ac:spMkLst>
            <pc:docMk/>
            <pc:sldMk cId="83605398" sldId="328"/>
            <ac:spMk id="3" creationId="{40CD9884-FAFC-3F48-BEFE-682F5BD44754}"/>
          </ac:spMkLst>
        </pc:spChg>
        <pc:picChg chg="del">
          <ac:chgData name="Pr. Marcelo Augusto de Carvalho" userId="003edaac93cd75e4" providerId="LiveId" clId="{EB6694EA-8DB5-4428-B735-25A70CB81814}" dt="2025-10-15T14:31:13.895" v="1154" actId="478"/>
          <ac:picMkLst>
            <pc:docMk/>
            <pc:sldMk cId="83605398" sldId="328"/>
            <ac:picMk id="2" creationId="{64E3D19B-B7D5-BCFA-72F9-F7E2A5B20D03}"/>
          </ac:picMkLst>
        </pc:picChg>
        <pc:picChg chg="add mod">
          <ac:chgData name="Pr. Marcelo Augusto de Carvalho" userId="003edaac93cd75e4" providerId="LiveId" clId="{EB6694EA-8DB5-4428-B735-25A70CB81814}" dt="2025-10-15T14:31:14.804" v="1155"/>
          <ac:picMkLst>
            <pc:docMk/>
            <pc:sldMk cId="83605398" sldId="328"/>
            <ac:picMk id="4" creationId="{C2C3FF5D-711E-C8A5-9EDA-F3501C05E761}"/>
          </ac:picMkLst>
        </pc:picChg>
      </pc:sldChg>
      <pc:sldChg chg="addSp delSp modSp mod">
        <pc:chgData name="Pr. Marcelo Augusto de Carvalho" userId="003edaac93cd75e4" providerId="LiveId" clId="{EB6694EA-8DB5-4428-B735-25A70CB81814}" dt="2025-10-15T19:35:13.819" v="1586"/>
        <pc:sldMkLst>
          <pc:docMk/>
          <pc:sldMk cId="2686892123" sldId="329"/>
        </pc:sldMkLst>
        <pc:spChg chg="mod">
          <ac:chgData name="Pr. Marcelo Augusto de Carvalho" userId="003edaac93cd75e4" providerId="LiveId" clId="{EB6694EA-8DB5-4428-B735-25A70CB81814}" dt="2025-10-15T19:35:13.819" v="1586"/>
          <ac:spMkLst>
            <pc:docMk/>
            <pc:sldMk cId="2686892123" sldId="329"/>
            <ac:spMk id="3" creationId="{FDB6A824-C7CF-9B2D-C392-3EC7D41B1DBB}"/>
          </ac:spMkLst>
        </pc:spChg>
        <pc:picChg chg="del">
          <ac:chgData name="Pr. Marcelo Augusto de Carvalho" userId="003edaac93cd75e4" providerId="LiveId" clId="{EB6694EA-8DB5-4428-B735-25A70CB81814}" dt="2025-10-15T14:31:26.478" v="1158" actId="478"/>
          <ac:picMkLst>
            <pc:docMk/>
            <pc:sldMk cId="2686892123" sldId="329"/>
            <ac:picMk id="2" creationId="{5928E57B-2C12-6305-49E3-2E1B123E72B7}"/>
          </ac:picMkLst>
        </pc:picChg>
        <pc:picChg chg="add mod">
          <ac:chgData name="Pr. Marcelo Augusto de Carvalho" userId="003edaac93cd75e4" providerId="LiveId" clId="{EB6694EA-8DB5-4428-B735-25A70CB81814}" dt="2025-10-15T14:31:27.420" v="1159"/>
          <ac:picMkLst>
            <pc:docMk/>
            <pc:sldMk cId="2686892123" sldId="329"/>
            <ac:picMk id="4" creationId="{D52F04FF-A98D-0CAA-96C7-FB7B516B106E}"/>
          </ac:picMkLst>
        </pc:picChg>
      </pc:sldChg>
      <pc:sldChg chg="addSp modSp mod">
        <pc:chgData name="Pr. Marcelo Augusto de Carvalho" userId="003edaac93cd75e4" providerId="LiveId" clId="{EB6694EA-8DB5-4428-B735-25A70CB81814}" dt="2025-10-15T14:43:14.332" v="1366" actId="1036"/>
        <pc:sldMkLst>
          <pc:docMk/>
          <pc:sldMk cId="4017985884" sldId="330"/>
        </pc:sldMkLst>
        <pc:spChg chg="mod">
          <ac:chgData name="Pr. Marcelo Augusto de Carvalho" userId="003edaac93cd75e4" providerId="LiveId" clId="{EB6694EA-8DB5-4428-B735-25A70CB81814}" dt="2025-10-15T14:43:14.332" v="1366" actId="1036"/>
          <ac:spMkLst>
            <pc:docMk/>
            <pc:sldMk cId="4017985884" sldId="330"/>
            <ac:spMk id="2" creationId="{6E3B5AA6-E996-E93D-52B1-441DF10E1F80}"/>
          </ac:spMkLst>
        </pc:spChg>
        <pc:picChg chg="add mod ord">
          <ac:chgData name="Pr. Marcelo Augusto de Carvalho" userId="003edaac93cd75e4" providerId="LiveId" clId="{EB6694EA-8DB5-4428-B735-25A70CB81814}" dt="2025-10-15T14:43:06.972" v="1361" actId="171"/>
          <ac:picMkLst>
            <pc:docMk/>
            <pc:sldMk cId="4017985884" sldId="330"/>
            <ac:picMk id="4" creationId="{F0CF8D79-5B3C-F0E3-60DF-08E2B5AD7504}"/>
          </ac:picMkLst>
        </pc:picChg>
      </pc:sldChg>
      <pc:sldChg chg="addSp modSp mod">
        <pc:chgData name="Pr. Marcelo Augusto de Carvalho" userId="003edaac93cd75e4" providerId="LiveId" clId="{EB6694EA-8DB5-4428-B735-25A70CB81814}" dt="2025-10-15T14:35:18.222" v="1239" actId="1036"/>
        <pc:sldMkLst>
          <pc:docMk/>
          <pc:sldMk cId="2271831112" sldId="331"/>
        </pc:sldMkLst>
        <pc:spChg chg="mod">
          <ac:chgData name="Pr. Marcelo Augusto de Carvalho" userId="003edaac93cd75e4" providerId="LiveId" clId="{EB6694EA-8DB5-4428-B735-25A70CB81814}" dt="2025-10-15T14:35:18.222" v="1239" actId="1036"/>
          <ac:spMkLst>
            <pc:docMk/>
            <pc:sldMk cId="2271831112" sldId="331"/>
            <ac:spMk id="2" creationId="{324F045A-60D2-21BB-E1CA-A9DADD078F58}"/>
          </ac:spMkLst>
        </pc:spChg>
        <pc:picChg chg="add mod ord">
          <ac:chgData name="Pr. Marcelo Augusto de Carvalho" userId="003edaac93cd75e4" providerId="LiveId" clId="{EB6694EA-8DB5-4428-B735-25A70CB81814}" dt="2025-10-15T14:35:08.072" v="1224" actId="171"/>
          <ac:picMkLst>
            <pc:docMk/>
            <pc:sldMk cId="2271831112" sldId="331"/>
            <ac:picMk id="4" creationId="{933D5ABD-D2B3-351D-2860-D9A28CFDF939}"/>
          </ac:picMkLst>
        </pc:picChg>
      </pc:sldChg>
      <pc:sldChg chg="addSp delSp modSp mod">
        <pc:chgData name="Pr. Marcelo Augusto de Carvalho" userId="003edaac93cd75e4" providerId="LiveId" clId="{EB6694EA-8DB5-4428-B735-25A70CB81814}" dt="2025-10-15T14:55:40.060" v="1557" actId="207"/>
        <pc:sldMkLst>
          <pc:docMk/>
          <pc:sldMk cId="520491805" sldId="332"/>
        </pc:sldMkLst>
        <pc:spChg chg="mod">
          <ac:chgData name="Pr. Marcelo Augusto de Carvalho" userId="003edaac93cd75e4" providerId="LiveId" clId="{EB6694EA-8DB5-4428-B735-25A70CB81814}" dt="2025-10-15T14:55:40.060" v="1557" actId="207"/>
          <ac:spMkLst>
            <pc:docMk/>
            <pc:sldMk cId="520491805" sldId="332"/>
            <ac:spMk id="3" creationId="{021CA0EE-060A-C412-B23B-A82795EC6CCC}"/>
          </ac:spMkLst>
        </pc:spChg>
        <pc:picChg chg="del">
          <ac:chgData name="Pr. Marcelo Augusto de Carvalho" userId="003edaac93cd75e4" providerId="LiveId" clId="{EB6694EA-8DB5-4428-B735-25A70CB81814}" dt="2025-10-15T14:31:30.462" v="1160" actId="478"/>
          <ac:picMkLst>
            <pc:docMk/>
            <pc:sldMk cId="520491805" sldId="332"/>
            <ac:picMk id="2" creationId="{380FA461-BF4B-B444-B71D-71A26758F1A1}"/>
          </ac:picMkLst>
        </pc:picChg>
        <pc:picChg chg="add mod">
          <ac:chgData name="Pr. Marcelo Augusto de Carvalho" userId="003edaac93cd75e4" providerId="LiveId" clId="{EB6694EA-8DB5-4428-B735-25A70CB81814}" dt="2025-10-15T14:31:31.371" v="1161"/>
          <ac:picMkLst>
            <pc:docMk/>
            <pc:sldMk cId="520491805" sldId="332"/>
            <ac:picMk id="4" creationId="{9397999D-47A3-AD6E-7594-9FF66A3A720C}"/>
          </ac:picMkLst>
        </pc:picChg>
      </pc:sldChg>
      <pc:sldChg chg="addSp delSp modSp mod">
        <pc:chgData name="Pr. Marcelo Augusto de Carvalho" userId="003edaac93cd75e4" providerId="LiveId" clId="{EB6694EA-8DB5-4428-B735-25A70CB81814}" dt="2025-10-15T14:56:40.393" v="1568" actId="207"/>
        <pc:sldMkLst>
          <pc:docMk/>
          <pc:sldMk cId="2146549158" sldId="333"/>
        </pc:sldMkLst>
        <pc:spChg chg="mod">
          <ac:chgData name="Pr. Marcelo Augusto de Carvalho" userId="003edaac93cd75e4" providerId="LiveId" clId="{EB6694EA-8DB5-4428-B735-25A70CB81814}" dt="2025-10-15T14:56:40.393" v="1568" actId="207"/>
          <ac:spMkLst>
            <pc:docMk/>
            <pc:sldMk cId="2146549158" sldId="333"/>
            <ac:spMk id="3" creationId="{678EA925-52DF-564D-7D0E-8485C198B25B}"/>
          </ac:spMkLst>
        </pc:spChg>
        <pc:picChg chg="del">
          <ac:chgData name="Pr. Marcelo Augusto de Carvalho" userId="003edaac93cd75e4" providerId="LiveId" clId="{EB6694EA-8DB5-4428-B735-25A70CB81814}" dt="2025-10-15T14:31:38.422" v="1164" actId="478"/>
          <ac:picMkLst>
            <pc:docMk/>
            <pc:sldMk cId="2146549158" sldId="333"/>
            <ac:picMk id="2" creationId="{F6CC4421-4023-D159-3FDD-F20667FEEA7C}"/>
          </ac:picMkLst>
        </pc:picChg>
        <pc:picChg chg="add mod">
          <ac:chgData name="Pr. Marcelo Augusto de Carvalho" userId="003edaac93cd75e4" providerId="LiveId" clId="{EB6694EA-8DB5-4428-B735-25A70CB81814}" dt="2025-10-15T14:31:39.384" v="1165"/>
          <ac:picMkLst>
            <pc:docMk/>
            <pc:sldMk cId="2146549158" sldId="333"/>
            <ac:picMk id="4" creationId="{CD1596E7-35D6-D555-583F-F8E46B3B04C7}"/>
          </ac:picMkLst>
        </pc:picChg>
      </pc:sldChg>
      <pc:sldChg chg="addSp modSp mod">
        <pc:chgData name="Pr. Marcelo Augusto de Carvalho" userId="003edaac93cd75e4" providerId="LiveId" clId="{EB6694EA-8DB5-4428-B735-25A70CB81814}" dt="2025-10-15T14:45:49.565" v="1483" actId="20577"/>
        <pc:sldMkLst>
          <pc:docMk/>
          <pc:sldMk cId="748721404" sldId="334"/>
        </pc:sldMkLst>
        <pc:spChg chg="mod">
          <ac:chgData name="Pr. Marcelo Augusto de Carvalho" userId="003edaac93cd75e4" providerId="LiveId" clId="{EB6694EA-8DB5-4428-B735-25A70CB81814}" dt="2025-10-15T14:45:49.565" v="1483" actId="20577"/>
          <ac:spMkLst>
            <pc:docMk/>
            <pc:sldMk cId="748721404" sldId="334"/>
            <ac:spMk id="2" creationId="{BB08CBE8-9DAA-70FD-893B-CABF3D064A9E}"/>
          </ac:spMkLst>
        </pc:spChg>
        <pc:picChg chg="add mod ord">
          <ac:chgData name="Pr. Marcelo Augusto de Carvalho" userId="003edaac93cd75e4" providerId="LiveId" clId="{EB6694EA-8DB5-4428-B735-25A70CB81814}" dt="2025-10-15T14:35:31.822" v="1243" actId="171"/>
          <ac:picMkLst>
            <pc:docMk/>
            <pc:sldMk cId="748721404" sldId="334"/>
            <ac:picMk id="4" creationId="{9675200F-E2E0-5CDE-6189-D0085021E375}"/>
          </ac:picMkLst>
        </pc:picChg>
      </pc:sldChg>
      <pc:sldChg chg="addSp modSp mod">
        <pc:chgData name="Pr. Marcelo Augusto de Carvalho" userId="003edaac93cd75e4" providerId="LiveId" clId="{EB6694EA-8DB5-4428-B735-25A70CB81814}" dt="2025-10-15T14:46:00.812" v="1497" actId="1036"/>
        <pc:sldMkLst>
          <pc:docMk/>
          <pc:sldMk cId="4230591958" sldId="335"/>
        </pc:sldMkLst>
        <pc:spChg chg="mod">
          <ac:chgData name="Pr. Marcelo Augusto de Carvalho" userId="003edaac93cd75e4" providerId="LiveId" clId="{EB6694EA-8DB5-4428-B735-25A70CB81814}" dt="2025-10-15T14:46:00.812" v="1497" actId="1036"/>
          <ac:spMkLst>
            <pc:docMk/>
            <pc:sldMk cId="4230591958" sldId="335"/>
            <ac:spMk id="2" creationId="{CBF51B48-D7D4-B2B4-9C07-6F4EFDC60FEB}"/>
          </ac:spMkLst>
        </pc:spChg>
        <pc:picChg chg="add mod ord">
          <ac:chgData name="Pr. Marcelo Augusto de Carvalho" userId="003edaac93cd75e4" providerId="LiveId" clId="{EB6694EA-8DB5-4428-B735-25A70CB81814}" dt="2025-10-15T14:35:43.414" v="1247" actId="171"/>
          <ac:picMkLst>
            <pc:docMk/>
            <pc:sldMk cId="4230591958" sldId="335"/>
            <ac:picMk id="4" creationId="{F5FA17AD-5AA3-DBEC-8293-6B95E6E8391D}"/>
          </ac:picMkLst>
        </pc:picChg>
      </pc:sldChg>
      <pc:sldChg chg="addSp delSp modSp mod">
        <pc:chgData name="Pr. Marcelo Augusto de Carvalho" userId="003edaac93cd75e4" providerId="LiveId" clId="{EB6694EA-8DB5-4428-B735-25A70CB81814}" dt="2025-10-15T14:56:55.104" v="1569" actId="207"/>
        <pc:sldMkLst>
          <pc:docMk/>
          <pc:sldMk cId="360720345" sldId="336"/>
        </pc:sldMkLst>
        <pc:spChg chg="mod">
          <ac:chgData name="Pr. Marcelo Augusto de Carvalho" userId="003edaac93cd75e4" providerId="LiveId" clId="{EB6694EA-8DB5-4428-B735-25A70CB81814}" dt="2025-10-15T14:56:55.104" v="1569" actId="207"/>
          <ac:spMkLst>
            <pc:docMk/>
            <pc:sldMk cId="360720345" sldId="336"/>
            <ac:spMk id="3" creationId="{A33CC3F3-F545-AEC9-EEC0-F40E4F6D08DB}"/>
          </ac:spMkLst>
        </pc:spChg>
        <pc:picChg chg="del">
          <ac:chgData name="Pr. Marcelo Augusto de Carvalho" userId="003edaac93cd75e4" providerId="LiveId" clId="{EB6694EA-8DB5-4428-B735-25A70CB81814}" dt="2025-10-15T14:31:42.749" v="1166" actId="478"/>
          <ac:picMkLst>
            <pc:docMk/>
            <pc:sldMk cId="360720345" sldId="336"/>
            <ac:picMk id="2" creationId="{29FE0583-DCFA-E996-BA55-117985EAAA09}"/>
          </ac:picMkLst>
        </pc:picChg>
        <pc:picChg chg="add mod">
          <ac:chgData name="Pr. Marcelo Augusto de Carvalho" userId="003edaac93cd75e4" providerId="LiveId" clId="{EB6694EA-8DB5-4428-B735-25A70CB81814}" dt="2025-10-15T14:31:43.637" v="1167"/>
          <ac:picMkLst>
            <pc:docMk/>
            <pc:sldMk cId="360720345" sldId="336"/>
            <ac:picMk id="4" creationId="{EB86D282-F8FE-67B9-EED1-49CD1DBDA01B}"/>
          </ac:picMkLst>
        </pc:picChg>
      </pc:sldChg>
      <pc:sldChg chg="addSp delSp modSp mod">
        <pc:chgData name="Pr. Marcelo Augusto de Carvalho" userId="003edaac93cd75e4" providerId="LiveId" clId="{EB6694EA-8DB5-4428-B735-25A70CB81814}" dt="2025-10-15T14:57:27.679" v="1571" actId="207"/>
        <pc:sldMkLst>
          <pc:docMk/>
          <pc:sldMk cId="3476464253" sldId="337"/>
        </pc:sldMkLst>
        <pc:spChg chg="mod">
          <ac:chgData name="Pr. Marcelo Augusto de Carvalho" userId="003edaac93cd75e4" providerId="LiveId" clId="{EB6694EA-8DB5-4428-B735-25A70CB81814}" dt="2025-10-15T14:57:27.679" v="1571" actId="207"/>
          <ac:spMkLst>
            <pc:docMk/>
            <pc:sldMk cId="3476464253" sldId="337"/>
            <ac:spMk id="3" creationId="{1D9C9069-7037-B261-49F1-287C98A05326}"/>
          </ac:spMkLst>
        </pc:spChg>
        <pc:picChg chg="del">
          <ac:chgData name="Pr. Marcelo Augusto de Carvalho" userId="003edaac93cd75e4" providerId="LiveId" clId="{EB6694EA-8DB5-4428-B735-25A70CB81814}" dt="2025-10-15T14:31:46.702" v="1168" actId="478"/>
          <ac:picMkLst>
            <pc:docMk/>
            <pc:sldMk cId="3476464253" sldId="337"/>
            <ac:picMk id="2" creationId="{F8415B06-8576-AB55-CD0C-B9408F8C52D9}"/>
          </ac:picMkLst>
        </pc:picChg>
        <pc:picChg chg="add mod">
          <ac:chgData name="Pr. Marcelo Augusto de Carvalho" userId="003edaac93cd75e4" providerId="LiveId" clId="{EB6694EA-8DB5-4428-B735-25A70CB81814}" dt="2025-10-15T14:31:47.602" v="1169"/>
          <ac:picMkLst>
            <pc:docMk/>
            <pc:sldMk cId="3476464253" sldId="337"/>
            <ac:picMk id="4" creationId="{2F2392B6-3495-1477-7119-43708251D0AE}"/>
          </ac:picMkLst>
        </pc:picChg>
      </pc:sldChg>
      <pc:sldChg chg="addSp modSp add mod">
        <pc:chgData name="Pr. Marcelo Augusto de Carvalho" userId="003edaac93cd75e4" providerId="LiveId" clId="{EB6694EA-8DB5-4428-B735-25A70CB81814}" dt="2025-10-15T14:37:15.485" v="1353" actId="1076"/>
        <pc:sldMkLst>
          <pc:docMk/>
          <pc:sldMk cId="1737366743" sldId="338"/>
        </pc:sldMkLst>
        <pc:spChg chg="mod">
          <ac:chgData name="Pr. Marcelo Augusto de Carvalho" userId="003edaac93cd75e4" providerId="LiveId" clId="{EB6694EA-8DB5-4428-B735-25A70CB81814}" dt="2025-10-15T14:37:15.485" v="1353" actId="1076"/>
          <ac:spMkLst>
            <pc:docMk/>
            <pc:sldMk cId="1737366743" sldId="338"/>
            <ac:spMk id="2" creationId="{81E7D719-7729-33A9-9D25-B96D6231BF20}"/>
          </ac:spMkLst>
        </pc:spChg>
        <pc:picChg chg="add mod ord">
          <ac:chgData name="Pr. Marcelo Augusto de Carvalho" userId="003edaac93cd75e4" providerId="LiveId" clId="{EB6694EA-8DB5-4428-B735-25A70CB81814}" dt="2025-10-15T14:36:27.802" v="1310" actId="171"/>
          <ac:picMkLst>
            <pc:docMk/>
            <pc:sldMk cId="1737366743" sldId="338"/>
            <ac:picMk id="4" creationId="{1516E1D8-7BC0-CA2D-B6D0-1ACD86F9DE5C}"/>
          </ac:picMkLst>
        </pc:picChg>
      </pc:sldChg>
      <pc:sldChg chg="addSp modSp add mod modNotesTx">
        <pc:chgData name="Pr. Marcelo Augusto de Carvalho" userId="003edaac93cd75e4" providerId="LiveId" clId="{EB6694EA-8DB5-4428-B735-25A70CB81814}" dt="2025-10-15T19:37:56.797" v="1703" actId="1076"/>
        <pc:sldMkLst>
          <pc:docMk/>
          <pc:sldMk cId="809241736" sldId="339"/>
        </pc:sldMkLst>
        <pc:spChg chg="mod">
          <ac:chgData name="Pr. Marcelo Augusto de Carvalho" userId="003edaac93cd75e4" providerId="LiveId" clId="{EB6694EA-8DB5-4428-B735-25A70CB81814}" dt="2025-10-15T19:37:56.797" v="1703" actId="1076"/>
          <ac:spMkLst>
            <pc:docMk/>
            <pc:sldMk cId="809241736" sldId="339"/>
            <ac:spMk id="2" creationId="{ABAD723B-BAEA-4C14-0B6C-115A4CED507E}"/>
          </ac:spMkLst>
        </pc:spChg>
        <pc:picChg chg="add mod ord">
          <ac:chgData name="Pr. Marcelo Augusto de Carvalho" userId="003edaac93cd75e4" providerId="LiveId" clId="{EB6694EA-8DB5-4428-B735-25A70CB81814}" dt="2025-10-15T19:37:19.807" v="1648" actId="1076"/>
          <ac:picMkLst>
            <pc:docMk/>
            <pc:sldMk cId="809241736" sldId="339"/>
            <ac:picMk id="4" creationId="{52CD7040-5836-741A-89D2-022319ED2E20}"/>
          </ac:picMkLst>
        </pc:picChg>
      </pc:sldChg>
      <pc:sldChg chg="addSp delSp modSp add mod ord">
        <pc:chgData name="Pr. Marcelo Augusto de Carvalho" userId="003edaac93cd75e4" providerId="LiveId" clId="{EB6694EA-8DB5-4428-B735-25A70CB81814}" dt="2025-10-15T14:58:09.221" v="1579" actId="207"/>
        <pc:sldMkLst>
          <pc:docMk/>
          <pc:sldMk cId="2674357151" sldId="340"/>
        </pc:sldMkLst>
        <pc:spChg chg="mod">
          <ac:chgData name="Pr. Marcelo Augusto de Carvalho" userId="003edaac93cd75e4" providerId="LiveId" clId="{EB6694EA-8DB5-4428-B735-25A70CB81814}" dt="2025-10-15T14:58:09.221" v="1579" actId="207"/>
          <ac:spMkLst>
            <pc:docMk/>
            <pc:sldMk cId="2674357151" sldId="340"/>
            <ac:spMk id="3" creationId="{B912F5DF-DA5F-A61B-AC85-215D96BE6B1A}"/>
          </ac:spMkLst>
        </pc:spChg>
        <pc:picChg chg="del">
          <ac:chgData name="Pr. Marcelo Augusto de Carvalho" userId="003edaac93cd75e4" providerId="LiveId" clId="{EB6694EA-8DB5-4428-B735-25A70CB81814}" dt="2025-10-15T14:31:51.025" v="1170" actId="478"/>
          <ac:picMkLst>
            <pc:docMk/>
            <pc:sldMk cId="2674357151" sldId="340"/>
            <ac:picMk id="2" creationId="{159AFCB1-2550-418E-3828-55FB87E56B35}"/>
          </ac:picMkLst>
        </pc:picChg>
        <pc:picChg chg="add mod">
          <ac:chgData name="Pr. Marcelo Augusto de Carvalho" userId="003edaac93cd75e4" providerId="LiveId" clId="{EB6694EA-8DB5-4428-B735-25A70CB81814}" dt="2025-10-15T14:31:51.885" v="1171"/>
          <ac:picMkLst>
            <pc:docMk/>
            <pc:sldMk cId="2674357151" sldId="340"/>
            <ac:picMk id="4" creationId="{F490F0C7-3EEF-E413-7E36-3714FCBAAD69}"/>
          </ac:picMkLst>
        </pc:picChg>
      </pc:sldChg>
      <pc:sldChg chg="addSp delSp modSp add mod ord">
        <pc:chgData name="Pr. Marcelo Augusto de Carvalho" userId="003edaac93cd75e4" providerId="LiveId" clId="{EB6694EA-8DB5-4428-B735-25A70CB81814}" dt="2025-10-15T14:59:16.575" v="1583" actId="207"/>
        <pc:sldMkLst>
          <pc:docMk/>
          <pc:sldMk cId="3254214967" sldId="341"/>
        </pc:sldMkLst>
        <pc:spChg chg="mod">
          <ac:chgData name="Pr. Marcelo Augusto de Carvalho" userId="003edaac93cd75e4" providerId="LiveId" clId="{EB6694EA-8DB5-4428-B735-25A70CB81814}" dt="2025-10-15T14:59:16.575" v="1583" actId="207"/>
          <ac:spMkLst>
            <pc:docMk/>
            <pc:sldMk cId="3254214967" sldId="341"/>
            <ac:spMk id="3" creationId="{180D5BF5-7986-128A-5102-4EA120990CF4}"/>
          </ac:spMkLst>
        </pc:spChg>
        <pc:picChg chg="del">
          <ac:chgData name="Pr. Marcelo Augusto de Carvalho" userId="003edaac93cd75e4" providerId="LiveId" clId="{EB6694EA-8DB5-4428-B735-25A70CB81814}" dt="2025-10-15T14:31:58.662" v="1174" actId="478"/>
          <ac:picMkLst>
            <pc:docMk/>
            <pc:sldMk cId="3254214967" sldId="341"/>
            <ac:picMk id="2" creationId="{8332515C-907C-1B47-D848-C631459D115F}"/>
          </ac:picMkLst>
        </pc:picChg>
        <pc:picChg chg="add mod">
          <ac:chgData name="Pr. Marcelo Augusto de Carvalho" userId="003edaac93cd75e4" providerId="LiveId" clId="{EB6694EA-8DB5-4428-B735-25A70CB81814}" dt="2025-10-15T14:31:59.556" v="1175"/>
          <ac:picMkLst>
            <pc:docMk/>
            <pc:sldMk cId="3254214967" sldId="341"/>
            <ac:picMk id="4" creationId="{4E42CA2F-A1AC-2EEB-603A-59E8DDA189B9}"/>
          </ac:picMkLst>
        </pc:picChg>
      </pc:sldChg>
      <pc:sldChg chg="addSp delSp modSp add mod">
        <pc:chgData name="Pr. Marcelo Augusto de Carvalho" userId="003edaac93cd75e4" providerId="LiveId" clId="{EB6694EA-8DB5-4428-B735-25A70CB81814}" dt="2025-10-15T14:52:06.463" v="1541" actId="207"/>
        <pc:sldMkLst>
          <pc:docMk/>
          <pc:sldMk cId="4070018883" sldId="342"/>
        </pc:sldMkLst>
        <pc:spChg chg="mod">
          <ac:chgData name="Pr. Marcelo Augusto de Carvalho" userId="003edaac93cd75e4" providerId="LiveId" clId="{EB6694EA-8DB5-4428-B735-25A70CB81814}" dt="2025-10-15T14:52:06.463" v="1541" actId="207"/>
          <ac:spMkLst>
            <pc:docMk/>
            <pc:sldMk cId="4070018883" sldId="342"/>
            <ac:spMk id="3" creationId="{07E28442-E570-D2CC-D2CD-36F9105565F2}"/>
          </ac:spMkLst>
        </pc:spChg>
        <pc:picChg chg="del">
          <ac:chgData name="Pr. Marcelo Augusto de Carvalho" userId="003edaac93cd75e4" providerId="LiveId" clId="{EB6694EA-8DB5-4428-B735-25A70CB81814}" dt="2025-10-15T14:30:56.302" v="1146" actId="478"/>
          <ac:picMkLst>
            <pc:docMk/>
            <pc:sldMk cId="4070018883" sldId="342"/>
            <ac:picMk id="2" creationId="{1539B683-2E2D-FC81-9BB6-23AAC9EFD45C}"/>
          </ac:picMkLst>
        </pc:picChg>
        <pc:picChg chg="add mod">
          <ac:chgData name="Pr. Marcelo Augusto de Carvalho" userId="003edaac93cd75e4" providerId="LiveId" clId="{EB6694EA-8DB5-4428-B735-25A70CB81814}" dt="2025-10-15T14:30:57.454" v="1147"/>
          <ac:picMkLst>
            <pc:docMk/>
            <pc:sldMk cId="4070018883" sldId="342"/>
            <ac:picMk id="4" creationId="{FFB9FA80-8899-120B-E02F-29600C00EEB2}"/>
          </ac:picMkLst>
        </pc:picChg>
      </pc:sldChg>
      <pc:sldChg chg="addSp delSp modSp add mod">
        <pc:chgData name="Pr. Marcelo Augusto de Carvalho" userId="003edaac93cd75e4" providerId="LiveId" clId="{EB6694EA-8DB5-4428-B735-25A70CB81814}" dt="2025-10-15T14:54:10.029" v="1553" actId="207"/>
        <pc:sldMkLst>
          <pc:docMk/>
          <pc:sldMk cId="3650952631" sldId="343"/>
        </pc:sldMkLst>
        <pc:spChg chg="mod">
          <ac:chgData name="Pr. Marcelo Augusto de Carvalho" userId="003edaac93cd75e4" providerId="LiveId" clId="{EB6694EA-8DB5-4428-B735-25A70CB81814}" dt="2025-10-15T14:54:10.029" v="1553" actId="207"/>
          <ac:spMkLst>
            <pc:docMk/>
            <pc:sldMk cId="3650952631" sldId="343"/>
            <ac:spMk id="3" creationId="{DA54592C-918A-9990-33EE-085CDAB04D49}"/>
          </ac:spMkLst>
        </pc:spChg>
        <pc:picChg chg="del">
          <ac:chgData name="Pr. Marcelo Augusto de Carvalho" userId="003edaac93cd75e4" providerId="LiveId" clId="{EB6694EA-8DB5-4428-B735-25A70CB81814}" dt="2025-10-15T14:31:09.957" v="1152" actId="478"/>
          <ac:picMkLst>
            <pc:docMk/>
            <pc:sldMk cId="3650952631" sldId="343"/>
            <ac:picMk id="2" creationId="{3F140E90-A48E-B370-75C7-74385FDDCFC9}"/>
          </ac:picMkLst>
        </pc:picChg>
        <pc:picChg chg="add mod">
          <ac:chgData name="Pr. Marcelo Augusto de Carvalho" userId="003edaac93cd75e4" providerId="LiveId" clId="{EB6694EA-8DB5-4428-B735-25A70CB81814}" dt="2025-10-15T14:31:10.842" v="1153"/>
          <ac:picMkLst>
            <pc:docMk/>
            <pc:sldMk cId="3650952631" sldId="343"/>
            <ac:picMk id="4" creationId="{B0A8E9C7-CD4F-3CFC-3D65-CAF497FE9782}"/>
          </ac:picMkLst>
        </pc:picChg>
      </pc:sldChg>
      <pc:sldChg chg="addSp delSp modSp add mod">
        <pc:chgData name="Pr. Marcelo Augusto de Carvalho" userId="003edaac93cd75e4" providerId="LiveId" clId="{EB6694EA-8DB5-4428-B735-25A70CB81814}" dt="2025-10-15T14:55:06.501" v="1556" actId="207"/>
        <pc:sldMkLst>
          <pc:docMk/>
          <pc:sldMk cId="4158173251" sldId="344"/>
        </pc:sldMkLst>
        <pc:spChg chg="mod">
          <ac:chgData name="Pr. Marcelo Augusto de Carvalho" userId="003edaac93cd75e4" providerId="LiveId" clId="{EB6694EA-8DB5-4428-B735-25A70CB81814}" dt="2025-10-15T14:55:06.501" v="1556" actId="207"/>
          <ac:spMkLst>
            <pc:docMk/>
            <pc:sldMk cId="4158173251" sldId="344"/>
            <ac:spMk id="3" creationId="{6A99C9F4-6080-BB1C-C318-56BF27724E90}"/>
          </ac:spMkLst>
        </pc:spChg>
        <pc:picChg chg="del">
          <ac:chgData name="Pr. Marcelo Augusto de Carvalho" userId="003edaac93cd75e4" providerId="LiveId" clId="{EB6694EA-8DB5-4428-B735-25A70CB81814}" dt="2025-10-15T14:31:17.852" v="1156" actId="478"/>
          <ac:picMkLst>
            <pc:docMk/>
            <pc:sldMk cId="4158173251" sldId="344"/>
            <ac:picMk id="2" creationId="{BE8D8C1D-7514-A063-E0B2-D4BBB9C333D7}"/>
          </ac:picMkLst>
        </pc:picChg>
        <pc:picChg chg="add mod">
          <ac:chgData name="Pr. Marcelo Augusto de Carvalho" userId="003edaac93cd75e4" providerId="LiveId" clId="{EB6694EA-8DB5-4428-B735-25A70CB81814}" dt="2025-10-15T14:31:18.746" v="1157"/>
          <ac:picMkLst>
            <pc:docMk/>
            <pc:sldMk cId="4158173251" sldId="344"/>
            <ac:picMk id="4" creationId="{AAC56E4B-1A84-637D-7161-42F0EB914BDF}"/>
          </ac:picMkLst>
        </pc:picChg>
      </pc:sldChg>
      <pc:sldChg chg="addSp delSp modSp mod">
        <pc:chgData name="Pr. Marcelo Augusto de Carvalho" userId="003edaac93cd75e4" providerId="LiveId" clId="{EB6694EA-8DB5-4428-B735-25A70CB81814}" dt="2025-10-15T14:59:40.433" v="1585" actId="207"/>
        <pc:sldMkLst>
          <pc:docMk/>
          <pc:sldMk cId="3260388470" sldId="345"/>
        </pc:sldMkLst>
        <pc:spChg chg="mod">
          <ac:chgData name="Pr. Marcelo Augusto de Carvalho" userId="003edaac93cd75e4" providerId="LiveId" clId="{EB6694EA-8DB5-4428-B735-25A70CB81814}" dt="2025-10-15T14:59:40.433" v="1585" actId="207"/>
          <ac:spMkLst>
            <pc:docMk/>
            <pc:sldMk cId="3260388470" sldId="345"/>
            <ac:spMk id="3" creationId="{835E9DD1-CD2A-212A-C383-F5F00AD1592C}"/>
          </ac:spMkLst>
        </pc:spChg>
        <pc:picChg chg="del">
          <ac:chgData name="Pr. Marcelo Augusto de Carvalho" userId="003edaac93cd75e4" providerId="LiveId" clId="{EB6694EA-8DB5-4428-B735-25A70CB81814}" dt="2025-10-15T14:32:02.703" v="1176" actId="478"/>
          <ac:picMkLst>
            <pc:docMk/>
            <pc:sldMk cId="3260388470" sldId="345"/>
            <ac:picMk id="2" creationId="{12108812-E862-5529-EDF6-1E97380ECA20}"/>
          </ac:picMkLst>
        </pc:picChg>
        <pc:picChg chg="add mod">
          <ac:chgData name="Pr. Marcelo Augusto de Carvalho" userId="003edaac93cd75e4" providerId="LiveId" clId="{EB6694EA-8DB5-4428-B735-25A70CB81814}" dt="2025-10-15T14:32:03.602" v="1177"/>
          <ac:picMkLst>
            <pc:docMk/>
            <pc:sldMk cId="3260388470" sldId="345"/>
            <ac:picMk id="4" creationId="{87535C55-462C-24A5-2317-B69CBE03118A}"/>
          </ac:picMkLst>
        </pc:picChg>
      </pc:sldChg>
      <pc:sldChg chg="addSp delSp modSp mod">
        <pc:chgData name="Pr. Marcelo Augusto de Carvalho" userId="003edaac93cd75e4" providerId="LiveId" clId="{EB6694EA-8DB5-4428-B735-25A70CB81814}" dt="2025-10-15T14:58:42.246" v="1581" actId="207"/>
        <pc:sldMkLst>
          <pc:docMk/>
          <pc:sldMk cId="3332610245" sldId="346"/>
        </pc:sldMkLst>
        <pc:spChg chg="mod">
          <ac:chgData name="Pr. Marcelo Augusto de Carvalho" userId="003edaac93cd75e4" providerId="LiveId" clId="{EB6694EA-8DB5-4428-B735-25A70CB81814}" dt="2025-10-15T14:58:42.246" v="1581" actId="207"/>
          <ac:spMkLst>
            <pc:docMk/>
            <pc:sldMk cId="3332610245" sldId="346"/>
            <ac:spMk id="3" creationId="{4C075BA3-51DA-7109-E263-6E36942F951D}"/>
          </ac:spMkLst>
        </pc:spChg>
        <pc:picChg chg="del">
          <ac:chgData name="Pr. Marcelo Augusto de Carvalho" userId="003edaac93cd75e4" providerId="LiveId" clId="{EB6694EA-8DB5-4428-B735-25A70CB81814}" dt="2025-10-15T14:31:54.760" v="1172" actId="478"/>
          <ac:picMkLst>
            <pc:docMk/>
            <pc:sldMk cId="3332610245" sldId="346"/>
            <ac:picMk id="2" creationId="{7270B023-996A-79A7-D9BD-8643BDB11370}"/>
          </ac:picMkLst>
        </pc:picChg>
        <pc:picChg chg="add mod">
          <ac:chgData name="Pr. Marcelo Augusto de Carvalho" userId="003edaac93cd75e4" providerId="LiveId" clId="{EB6694EA-8DB5-4428-B735-25A70CB81814}" dt="2025-10-15T14:31:55.674" v="1173"/>
          <ac:picMkLst>
            <pc:docMk/>
            <pc:sldMk cId="3332610245" sldId="346"/>
            <ac:picMk id="4" creationId="{177115D0-F77C-CC32-9120-7CFB414A82BB}"/>
          </ac:picMkLst>
        </pc:picChg>
      </pc:sldChg>
      <pc:sldChg chg="addSp delSp modSp mod">
        <pc:chgData name="Pr. Marcelo Augusto de Carvalho" userId="003edaac93cd75e4" providerId="LiveId" clId="{EB6694EA-8DB5-4428-B735-25A70CB81814}" dt="2025-10-15T14:56:02.844" v="1561" actId="20577"/>
        <pc:sldMkLst>
          <pc:docMk/>
          <pc:sldMk cId="2667882418" sldId="347"/>
        </pc:sldMkLst>
        <pc:spChg chg="mod">
          <ac:chgData name="Pr. Marcelo Augusto de Carvalho" userId="003edaac93cd75e4" providerId="LiveId" clId="{EB6694EA-8DB5-4428-B735-25A70CB81814}" dt="2025-10-15T14:56:02.844" v="1561" actId="20577"/>
          <ac:spMkLst>
            <pc:docMk/>
            <pc:sldMk cId="2667882418" sldId="347"/>
            <ac:spMk id="3" creationId="{0796DDF8-275B-7483-B005-D36B1EFA0032}"/>
          </ac:spMkLst>
        </pc:spChg>
        <pc:picChg chg="del">
          <ac:chgData name="Pr. Marcelo Augusto de Carvalho" userId="003edaac93cd75e4" providerId="LiveId" clId="{EB6694EA-8DB5-4428-B735-25A70CB81814}" dt="2025-10-15T14:31:34.475" v="1162" actId="478"/>
          <ac:picMkLst>
            <pc:docMk/>
            <pc:sldMk cId="2667882418" sldId="347"/>
            <ac:picMk id="2" creationId="{1338B06B-2B93-0BC9-80B8-3E5105B647B1}"/>
          </ac:picMkLst>
        </pc:picChg>
        <pc:picChg chg="add mod">
          <ac:chgData name="Pr. Marcelo Augusto de Carvalho" userId="003edaac93cd75e4" providerId="LiveId" clId="{EB6694EA-8DB5-4428-B735-25A70CB81814}" dt="2025-10-15T14:31:35.372" v="1163"/>
          <ac:picMkLst>
            <pc:docMk/>
            <pc:sldMk cId="2667882418" sldId="347"/>
            <ac:picMk id="4" creationId="{103D7015-CDAF-6120-E298-04747BFAFBD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8A82C98-0491-4D81-A358-598811AEFB45}" type="datetimeFigureOut">
              <a:rPr lang="pt-BR" smtClean="0"/>
              <a:pPr/>
              <a:t>15/10/2025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62C2135-BC2F-48FA-B877-C55E2E5E8360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7382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www.4tons.com.br</a:t>
            </a:r>
          </a:p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Pr. Marcelo Augusto de Carvalho</a:t>
            </a: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PATRIARCAS E PROFETAS, CAPÍTULO 25 – ELLEN G. WHITE. CASA PUBLICADORA BRASILEIRA, TATUÍ, SP.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Sermão – Marcelo Augusto de Carvalho - 2025</a:t>
            </a:r>
          </a:p>
          <a:p>
            <a:pPr algn="just"/>
            <a:endParaRPr lang="pt-BR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760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4A359-405A-3E04-208E-D3C280FD3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2078870-4422-C96C-37B9-3DA0CD505B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0F8B8E1-B4E7-B5EA-D9EE-EFC05A271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Aquele que lê os segredos de todos os corações, notara os propósitos de </a:t>
            </a:r>
            <a:r>
              <a:rPr lang="pt-BR" sz="1800" b="1" dirty="0" err="1"/>
              <a:t>Coré</a:t>
            </a:r>
            <a:r>
              <a:rPr lang="pt-BR" sz="1800" b="1" dirty="0"/>
              <a:t> e seus companheiros, e dera a Seu povo </a:t>
            </a:r>
            <a:r>
              <a:rPr lang="pt-BR" sz="1800" b="1" dirty="0">
                <a:solidFill>
                  <a:srgbClr val="FF0000"/>
                </a:solidFill>
              </a:rPr>
              <a:t>aviso</a:t>
            </a:r>
            <a:r>
              <a:rPr lang="pt-BR" sz="1800" b="1" dirty="0"/>
              <a:t> e instrução suficientes para os habilitarem a livrar-se do engano da queles homens mal-intencionados. Tinham visto os juízos de Deus recaírem em </a:t>
            </a:r>
            <a:r>
              <a:rPr lang="pt-BR" sz="1800" b="1" dirty="0" err="1"/>
              <a:t>Miriã</a:t>
            </a:r>
            <a:r>
              <a:rPr lang="pt-BR" sz="1800" b="1" dirty="0"/>
              <a:t> por causa de sua inveja e queixas contra Moisés.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O Senhor declarara que Moisés era </a:t>
            </a:r>
            <a:r>
              <a:rPr lang="pt-BR" sz="1800" b="1" dirty="0">
                <a:solidFill>
                  <a:srgbClr val="FF0000"/>
                </a:solidFill>
              </a:rPr>
              <a:t>maior </a:t>
            </a:r>
            <a:r>
              <a:rPr lang="pt-BR" sz="1800" b="1" dirty="0"/>
              <a:t>do que profeta. Estas instruções não se destinavam a Arão e </a:t>
            </a:r>
            <a:r>
              <a:rPr lang="pt-BR" sz="1800" b="1" dirty="0" err="1"/>
              <a:t>Miriã</a:t>
            </a:r>
            <a:r>
              <a:rPr lang="pt-BR" sz="1800" b="1" dirty="0"/>
              <a:t> somente, mas a todo o Israel.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419F514-15A1-A26F-3831-3668475E2E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2138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ECFF1-A4AD-136E-F2CE-72CC3B74A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792C941-B450-B936-7E19-9D6C319465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850B623-AC23-349B-0B7D-8548A73D65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A52481D-085A-0DE6-61A2-1E697E47C6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907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DC074-8F48-7B54-6B29-1ACA2AC7D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A7E7F67-7F41-94BF-EB97-4F7659E6B5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8C301CD-DC3E-4C57-C17E-5CF625CF06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1800" b="1" dirty="0" err="1"/>
              <a:t>Coré</a:t>
            </a:r>
            <a:r>
              <a:rPr lang="pt-BR" sz="1800" b="1" dirty="0"/>
              <a:t> e seus companheiros de conspiração eram homens que haviam sido </a:t>
            </a:r>
            <a:r>
              <a:rPr lang="pt-BR" sz="1800" b="1" dirty="0">
                <a:solidFill>
                  <a:srgbClr val="FF0000"/>
                </a:solidFill>
              </a:rPr>
              <a:t>favorecidos</a:t>
            </a:r>
            <a:r>
              <a:rPr lang="pt-BR" sz="1800" b="1" dirty="0"/>
              <a:t> com manifestações especiais do poder e grandeza de Deus. Faziam parte do número dos que subiram com Moisés ao monte, e </a:t>
            </a:r>
            <a:r>
              <a:rPr lang="pt-BR" sz="1800" b="1" dirty="0">
                <a:solidFill>
                  <a:srgbClr val="FF0000"/>
                </a:solidFill>
              </a:rPr>
              <a:t>viram a glória divina. </a:t>
            </a:r>
          </a:p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1800" b="1" dirty="0"/>
              <a:t>Mas ... uma tentação, leve a princípio, fora abrigada, e fortalecera-se ao ser alimentada, até que a mente foi dirigida por Satanás. Dizendo ter grande interesse na prosperidade do povo, falaram a princípio, uns com outros, </a:t>
            </a:r>
            <a:r>
              <a:rPr lang="pt-BR" sz="1800" b="1" dirty="0">
                <a:solidFill>
                  <a:srgbClr val="FF0000"/>
                </a:solidFill>
              </a:rPr>
              <a:t>ocultamente,</a:t>
            </a:r>
            <a:r>
              <a:rPr lang="pt-BR" sz="1800" b="1" dirty="0"/>
              <a:t> a respeito de seu descontentamento, e a seguir falaram aos homens dirigentes de Israel. Suas insinuações foram tão prontamente recebidas que </a:t>
            </a:r>
            <a:r>
              <a:rPr lang="pt-BR" sz="1800" b="1" dirty="0">
                <a:solidFill>
                  <a:srgbClr val="FF0000"/>
                </a:solidFill>
              </a:rPr>
              <a:t>se arriscaram </a:t>
            </a:r>
            <a:r>
              <a:rPr lang="pt-BR" sz="1800" b="1" dirty="0"/>
              <a:t>ainda mais, e afinal acreditaram realmente estarem agindo pelo zelo de Deus. 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4C8FE15-2119-3C7F-54AB-49B1B8B86A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7996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F0673-8EC6-2C16-D27E-6433B1E76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DB55E10-E0B3-5FD4-7B5B-7BEFF7BA31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56146C3-934B-1437-206F-5C37F1BACF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725EE59-BC23-7299-0185-A16F061BA0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675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D597E-06D0-B763-D489-91CC47C7D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0A6389B-5F23-CA95-BFA4-ECF1DDA568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D8BFD21-BD7E-396C-93C4-E32425016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1800" b="1" dirty="0"/>
              <a:t>Vieram a considerá-lo ocupante de uma posição muito invejável, que qualquer deles poderia deter tão bem quanto ele. E enganaram-se a si mesmos e uns aos outros, pensando que Moisés e Arão tinham por si mesmos assumido as posições que ocupavam. Os descontentes disseram que esses chefes se haviam </a:t>
            </a:r>
            <a:r>
              <a:rPr lang="pt-BR" sz="1800" b="1" dirty="0">
                <a:solidFill>
                  <a:srgbClr val="FF0000"/>
                </a:solidFill>
              </a:rPr>
              <a:t>exaltado</a:t>
            </a:r>
            <a:r>
              <a:rPr lang="pt-BR" sz="1800" b="1" dirty="0"/>
              <a:t> sobre a congregação do Senhor, tomando para si o sacerdócio e o governo;</a:t>
            </a:r>
          </a:p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1800" b="1" dirty="0"/>
              <a:t>Àqueles que estão no erro, e merecem reprovação, nada há mais agradável do que </a:t>
            </a:r>
            <a:r>
              <a:rPr lang="pt-BR" sz="1800" b="1" dirty="0">
                <a:solidFill>
                  <a:srgbClr val="FF0000"/>
                </a:solidFill>
              </a:rPr>
              <a:t>receber simpatia e louvor... </a:t>
            </a:r>
            <a:r>
              <a:rPr lang="pt-BR" sz="1800" b="1" dirty="0"/>
              <a:t>Disseram que a congregação não estava em falta, visto que não desejavam nada mais que seus direitos; mas que Moisés era um governador déspota; que ele reprovara o povo como pecadores, sendo eles um povo santo, e estando o Senhor entre eles. 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580A40B-AF97-66E8-F7F4-046C11A48D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5430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11F3B-DAFD-D130-3820-77BE00F9E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788A7AE-1FD0-E065-BB6E-53D604C328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277BF21-9950-58BE-501B-202E9DAE2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1800" b="1" dirty="0" err="1"/>
              <a:t>Coré</a:t>
            </a:r>
            <a:r>
              <a:rPr lang="pt-BR" sz="1800" b="1" dirty="0"/>
              <a:t> passou em revista a </a:t>
            </a:r>
            <a:r>
              <a:rPr lang="pt-BR" sz="1800" b="1" dirty="0">
                <a:solidFill>
                  <a:srgbClr val="FF0000"/>
                </a:solidFill>
              </a:rPr>
              <a:t>história</a:t>
            </a:r>
            <a:r>
              <a:rPr lang="pt-BR" sz="1800" b="1" dirty="0"/>
              <a:t> de suas viagens através do deserto, onde muitos pereceram por causa de sua murmuração e desobediência. Seus ouvintes julgaram ver claramente que suas dificuldades poderiam ter sido evitadas se Moisés tivesse adotado procedimento diverso. </a:t>
            </a:r>
          </a:p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1800" b="1" dirty="0"/>
              <a:t>Concluíram que todos os seus fracassos eram atribuíveis a ele, e sua exclusão de Canaã fora em consequência da má administração de Moisés e Arão; que, </a:t>
            </a:r>
            <a:r>
              <a:rPr lang="pt-BR" sz="1800" b="1" dirty="0">
                <a:solidFill>
                  <a:srgbClr val="FF0000"/>
                </a:solidFill>
              </a:rPr>
              <a:t>se </a:t>
            </a:r>
            <a:r>
              <a:rPr lang="pt-BR" sz="1800" b="1" dirty="0" err="1">
                <a:solidFill>
                  <a:srgbClr val="FF0000"/>
                </a:solidFill>
              </a:rPr>
              <a:t>Coré</a:t>
            </a:r>
            <a:r>
              <a:rPr lang="pt-BR" sz="1800" b="1" dirty="0">
                <a:solidFill>
                  <a:srgbClr val="FF0000"/>
                </a:solidFill>
              </a:rPr>
              <a:t> fosse o seu dirigente, </a:t>
            </a:r>
            <a:r>
              <a:rPr lang="pt-BR" sz="1800" b="1" dirty="0"/>
              <a:t>e os animasse ocupando-se com suas boas ações em vez de lhes reprovar os pecados, teriam uma jornada muito pacífica e próspera; em vez de vaguearem de um lado para outro no deserto, seguiriam diretamente para a Terra Prometida.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6AFC2AB-BD47-659B-9092-5F17D0C62D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7522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62B5F-A49F-4B3F-1409-D665CC518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33E647F-D466-7B9E-19C7-A079063315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585A1D7-461F-4A90-BE79-0A2B544919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88DFFEB-2D1D-6C6E-7DB4-BB70D25529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88267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D0A95-50C1-73E5-001A-B4A910358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BB6B126-45DA-42FB-273E-3F5DD9D0BF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EF3A0B2-04CC-180F-E944-10AD95C1F0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1800" b="1" dirty="0"/>
              <a:t>O êxito de </a:t>
            </a:r>
            <a:r>
              <a:rPr lang="pt-BR" sz="1800" b="1" dirty="0" err="1"/>
              <a:t>Coré</a:t>
            </a:r>
            <a:r>
              <a:rPr lang="pt-BR" sz="1800" b="1" dirty="0"/>
              <a:t> junto ao povo aumentou-lhe a confiança; pretendia também que Deus lhe patenteara a questão, e </a:t>
            </a:r>
            <a:r>
              <a:rPr lang="pt-BR" sz="1800" b="1" dirty="0">
                <a:solidFill>
                  <a:srgbClr val="FF0000"/>
                </a:solidFill>
              </a:rPr>
              <a:t>o autorizara </a:t>
            </a:r>
            <a:r>
              <a:rPr lang="pt-BR" sz="1800" b="1" dirty="0"/>
              <a:t>a fazer uma mudança no governo antes que fosse demasiado tarde. Muitos, porém, não estavam prontos a aceitar as acusações de </a:t>
            </a:r>
            <a:r>
              <a:rPr lang="pt-BR" sz="1800" b="1" dirty="0" err="1"/>
              <a:t>Coré</a:t>
            </a:r>
            <a:r>
              <a:rPr lang="pt-BR" sz="1800" b="1" dirty="0"/>
              <a:t> contra Moisés. A lembrança de seus pacientes e abnegados labores surgia diante deles, e a consciência se lhes perturbava. Era portanto necessário indicar algum motivo egoísta pelo seu profundo interesse para com Israel; </a:t>
            </a:r>
          </a:p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1800" b="1" dirty="0" err="1"/>
              <a:t>Coré</a:t>
            </a:r>
            <a:r>
              <a:rPr lang="pt-BR" sz="1800" b="1" dirty="0"/>
              <a:t> apareceu à frente do partido, e acusou </a:t>
            </a:r>
            <a:r>
              <a:rPr lang="pt-BR" sz="1800" b="1" dirty="0">
                <a:solidFill>
                  <a:srgbClr val="FF0000"/>
                </a:solidFill>
              </a:rPr>
              <a:t>publicamente</a:t>
            </a:r>
            <a:r>
              <a:rPr lang="pt-BR" sz="1800" b="1" dirty="0"/>
              <a:t> a Moisés e Arão de usurparem a autoridade de que ele, </a:t>
            </a:r>
            <a:r>
              <a:rPr lang="pt-BR" sz="1800" b="1" dirty="0" err="1"/>
              <a:t>Coré</a:t>
            </a:r>
            <a:r>
              <a:rPr lang="pt-BR" sz="1800" b="1" dirty="0"/>
              <a:t>, e seus companheiros tinham igualmente direito de participar. Houve além disso a acusação de que o povo fora despojado de sua liberdade e independência. 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60A0D84-D0DD-3EED-7C11-C197DC3F6A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57606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0708D-7F6B-8B89-914C-DB08B8685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B737B47-3DBE-B38B-2D20-D0D2116E26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B86F49F-5C49-DBB3-2DE4-D905B6C11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C70132-5207-600A-F603-AF7BCDDC24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55379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1070C-698E-4A1C-DE03-3326D2E3B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D8ABEED-549D-FADF-2694-B971CA6E23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DDC9626-72B1-D8A1-9B4F-081BA9EB6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Quando sua terrível significação lhe ocorreu, caiu sobre seu rosto em um </a:t>
            </a:r>
            <a:r>
              <a:rPr lang="pt-BR" sz="1800" b="1" dirty="0">
                <a:solidFill>
                  <a:srgbClr val="FF0000"/>
                </a:solidFill>
              </a:rPr>
              <a:t>apelo silencioso a Deus. </a:t>
            </a:r>
            <a:r>
              <a:rPr lang="pt-BR" sz="1800" b="1" dirty="0"/>
              <a:t>Levantou-se triste, em verdade, mas calmo e forte. Fora-lhe concedida direção divina.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 prova deveria ser transferida até o dia seguinte, a fim de que todos pudessem ter tempo para refletir. Então aqueles que aspiravam ao sacerdócio deveriam vir cada um com o incensário, e </a:t>
            </a:r>
            <a:r>
              <a:rPr lang="pt-BR" sz="1800" b="1" dirty="0">
                <a:solidFill>
                  <a:srgbClr val="FF0000"/>
                </a:solidFill>
              </a:rPr>
              <a:t>oferecer incenso </a:t>
            </a:r>
            <a:r>
              <a:rPr lang="pt-BR" sz="1800" b="1" dirty="0"/>
              <a:t>no tabernáculo, na presença da congregação.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73C2FF0-6F51-619E-0617-1CB6FD8F86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560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028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00BC7-C2D2-FA51-70CA-30249C06C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1C8E66D-D338-05C8-E8E2-DBDA9C806F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0B1A964-D9E3-AC29-EC76-54A770C01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1800" b="1" dirty="0" err="1"/>
              <a:t>Datã</a:t>
            </a:r>
            <a:r>
              <a:rPr lang="pt-BR" sz="1800" b="1" dirty="0"/>
              <a:t> e </a:t>
            </a:r>
            <a:r>
              <a:rPr lang="pt-BR" sz="1800" b="1" dirty="0" err="1"/>
              <a:t>Abirã</a:t>
            </a:r>
            <a:r>
              <a:rPr lang="pt-BR" sz="1800" b="1" dirty="0"/>
              <a:t> não haviam assumido atitude tão ousada como </a:t>
            </a:r>
            <a:r>
              <a:rPr lang="pt-BR" sz="1800" b="1" dirty="0" err="1"/>
              <a:t>Coré</a:t>
            </a:r>
            <a:r>
              <a:rPr lang="pt-BR" sz="1800" b="1" dirty="0"/>
              <a:t>; e Moisés, esperando que eles pudessem ter sido arrastados para a conspiração sem se haverem completamente corrompido, chamou-os para que comparecessem perante ele, a fim de poder ouvir suas acusações contra ele. Mas não quiseram ir, e insolentemente </a:t>
            </a:r>
            <a:r>
              <a:rPr lang="pt-BR" sz="1800" b="1" dirty="0">
                <a:solidFill>
                  <a:srgbClr val="FF0000"/>
                </a:solidFill>
              </a:rPr>
              <a:t>se recusaram </a:t>
            </a:r>
            <a:r>
              <a:rPr lang="pt-BR" sz="1800" b="1" dirty="0"/>
              <a:t>a reconhecer a sua autoridade.</a:t>
            </a:r>
            <a:endParaRPr lang="pt-BR" sz="1800" b="1" dirty="0"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1800" b="1" dirty="0"/>
              <a:t>Acusaram Moisés de pretender agir sob guia divina, como meio para estabelecer sua autoridade... Assim, aquele que fora como um terno pai, um pastor paciente, foi </a:t>
            </a:r>
            <a:r>
              <a:rPr lang="pt-BR" sz="1800" b="1" dirty="0">
                <a:solidFill>
                  <a:srgbClr val="FF0000"/>
                </a:solidFill>
              </a:rPr>
              <a:t>representado no mais vil caráter </a:t>
            </a:r>
            <a:r>
              <a:rPr lang="pt-BR" sz="1800" b="1" dirty="0"/>
              <a:t>de um tirano e usurpador. A exclusão de Canaã, como castigo aos seus próprios pecados, foi a ele atribuída.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BBCDBD4-A7C3-A14B-384B-B605F73CC4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403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B6837-E15D-A8ED-8230-7D370EA14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C4B3F7E-4AFC-3294-A686-00CB008FDE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77FA7DA-C33B-BCA3-4207-CA5223176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57AA9D2-AECD-C896-E0C6-FD7D6353B2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6960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3A14A-F135-2383-B6EB-ED779F3B7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726A8BF-6673-771F-0DA9-2330573477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2E40422-644A-7456-A904-C14399344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No dia seguinte, os duzentos e cinquenta príncipes, com </a:t>
            </a:r>
            <a:r>
              <a:rPr lang="pt-BR" sz="1800" b="1" dirty="0" err="1"/>
              <a:t>Coré</a:t>
            </a:r>
            <a:r>
              <a:rPr lang="pt-BR" sz="1800" b="1" dirty="0"/>
              <a:t> à sua frente, apresentaram-se com seus </a:t>
            </a:r>
            <a:r>
              <a:rPr lang="pt-BR" sz="1800" b="1" dirty="0">
                <a:solidFill>
                  <a:srgbClr val="FF0000"/>
                </a:solidFill>
              </a:rPr>
              <a:t>incensários. </a:t>
            </a:r>
            <a:r>
              <a:rPr lang="pt-BR" sz="1800" b="1" dirty="0"/>
              <a:t>Não foi Moisés que reuniu a congregação para ver a derrota de </a:t>
            </a:r>
            <a:r>
              <a:rPr lang="pt-BR" sz="1800" b="1" dirty="0" err="1"/>
              <a:t>Coré</a:t>
            </a:r>
            <a:r>
              <a:rPr lang="pt-BR" sz="1800" b="1" dirty="0"/>
              <a:t> e seu grupo, mas sim os rebeldes, em sua cega presunção, congregaram-nos para testemunharem sua vitória. Grande parte da congregação tomou francamente o lado de </a:t>
            </a:r>
            <a:r>
              <a:rPr lang="pt-BR" sz="1800" b="1" dirty="0" err="1"/>
              <a:t>Coré</a:t>
            </a:r>
            <a:r>
              <a:rPr lang="pt-BR" sz="1800" b="1" dirty="0"/>
              <a:t>, cujas esperanças de provar suas acusações contra Arão eram grandes.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Foi comunicada a Moisés e Arão a advertência divina: “Apartai-vos do meio desta congregação, e os consumirei como num momento.” Mas eles caíram </a:t>
            </a:r>
            <a:r>
              <a:rPr lang="pt-BR" sz="1800" b="1" dirty="0">
                <a:solidFill>
                  <a:srgbClr val="FF0000"/>
                </a:solidFill>
              </a:rPr>
              <a:t>sobre o seu rosto.</a:t>
            </a:r>
            <a:endParaRPr lang="pt-BR" sz="1800" b="1" dirty="0">
              <a:solidFill>
                <a:srgbClr val="FF0000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E8B08A8-81D2-36EF-B4E3-BA81FDC8F3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15712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1F8DA-7542-2981-4BB7-301042C7F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35B2506-6F94-5BFC-C0D6-2F7A7B4F3A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67E6AD5-1DA9-0272-732C-874A684949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1800" b="1" dirty="0"/>
              <a:t>As multidões seguiram e, antes de comunicar sua mensagem, Moisés, por direção divina, ordenou ao povo: “Desviai-vos, peço vos, das tendas destes ímpios homens, e não toqueis nada do que é seu, para que porventura não pereçais em todos os seus pecados”. Números 16:19-26. O aviso foi atendido, pois uma apreensão de juízo iminente repousava sobre todos. Os chefes dos rebeldes viram se abandonados por aqueles a quem haviam enganado, mas </a:t>
            </a:r>
            <a:r>
              <a:rPr lang="pt-BR" sz="1800" b="1" dirty="0">
                <a:solidFill>
                  <a:srgbClr val="FF0000"/>
                </a:solidFill>
              </a:rPr>
              <a:t>sua dureza </a:t>
            </a:r>
            <a:r>
              <a:rPr lang="pt-BR" sz="1800" b="1" dirty="0"/>
              <a:t>ficou inabalável. Permaneceram com suas famílias às portas de suas tendas, como que em desafio à advertência divina.</a:t>
            </a:r>
          </a:p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1800" b="1" dirty="0"/>
              <a:t>Em nome do Deus de Israel, Moisés declarou agora aos ouvidos da congregação: Números 16:28-30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2FC0B3B-F99C-E0F7-318E-91DE1D7E9B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33416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76A2D-0B76-9977-2FC5-14665551C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1A56F8E-29F3-82BB-24FD-6D618ADE2F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390B31C-CE43-F5C1-FC47-9B59B1B769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44CB1EA-9811-5024-495F-EBF9E60DF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561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EE5CF-EED3-217C-B3BB-51111FB92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6141398-4DEC-1065-B406-3CC4625B39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5B55B7F-881D-4DB0-2303-180D5289C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Cessando ele de falar, a </a:t>
            </a:r>
            <a:r>
              <a:rPr lang="pt-BR" sz="1800" b="1" dirty="0">
                <a:solidFill>
                  <a:srgbClr val="FF0000"/>
                </a:solidFill>
              </a:rPr>
              <a:t>terra sólida partiu-se, </a:t>
            </a:r>
            <a:r>
              <a:rPr lang="pt-BR" sz="1800" b="1" dirty="0"/>
              <a:t>e os rebeldes desceram vivos para o abismo, com tudo que lhes pertencia, e “pereceram no meio da congregação”. Números 16:33. O povo fugiu, condenando se a si próprio, como participantes do pecado.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Fogo que flamejou da nuvem </a:t>
            </a:r>
            <a:r>
              <a:rPr lang="pt-BR" sz="1800" b="1" dirty="0">
                <a:solidFill>
                  <a:srgbClr val="FF0000"/>
                </a:solidFill>
              </a:rPr>
              <a:t>consumiu os duzentos e cinquenta príncipes</a:t>
            </a:r>
            <a:r>
              <a:rPr lang="pt-BR" sz="1800" b="1" dirty="0"/>
              <a:t> que tinham oferecido incenso. Estes homens, não sendo os primeiros na rebelião, não foram destruídos com os principais conspiradores. Foi-lhes permitido ver o fim daqueles, e ter oportunidade para o arrependimento; mas suas simpatias estavam com os rebeldes, e partilharam de sua condenação.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A9CC20F-E98A-C75B-82F9-514A740A0A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01860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9AD2D-1B65-44D6-EECC-B235DE85D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53DC930-1CAC-F5E7-E296-2EF153CB4B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3E28CB9-D58B-7547-515D-4162A225FE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C697CF9-770A-E80E-EEA0-214413B361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8652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8FCBC-80B5-AAE1-3199-FF0120F3E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8E11A00-BC61-3ED5-BDE7-F952533C25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88587A2-6DA7-C85F-5CB3-20E554E40F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 congregação inteira foi participante de seu crime, pois que todos, em maior ou menor grau, haviam contemporizado com eles. Ao povo que se deixara enganar concedeu-se ainda tempo para o arrependimento. Dera-se prova esmagadora de que estavam em erro, e de que Moisés estava com a razão. A notável manifestação do poder de Deus removera toda a incerteza.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Mas, conquanto fugissem dos juízos pelo temor da destruição, sua rebelião não estava curada. Voltaram às suas tendas naquela noite, </a:t>
            </a:r>
            <a:r>
              <a:rPr lang="pt-BR" sz="1800" b="1" dirty="0">
                <a:solidFill>
                  <a:srgbClr val="FF0000"/>
                </a:solidFill>
              </a:rPr>
              <a:t>aterrorizados, mas não arrependidos.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B05C58C-4552-D093-43D6-93817F8190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70079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9285B-8892-D4BB-DC72-903592A8E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30AED88-463A-6246-E3D4-F90893E32A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F6658CB-2854-87EB-8493-C3A165E966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Tinham sido </a:t>
            </a:r>
            <a:r>
              <a:rPr lang="pt-BR" sz="1800" b="1" dirty="0">
                <a:solidFill>
                  <a:srgbClr val="FF0000"/>
                </a:solidFill>
              </a:rPr>
              <a:t>lisonjeados</a:t>
            </a:r>
            <a:r>
              <a:rPr lang="pt-BR" sz="1800" b="1" dirty="0"/>
              <a:t> por </a:t>
            </a:r>
            <a:r>
              <a:rPr lang="pt-BR" sz="1800" b="1" dirty="0" err="1"/>
              <a:t>Coré</a:t>
            </a:r>
            <a:r>
              <a:rPr lang="pt-BR" sz="1800" b="1" dirty="0"/>
              <a:t> e seu grupo a ponto de chegarem a crer que eram realmente um povo muito bom, e que haviam sido lesados e maltratados por Moisés. Caso admitissem que </a:t>
            </a:r>
            <a:r>
              <a:rPr lang="pt-BR" sz="1800" b="1" dirty="0" err="1"/>
              <a:t>Coré</a:t>
            </a:r>
            <a:r>
              <a:rPr lang="pt-BR" sz="1800" b="1" dirty="0"/>
              <a:t> e seu grupo estavam em erro, e Moisés com a razão, seriam então compelidos a reconhecer como palavra de Deus a sentença de que deveriam morrer no deserto.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Não estavam dispostos a </a:t>
            </a:r>
            <a:r>
              <a:rPr lang="pt-BR" sz="1800" b="1" dirty="0">
                <a:solidFill>
                  <a:srgbClr val="FF0000"/>
                </a:solidFill>
              </a:rPr>
              <a:t>sujeitar-se</a:t>
            </a:r>
            <a:r>
              <a:rPr lang="pt-BR" sz="1800" b="1" dirty="0"/>
              <a:t> a isto, e procuraram crer que Moisés os enganara. Tinham alimentado carinhosamente a esperança de que uma nova ordem de coisas estivesse prestes a estabelecer-se, na qual a reprovação seria substituída pelo louvor, e a ansiedade e conflito, pela comodidade. 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D42D1BE-3102-6C58-E4C7-275EA97FF5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90447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E69FD-D05B-0CF7-0073-1F0810540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E0C3A54-E02A-22B6-448B-846059CDDD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3D1D66B-37F5-78E5-3FA3-FC63DCD7E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2488ED1-427B-FF05-AB19-926CEDBAAB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0173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0C728-83A8-0284-13E9-DA3F849E5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86EB1BC-06EC-BC20-0958-41F382AE17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960C34E-D81B-BF58-71E5-679830555E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D3DF8F4-5A9A-E2F9-EE51-F27EE8E08D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58437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E5307-403C-971A-D7D5-F6FFDB9E0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138C16C-6F25-60DC-1924-0FEB56CA6F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0392812-301C-F594-672B-38F3864AFB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1800" b="1" dirty="0"/>
              <a:t>Dificilmente poderão os homens cometer maior insulto a Deus do que </a:t>
            </a:r>
            <a:r>
              <a:rPr lang="pt-BR" sz="1800" b="1" dirty="0">
                <a:solidFill>
                  <a:srgbClr val="FF0000"/>
                </a:solidFill>
              </a:rPr>
              <a:t>desprezar e rejeitar os instrumentos que deseja usar para a salvação deles.</a:t>
            </a:r>
            <a:r>
              <a:rPr lang="pt-BR" sz="1800" b="1" dirty="0"/>
              <a:t> Os israelitas não somente fizeram isto, mas propuseram-se a matar Moisés e Arão. Não compreendiam, entretanto, a necessidade de buscar o perdão de Deus, pelo seu enorme pecado. Aquela noite de prova não foi passada em arrependimento e confissões, mas à procura de algum meio para resistir às evidências que lhes mostravam serem os maiores pecadores. </a:t>
            </a:r>
          </a:p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1800" b="1" dirty="0"/>
              <a:t>No dia seguinte toda a congregação dos filhos de Israel murmurou contra Moisés e contra Arão, dizendo: Vós matastes o povo do Senhor.” E estavam a ponto de fazer </a:t>
            </a:r>
            <a:r>
              <a:rPr lang="pt-BR" sz="1800" b="1" dirty="0">
                <a:solidFill>
                  <a:srgbClr val="FF0000"/>
                </a:solidFill>
              </a:rPr>
              <a:t>violência aos fiéis </a:t>
            </a:r>
            <a:r>
              <a:rPr lang="pt-BR" sz="1800" b="1" dirty="0"/>
              <a:t>e abnegados chefes.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DE8B610-3C2B-C9CD-9514-AD34115BD4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6652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9E226-AF41-FA58-6D00-CE016EC76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E67A901-84A8-DC31-0127-25C7BD1034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AAB127A-D46B-F172-6466-4CAFE179D3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F928643-3DC0-D1D5-8412-9CF6657046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30830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183D2-0741-F3D9-0B1E-24245B693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A294015-8338-7ECB-0A3B-AD692B99D1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DFDC464-18DF-B866-09BC-8BF77C8DCF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1800" b="1" dirty="0"/>
              <a:t>Viu-se na nuvem por cima do tabernáculo uma manifestação da glória divina, e uma voz da nuvem falou a Moisés e Arão: “Levantai vos do meio desta congregação, e a consumirei como num momento”. </a:t>
            </a: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1800" b="1" dirty="0"/>
              <a:t>Moisés demorou-se, manifestando neste terrível momento crítico o interesse do verdadeiro pastor pelo rebanho ao seu cuidado. </a:t>
            </a:r>
            <a:r>
              <a:rPr lang="pt-BR" sz="1800" b="1" dirty="0">
                <a:solidFill>
                  <a:srgbClr val="FF0000"/>
                </a:solidFill>
              </a:rPr>
              <a:t>Advogou</a:t>
            </a:r>
            <a:r>
              <a:rPr lang="pt-BR" sz="1800" b="1" dirty="0"/>
              <a:t> para que a ira de Deus não destruísse inteira mente o povo de Sua escolha.</a:t>
            </a: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1800" b="1" dirty="0"/>
              <a:t>Mas o ministrador da ira saíra; a praga estava a fazer a sua obra de morte. Arão tomou um incensário, e foi apressadamente ao meio da congregação para fazer </a:t>
            </a:r>
            <a:r>
              <a:rPr lang="pt-BR" sz="1800" b="1" dirty="0">
                <a:solidFill>
                  <a:srgbClr val="FF0000"/>
                </a:solidFill>
              </a:rPr>
              <a:t>“expiação por eles” </a:t>
            </a:r>
            <a:r>
              <a:rPr lang="pt-BR" sz="1800" b="1" dirty="0"/>
              <a:t>e a praga deteve-se, mas não antes que catorze mil de Israel jazessem mortos.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768EBC7-E809-C802-869E-B61027DFDD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11249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40804-4F8C-B530-9819-C29268484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0E678F9-7E2D-3DE1-EE4F-169CE79E08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7901640-7E8C-9154-DEB9-824C8BEB31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C9742C3-54F1-6564-DC3F-2F0345E872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93566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ABE47-B85B-3C55-9DFC-C449E9991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10363FE-46C3-106A-8159-0719681C95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3EF56CF-154E-FBDD-74A0-9E2D200D5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1800" b="1" dirty="0"/>
              <a:t>Por determinação divina cada tribo preparou uma vara, e escreveu nela o nome da tribo. O nome de Arão estava na de Levi. As varas foram postas “perante o Senhor na tenda do testemunho”. A </a:t>
            </a:r>
            <a:r>
              <a:rPr lang="pt-BR" sz="1800" b="1" dirty="0">
                <a:solidFill>
                  <a:srgbClr val="FF0000"/>
                </a:solidFill>
              </a:rPr>
              <a:t>florescência</a:t>
            </a:r>
            <a:r>
              <a:rPr lang="pt-BR" sz="1800" b="1" dirty="0"/>
              <a:t> de qualquer vara deveria ser sinal de que o Senhor escolhera aquela tribo para o sacerdócio. Na manhã seguinte, “eis que a vara de Arão, pela casa de Levi, florescia; porque produzira flores, e brotara renovos e dera amêndoas”. Foi mostrada ao povo, e depois posta no tabernáculo como testemunho às gerações subsequentes. </a:t>
            </a:r>
          </a:p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1800" b="1" dirty="0"/>
              <a:t>Ficou agora plenamente estabelecido que Moisés e Arão tinham falado por autoridade divina; e o povo foi </a:t>
            </a:r>
            <a:r>
              <a:rPr lang="pt-BR" sz="1800" b="1" dirty="0">
                <a:solidFill>
                  <a:srgbClr val="FF0000"/>
                </a:solidFill>
              </a:rPr>
              <a:t>constrangido a crer </a:t>
            </a:r>
            <a:r>
              <a:rPr lang="pt-BR" sz="1800" b="1" dirty="0"/>
              <a:t>na desagradável verdade de que morreriam no deserto. 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6FC70CF-9F7B-D860-96ED-916A3C418C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71622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F9623-99DF-7BD6-5B5D-8EE6D02F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40794A7-B299-2766-1C16-AD7771153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3C71AB0-3EA6-0A2A-3EF2-7AC22F05FF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6F24D7A-8F89-2769-6638-0589F2D66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10862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7CB5D-986A-99A9-E25C-697897A39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1B73CCE-46B8-D258-0D70-A7EDFE16D4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5862F94-DB0A-D465-EBF8-2863E7C8B9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1800" b="1" dirty="0"/>
              <a:t>Foi o </a:t>
            </a:r>
            <a:r>
              <a:rPr lang="pt-BR" sz="1800" b="1" dirty="0">
                <a:solidFill>
                  <a:srgbClr val="FF0000"/>
                </a:solidFill>
              </a:rPr>
              <a:t>orgulho e a ambição </a:t>
            </a:r>
            <a:r>
              <a:rPr lang="pt-BR" sz="1800" b="1" dirty="0"/>
              <a:t>que moveram Lúcifer a queixar-se do governo de Deus, e procurar subverter a ordem que fora estabelecida no Céu. Desde sua queda tem sido o seu objetivo infundir nas mentes humanas o mesmo espírito de inveja e descontentamento.  Satanás, fazendo-os rejeitar os homens que Deus designara, fê-los rejeitar a Deus como seu líder. </a:t>
            </a:r>
          </a:p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1800" b="1" dirty="0"/>
              <a:t>Semelhantes a </a:t>
            </a:r>
            <a:r>
              <a:rPr lang="pt-BR" sz="1800" b="1" dirty="0" err="1"/>
              <a:t>Coré</a:t>
            </a:r>
            <a:r>
              <a:rPr lang="pt-BR" sz="1800" b="1" dirty="0"/>
              <a:t> e seus companheiros, muitos, mesmo dos professos seguidores de Cristo, estão a </a:t>
            </a:r>
            <a:r>
              <a:rPr lang="pt-BR" sz="1800" b="1" dirty="0">
                <a:solidFill>
                  <a:srgbClr val="FF0000"/>
                </a:solidFill>
              </a:rPr>
              <a:t>pensar, projetar e agir com tanta avidez pela exaltação própria</a:t>
            </a:r>
            <a:r>
              <a:rPr lang="pt-BR" sz="1800" b="1" dirty="0"/>
              <a:t> que, para o fim de alcançar a simpatia e o apoio do povo, estão prontos a perverter a verdade, atraiçoando e caluniando os servos do Senhor, e mesmo acusando-os dos motivos vis e egoístas que lhes inspira o próprio coração.  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C1AA6AD-EDC0-0D1A-07A1-D177CCB846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1415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968D4-F304-89DA-500F-C0373DDE8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1885658-E475-1153-BE0D-5DEE74233B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C4D45BF-127E-28E7-B23A-8CEDA03140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1800" b="1" dirty="0"/>
              <a:t>Ao mesmo tempo em que se esforçam por destruir a confiança do povo nos homens que por Deus foram designados, acreditam realmente que se acham empenhados em uma boa obra, fazendo em verdade serviço para Deus. </a:t>
            </a: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1800" b="1" dirty="0"/>
              <a:t>Os hebreus não estavam dispostos a </a:t>
            </a:r>
            <a:r>
              <a:rPr lang="pt-BR" sz="1800" b="1" dirty="0">
                <a:solidFill>
                  <a:srgbClr val="FF0000"/>
                </a:solidFill>
              </a:rPr>
              <a:t>sujeitar-se</a:t>
            </a:r>
            <a:r>
              <a:rPr lang="pt-BR" sz="1800" b="1" dirty="0"/>
              <a:t> às determinações e restrições do Senhor. </a:t>
            </a: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1800" b="1" dirty="0"/>
              <a:t>Inquietavam-se com sofrerem restrições, e não se dispunham a </a:t>
            </a:r>
            <a:r>
              <a:rPr lang="pt-BR" sz="1800" b="1" dirty="0">
                <a:solidFill>
                  <a:srgbClr val="FF0000"/>
                </a:solidFill>
              </a:rPr>
              <a:t>ser reprovados. </a:t>
            </a: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1800" b="1" dirty="0"/>
              <a:t>Tal era o segredo de sua murmuração contra Moisés.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E7DA6B6-2631-285A-DFFD-A099559078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38660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EA91D-7E70-0401-A24F-7DF0E3B70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75F34CB-A61E-1AF6-9DFD-6C4C75A648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718DE58-14E8-5F9B-F586-70CB3DE55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1A7B8D0-CF07-3158-FF30-F275371ABC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28312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A9230-2649-F975-0C45-DC1AC4BDC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5AB88D3-E015-059D-86BD-8BB2D4A970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4392773-B789-1F33-5BF6-9A051E7CEB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Aquele que com fidelidade prega a Palavra de Deus, condenando deste modo seus pecados, mui frequentemente incorre no seu ódio. Indispostos a suportar a dor e o </a:t>
            </a:r>
            <a:r>
              <a:rPr lang="pt-BR" sz="1800" b="1" dirty="0">
                <a:solidFill>
                  <a:srgbClr val="FF0000"/>
                </a:solidFill>
              </a:rPr>
              <a:t>sacrifício necessários à sua correção, </a:t>
            </a:r>
            <a:r>
              <a:rPr lang="pt-BR" sz="1800" b="1" dirty="0"/>
              <a:t>voltam-se contra o servo do Senhor e denunciam-lhe as reprovações como inoportunas e severas. Semelhantes a </a:t>
            </a:r>
            <a:r>
              <a:rPr lang="pt-BR" sz="1800" b="1" dirty="0" err="1"/>
              <a:t>Coré</a:t>
            </a:r>
            <a:r>
              <a:rPr lang="pt-BR" sz="1800" b="1" dirty="0"/>
              <a:t>, declaram que o povo não está em falta; é aquele que reprova que ocasiona toda a dificuldade.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Todo o progresso feito por aqueles a quem Deus chamou para tomar parte na direção de Sua obra, tem provocado suspeita; cada um de </a:t>
            </a:r>
            <a:r>
              <a:rPr lang="pt-BR" sz="1800" b="1" dirty="0">
                <a:solidFill>
                  <a:srgbClr val="FF0000"/>
                </a:solidFill>
              </a:rPr>
              <a:t>seus atos tem sido desvirtuado pelos que são invejosos e críticos. </a:t>
            </a:r>
            <a:endParaRPr lang="pt-BR" sz="1800" b="1" dirty="0">
              <a:solidFill>
                <a:srgbClr val="FF0000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01A1B65-48F8-B399-8C21-8624BA4D29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9256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Os juízos com que foram atingidos os israelitas serviram durante algum tempo para </a:t>
            </a:r>
            <a:r>
              <a:rPr lang="pt-BR" sz="1800" b="1" dirty="0">
                <a:solidFill>
                  <a:srgbClr val="FF0000"/>
                </a:solidFill>
              </a:rPr>
              <a:t>restringir-lhes</a:t>
            </a:r>
            <a:r>
              <a:rPr lang="pt-BR" sz="1800" b="1" dirty="0"/>
              <a:t> a murmuração e indisciplina...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As rebeliões anteriores tinham sido </a:t>
            </a:r>
            <a:r>
              <a:rPr lang="pt-BR" sz="1800" b="1" dirty="0">
                <a:solidFill>
                  <a:srgbClr val="FF0000"/>
                </a:solidFill>
              </a:rPr>
              <a:t>meros tumultos </a:t>
            </a:r>
            <a:r>
              <a:rPr lang="pt-BR" sz="1800" b="1" dirty="0"/>
              <a:t>populares, surgindo dos impulsos momentâneos da multidão exaltada; agora, porém, formou-se uma </a:t>
            </a:r>
            <a:r>
              <a:rPr lang="pt-BR" sz="1800" b="1" dirty="0">
                <a:solidFill>
                  <a:srgbClr val="FF0000"/>
                </a:solidFill>
              </a:rPr>
              <a:t>conspiração</a:t>
            </a:r>
            <a:r>
              <a:rPr lang="pt-BR" sz="1800" b="1" dirty="0"/>
              <a:t> muito bem fundamentada, como resultado de um propósito decidido de subverter a autoridade dos líderes designados pelo próprio Deus.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2730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F4163-80D3-AA08-CA87-8260ED4E7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7063CC7-40CD-D716-1E10-AFD6AEA19E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E3C0D16-1177-B681-FCC5-B381926C47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1800" b="1" dirty="0" err="1"/>
              <a:t>Coré</a:t>
            </a:r>
            <a:r>
              <a:rPr lang="pt-BR" sz="1800" b="1" dirty="0"/>
              <a:t> e seus companheiros </a:t>
            </a:r>
            <a:r>
              <a:rPr lang="pt-BR" sz="1800" b="1" dirty="0">
                <a:solidFill>
                  <a:srgbClr val="FF0000"/>
                </a:solidFill>
              </a:rPr>
              <a:t>rejeitaram a luz </a:t>
            </a:r>
            <a:r>
              <a:rPr lang="pt-BR" sz="1800" b="1" dirty="0"/>
              <a:t>até se tornarem tão cegos que mesmo as mais notáveis manifestações de Seu poder não bastavam para os convencer; atribuíam-nas todas a operações humanas ou satânicas. </a:t>
            </a:r>
          </a:p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1800" b="1" dirty="0"/>
              <a:t>Apesar de terem tido a prova mais convincente do desagrado de Deus pela sua conduta, </a:t>
            </a:r>
            <a:r>
              <a:rPr lang="pt-BR" sz="1800" b="1" dirty="0">
                <a:solidFill>
                  <a:srgbClr val="FF0000"/>
                </a:solidFill>
              </a:rPr>
              <a:t>ousaram atribuir Seus juízos a Satanás, </a:t>
            </a:r>
            <a:r>
              <a:rPr lang="pt-BR" sz="1800" b="1" dirty="0"/>
              <a:t>declarando que, pelo poder do maligno, Moisés e Arão tinham ocasionado a morte de homens bons e santos. Foi este ato que selou a condenação deles. Haviam cometido o pecado contra o Espírito Santo, pecado este em virtude do qual o coração do homem eficazmente se endurece contra a influência da graça divina. 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31D9490-72B2-0AA7-AF1E-0C05DB616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21432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D2E0C-383C-29B2-6055-26A471651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430A7A7-CE60-9EB6-686F-40A3F26FC3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4D5F712-AA3D-BCB1-354D-5A0C5041E5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APELO – aceite e respeite a LIDERANÇA que Deus escolheu para você!</a:t>
            </a: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1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1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B975D33-74A0-E186-51D6-F370DCFDD1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9028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98244-BCB4-9509-4328-B54212181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BCE9E5A-7C81-C31C-0753-2E4B072C9C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38301B3-5E39-98CC-70A4-BCB07D6744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D26B6D8-6673-46AF-E843-A4EB6C9DD3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9639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11A7B-7637-8BA7-D9C4-EADC3DA43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5A7FBDF-6A2B-0D8B-037C-574408C076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D7ED662-A240-41AB-9643-534E4B892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1800" b="1" dirty="0" err="1"/>
              <a:t>Coré</a:t>
            </a:r>
            <a:r>
              <a:rPr lang="pt-BR" sz="1800" b="1" dirty="0"/>
              <a:t>, o espírito dirigente deste movimento, era </a:t>
            </a:r>
            <a:r>
              <a:rPr lang="pt-BR" sz="1800" b="1" dirty="0">
                <a:solidFill>
                  <a:srgbClr val="FF0000"/>
                </a:solidFill>
              </a:rPr>
              <a:t>levita,</a:t>
            </a:r>
            <a:r>
              <a:rPr lang="pt-BR" sz="1800" b="1" dirty="0"/>
              <a:t> da família de Coate, e </a:t>
            </a:r>
            <a:r>
              <a:rPr lang="pt-BR" sz="1800" b="1" dirty="0">
                <a:solidFill>
                  <a:srgbClr val="FF0000"/>
                </a:solidFill>
              </a:rPr>
              <a:t>primo</a:t>
            </a:r>
            <a:r>
              <a:rPr lang="pt-BR" sz="1800" b="1" dirty="0"/>
              <a:t> de Moisés; era homem de habilidade e influência. Embora designado para o serviço do tabernáculo, </a:t>
            </a:r>
            <a:r>
              <a:rPr lang="pt-BR" sz="1800" b="1" dirty="0">
                <a:solidFill>
                  <a:srgbClr val="FF0000"/>
                </a:solidFill>
              </a:rPr>
              <a:t>descontentara-se</a:t>
            </a:r>
            <a:r>
              <a:rPr lang="pt-BR" sz="1800" b="1" dirty="0"/>
              <a:t> com sua posição, e aspirara à dignidade do sacerdócio. </a:t>
            </a:r>
          </a:p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1800" b="1" dirty="0" err="1"/>
              <a:t>Coré</a:t>
            </a:r>
            <a:r>
              <a:rPr lang="pt-BR" sz="1800" b="1" dirty="0"/>
              <a:t> estivera </a:t>
            </a:r>
            <a:r>
              <a:rPr lang="pt-BR" sz="1800" b="1" dirty="0">
                <a:solidFill>
                  <a:srgbClr val="FF0000"/>
                </a:solidFill>
              </a:rPr>
              <a:t>secretamente</a:t>
            </a:r>
            <a:r>
              <a:rPr lang="pt-BR" sz="1800" b="1" dirty="0"/>
              <a:t> a opor-se à autoridade de Moisés e Arão. Finalmente concebeu o </a:t>
            </a:r>
            <a:r>
              <a:rPr lang="pt-BR" sz="1800" b="1" dirty="0">
                <a:solidFill>
                  <a:srgbClr val="FF0000"/>
                </a:solidFill>
              </a:rPr>
              <a:t>ousado plano </a:t>
            </a:r>
            <a:r>
              <a:rPr lang="pt-BR" sz="1800" b="1" dirty="0"/>
              <a:t>de subverter tanto a autoridade civil como a religiosa. Não deixou de achar quem o apoiasse. Junto às tendas de </a:t>
            </a:r>
            <a:r>
              <a:rPr lang="pt-BR" sz="1800" b="1" dirty="0" err="1"/>
              <a:t>Coré</a:t>
            </a:r>
            <a:r>
              <a:rPr lang="pt-BR" sz="1800" b="1" dirty="0"/>
              <a:t>, achava-se o acampamento da tribo de Rúben, estando as tendas de </a:t>
            </a:r>
            <a:r>
              <a:rPr lang="pt-BR" sz="1800" b="1" dirty="0" err="1"/>
              <a:t>Datã</a:t>
            </a:r>
            <a:r>
              <a:rPr lang="pt-BR" sz="1800" b="1" dirty="0"/>
              <a:t> e </a:t>
            </a:r>
            <a:r>
              <a:rPr lang="pt-BR" sz="1800" b="1" dirty="0" err="1"/>
              <a:t>Abirã</a:t>
            </a:r>
            <a:r>
              <a:rPr lang="pt-BR" sz="1800" b="1" dirty="0"/>
              <a:t>. Sendo descendentes do filho mais velho de Jacó, pretendiam que a autoridade civil lhes pertencesse, e decidiram-se a dividir com </a:t>
            </a:r>
            <a:r>
              <a:rPr lang="pt-BR" sz="1800" b="1" dirty="0" err="1"/>
              <a:t>Coré</a:t>
            </a:r>
            <a:r>
              <a:rPr lang="pt-BR" sz="1800" b="1" dirty="0"/>
              <a:t> as honras do sacerdócio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F411756-34A0-2C55-274E-608C71E1A9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6485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D122B-825E-956C-A7F8-5826845AB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7D72879-DCAF-1899-8EF8-4DDF1BC5E5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B72A7EE-C204-0543-007C-F8D0B55E90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06CA81B-E575-D6AF-06FB-AE5F4D281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5357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56040-EAF9-984F-F3A6-2C2805F2F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715A65F-3CF1-D843-9824-3BE65DC117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539E217-3415-7B77-EFBD-57080545A2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O estado dos sentimentos entre o povo favorecia os desígnios de </a:t>
            </a:r>
            <a:r>
              <a:rPr lang="pt-BR" sz="1800" b="1" dirty="0" err="1"/>
              <a:t>Coré</a:t>
            </a:r>
            <a:r>
              <a:rPr lang="pt-BR" sz="1800" b="1" dirty="0"/>
              <a:t>. Na amargura de seu </a:t>
            </a:r>
            <a:r>
              <a:rPr lang="pt-BR" sz="1800" b="1" dirty="0">
                <a:solidFill>
                  <a:srgbClr val="FF0000"/>
                </a:solidFill>
              </a:rPr>
              <a:t>desapontamento, </a:t>
            </a:r>
            <a:r>
              <a:rPr lang="pt-BR" sz="1800" b="1" dirty="0"/>
              <a:t>voltaram-lhes as dúvidas, inveja e ódio anteriores, e de novo dirigiram queixas contra o paciente líder. Os israelitas estavam continuamente a perder de vista que se encontravam sob guia divina.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Estavam </a:t>
            </a:r>
            <a:r>
              <a:rPr lang="pt-BR" sz="1800" b="1" dirty="0">
                <a:solidFill>
                  <a:srgbClr val="FF0000"/>
                </a:solidFill>
              </a:rPr>
              <a:t>indispostos </a:t>
            </a:r>
            <a:r>
              <a:rPr lang="pt-BR" sz="1800" b="1" dirty="0"/>
              <a:t>a sujeitar-se à terrível sentença pela qual todos deviam morrer no deserto, e daí o acharem-se prontos a apanhar qualquer pretexto para crer que não era Deus mas Moisés que os estava guiando, e pronunciara a sua condenação.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AF0B441-5316-FE23-B07A-D6B5F7D9E7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2103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55047-D0AA-9807-DCE2-EF7B2BCA7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854D8DC-5D47-E084-E32D-A2AAEE1557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6F6B860-74BB-3D8A-4AEA-3D4D70D057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852EC74-D367-4DDD-B023-44D59D632D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7311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0A6230-22A5-23B7-67FD-7D9ACEBC1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C1D974-B21A-8214-18DA-7C36F9941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5A3C47-912C-359E-C28A-C097B04A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BB562B-10A4-9FDC-FD80-82806C4DA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050A4D-CA93-9668-E684-0D41CB61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647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2F4676-1472-6D8A-2B1C-91A3FAA50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E7D304-2616-ABA7-625B-C48205AA5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C90E7D-8ED6-ECD4-D1A1-F4535458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30EE45-8790-1EBC-EE22-CE4F75B91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96662B-34CB-D8AD-BF46-668CBED3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125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2BBC11F-485B-5215-3F78-A8AEC74603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4E0B73D-3AAA-43A9-FC35-FCF55CA668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BAEDE9-7BFC-3565-37B2-EAFB8DAE4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B28AAC-005A-44F5-6F9D-147BDAFC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76113F-969D-B108-7089-9F2AD674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265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F6143-6AC4-80C8-DE10-FB8C6078A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BD9250-0745-986D-B316-D749003B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5FCD0A-D706-9C99-6527-4AC0A2B4C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1B3A35-A355-E7AF-C96D-A93BDCCF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494AF8-36A6-20BE-1659-D1FEC27A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6332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8DD98-1071-1854-B3E6-D39D89799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B5BBA3-A32F-36CA-9631-1D020DB06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3BD92E-B87F-4925-57E8-5B803015E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1EA1D8-845E-800A-DB98-C6F18BFD7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6C2AB4-0371-2C42-F91C-23C0E01C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5638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AD2E4-FBED-A231-3E8B-70E1D2516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8792B0-BDAF-C24C-5139-C22E6B337C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9F61D00-1198-7213-B1D1-AA3462729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74E13CB-D398-CD08-48AC-715AA112A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3AFD24-9B8A-AEDB-ABEC-16F1D48B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D48863C-2CC5-F1E3-94F3-C00AA7744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34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815FF3-988D-E1BF-4FEF-78F224A34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A97612-E998-0663-AAAD-B27E5A525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E1DA10C-408B-AF98-760C-0056F74E0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2D522AD-3E55-41E2-5BC9-256E5430EE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E146C2E-6D98-97F0-1DF9-8E893C381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669855-AA16-30C6-280A-4FAE5B53C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A9B2844-257A-281D-2E69-115620DB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F6E3AEC-F961-2CB7-F746-F8A1A3D8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452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65FD4-E590-818B-E5A7-1E1A02107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BFD0D04-8C6B-2508-738D-D0CFAA2BF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E76F98B-6EA5-80F0-EB28-8EEB42F6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C87353C-1B6B-443A-10B3-A630C88D8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458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7EF63B-8620-03B9-730B-D29EBC39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893FC33-96FE-79E2-B4FA-AE689EBF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B3DB1B7-CFEE-4D9A-20DD-B09AAC35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702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B8B0B3-AAC2-94E5-C104-4DA3ADB2F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A8E08D-CDB3-EEFC-F7BB-4C4D53A3C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85A907F-39BC-BCE1-74B8-A6846AEB3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51D54C-A858-E400-375A-4D65A891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623FFF2-83FD-663C-BB54-1624AB631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19F932-C3D1-B330-03F6-7939BE42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345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4AB7FE-4056-C40D-DD9E-F898ED24B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44F66B6-30B0-881B-0C46-26E9CBD6A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83690F-51E2-9784-F795-C651C135D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FA98B64-0F0F-4EBF-DD06-357368E4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DD0DCD-C410-F562-D4FB-7752D426E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DE5AF2-2417-74D8-84C0-EC4B0A83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382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3F62018-E18E-FB17-25C9-388EC82BE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7A7EA2-9540-B267-BB7B-54E29D593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0895F2-D7DA-D84F-4F0A-C8834261B4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039C1E7-72C9-44C2-A679-0EAE4BFACFE5}" type="datetimeFigureOut">
              <a:rPr lang="pt-BR" smtClean="0"/>
              <a:pPr/>
              <a:t>15/10/2025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B52040-4174-3F71-40F7-F1D7D6090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04317F-91B7-A3C4-0E43-E1511E253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A6FA56B-0866-4707-BAA3-F8EFB45C3925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344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com os braços para cima&#10;&#10;O conteúdo gerado por IA pode estar incorreto.">
            <a:extLst>
              <a:ext uri="{FF2B5EF4-FFF2-40B4-BE49-F238E27FC236}">
                <a16:creationId xmlns:a16="http://schemas.microsoft.com/office/drawing/2014/main" id="{28581602-A9DC-4A36-F927-D790012DC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1DBA33-D16E-6458-79C5-9E884890072A}"/>
              </a:ext>
            </a:extLst>
          </p:cNvPr>
          <p:cNvSpPr txBox="1">
            <a:spLocks/>
          </p:cNvSpPr>
          <p:nvPr/>
        </p:nvSpPr>
        <p:spPr>
          <a:xfrm>
            <a:off x="0" y="5008196"/>
            <a:ext cx="12192000" cy="1368152"/>
          </a:xfrm>
          <a:prstGeom prst="rect">
            <a:avLst/>
          </a:prstGeom>
        </p:spPr>
        <p:txBody>
          <a:bodyPr anchor="b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A Rebelião de </a:t>
            </a:r>
            <a:r>
              <a:rPr lang="pt-BR" sz="4400" b="1" spc="50" dirty="0" err="1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Coré</a:t>
            </a:r>
            <a:endParaRPr lang="pt-BR" sz="4400" b="1" spc="50" dirty="0">
              <a:ln w="11430"/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Patriarcas e Profetas, 35</a:t>
            </a:r>
          </a:p>
        </p:txBody>
      </p:sp>
    </p:spTree>
    <p:extLst>
      <p:ext uri="{BB962C8B-B14F-4D97-AF65-F5344CB8AC3E}">
        <p14:creationId xmlns:p14="http://schemas.microsoft.com/office/powerpoint/2010/main" val="2391147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D31CCD-25E8-1DE0-5E53-8B9ACF167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77A5071-6F3D-4015-D0CE-259E7331B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A876F3-E8FC-C3CB-9F42-D97E9ECF5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109526"/>
            <a:ext cx="8690365" cy="5709286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Aquele que lê os segredos de todos os corações, notara os propósitos de </a:t>
            </a:r>
            <a:r>
              <a:rPr lang="pt-BR" sz="2400" b="1" dirty="0" err="1"/>
              <a:t>Coré</a:t>
            </a:r>
            <a:r>
              <a:rPr lang="pt-BR" sz="2400" b="1" dirty="0"/>
              <a:t> e seus companheiros, e dera a Seu povo </a:t>
            </a:r>
            <a:r>
              <a:rPr lang="pt-BR" sz="2400" b="1" dirty="0">
                <a:solidFill>
                  <a:srgbClr val="FF0000"/>
                </a:solidFill>
              </a:rPr>
              <a:t>aviso</a:t>
            </a:r>
            <a:r>
              <a:rPr lang="pt-BR" sz="2400" b="1" dirty="0"/>
              <a:t> e instrução suficientes para os habilitarem a livrar-se do engano da queles homens mal-intencionados. Tinham visto os juízos de Deus recaírem em </a:t>
            </a:r>
            <a:r>
              <a:rPr lang="pt-BR" sz="2400" b="1" dirty="0" err="1"/>
              <a:t>Miriã</a:t>
            </a:r>
            <a:r>
              <a:rPr lang="pt-BR" sz="2400" b="1" dirty="0"/>
              <a:t> por causa de sua inveja e queixas contra Moisés.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O Senhor declarara que Moisés era </a:t>
            </a:r>
            <a:r>
              <a:rPr lang="pt-BR" sz="2400" b="1" dirty="0">
                <a:solidFill>
                  <a:srgbClr val="FF0000"/>
                </a:solidFill>
              </a:rPr>
              <a:t>maior </a:t>
            </a:r>
            <a:r>
              <a:rPr lang="pt-BR" sz="2400" b="1" dirty="0"/>
              <a:t>do que profeta. Estas instruções não se destinavam a Arão e </a:t>
            </a:r>
            <a:r>
              <a:rPr lang="pt-BR" sz="2400" b="1" dirty="0" err="1"/>
              <a:t>Miriã</a:t>
            </a:r>
            <a:r>
              <a:rPr lang="pt-BR" sz="2400" b="1" dirty="0"/>
              <a:t> somente, mas a todo o Israel.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CD1EB1A5-078C-2E35-EFA4-D8C5D98BF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6"/>
          <a:stretch>
            <a:fillRect/>
          </a:stretch>
        </p:blipFill>
        <p:spPr>
          <a:xfrm>
            <a:off x="9849853" y="0"/>
            <a:ext cx="2358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98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E320A-B39F-2817-553A-B161DFF41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posando para foto com a mão no rosto&#10;&#10;O conteúdo gerado por IA pode estar incorreto.">
            <a:extLst>
              <a:ext uri="{FF2B5EF4-FFF2-40B4-BE49-F238E27FC236}">
                <a16:creationId xmlns:a16="http://schemas.microsoft.com/office/drawing/2014/main" id="{DE6F9FCA-87AE-C04B-A915-0B8018E88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81C9BDE-0933-0317-0FC6-015BE593276E}"/>
              </a:ext>
            </a:extLst>
          </p:cNvPr>
          <p:cNvSpPr/>
          <p:nvPr/>
        </p:nvSpPr>
        <p:spPr>
          <a:xfrm>
            <a:off x="0" y="5167771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Tornou o Pecado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de </a:t>
            </a:r>
            <a:r>
              <a:rPr lang="pt-BR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Coré</a:t>
            </a: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, </a:t>
            </a:r>
            <a:r>
              <a:rPr lang="pt-BR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Datã</a:t>
            </a: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 e </a:t>
            </a:r>
            <a:r>
              <a:rPr lang="pt-BR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Abirão</a:t>
            </a: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 Hediondo?</a:t>
            </a:r>
          </a:p>
        </p:txBody>
      </p:sp>
    </p:spTree>
    <p:extLst>
      <p:ext uri="{BB962C8B-B14F-4D97-AF65-F5344CB8AC3E}">
        <p14:creationId xmlns:p14="http://schemas.microsoft.com/office/powerpoint/2010/main" val="1890525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9831DB-C5B0-04A6-78B1-7F0DBF64B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35AA15-917F-2440-F658-609B3CB52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F2B5E8-B179-222B-EAD3-6E9E4C680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29811"/>
            <a:ext cx="8690365" cy="6689001"/>
          </a:xfrm>
        </p:spPr>
        <p:txBody>
          <a:bodyPr>
            <a:noAutofit/>
          </a:bodyPr>
          <a:lstStyle/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 err="1"/>
              <a:t>Coré</a:t>
            </a:r>
            <a:r>
              <a:rPr lang="pt-BR" sz="2400" b="1" dirty="0"/>
              <a:t> e seus companheiros de conspiração eram homens que haviam sido </a:t>
            </a:r>
            <a:r>
              <a:rPr lang="pt-BR" sz="2400" b="1" dirty="0">
                <a:solidFill>
                  <a:srgbClr val="FF0000"/>
                </a:solidFill>
              </a:rPr>
              <a:t>favorecidos</a:t>
            </a:r>
            <a:r>
              <a:rPr lang="pt-BR" sz="2400" b="1" dirty="0"/>
              <a:t> com manifestações especiais do poder e grandeza de Deus. Faziam parte do número dos que subiram com Moisés ao monte, e </a:t>
            </a:r>
            <a:r>
              <a:rPr lang="pt-BR" sz="2400" b="1" dirty="0">
                <a:solidFill>
                  <a:srgbClr val="FF0000"/>
                </a:solidFill>
              </a:rPr>
              <a:t>viram a glória divina. </a:t>
            </a:r>
          </a:p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/>
              <a:t>Mas ... uma tentação, leve a princípio, fora abrigada, e fortalecera-se ao ser alimentada, até que a mente foi dirigida por Satanás. Dizendo ter grande interesse na prosperidade do povo, falaram a princípio, uns com outros, </a:t>
            </a:r>
            <a:r>
              <a:rPr lang="pt-BR" sz="2400" b="1" dirty="0">
                <a:solidFill>
                  <a:srgbClr val="FF0000"/>
                </a:solidFill>
              </a:rPr>
              <a:t>ocultamente,</a:t>
            </a:r>
            <a:r>
              <a:rPr lang="pt-BR" sz="2400" b="1" dirty="0"/>
              <a:t> a respeito de seu descontentamento, e a seguir falaram aos homens dirigentes de Israel. Suas insinuações foram tão prontamente recebidas que </a:t>
            </a:r>
            <a:r>
              <a:rPr lang="pt-BR" sz="2400" b="1" dirty="0">
                <a:solidFill>
                  <a:srgbClr val="FF0000"/>
                </a:solidFill>
              </a:rPr>
              <a:t>se arriscaram </a:t>
            </a:r>
            <a:r>
              <a:rPr lang="pt-BR" sz="2400" b="1" dirty="0"/>
              <a:t>ainda mais, e afinal acreditaram realmente estarem agindo pelo zelo de Deus.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5370A450-87D8-691C-8B81-B076DE6E8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6"/>
          <a:stretch>
            <a:fillRect/>
          </a:stretch>
        </p:blipFill>
        <p:spPr>
          <a:xfrm>
            <a:off x="9849853" y="0"/>
            <a:ext cx="2358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40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16A83-3BE1-50AE-22F7-EA90638E7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com as mãos no rosto&#10;&#10;O conteúdo gerado por IA pode estar incorreto.">
            <a:extLst>
              <a:ext uri="{FF2B5EF4-FFF2-40B4-BE49-F238E27FC236}">
                <a16:creationId xmlns:a16="http://schemas.microsoft.com/office/drawing/2014/main" id="{BA147E0E-A65A-2731-96D7-A9C3D6A850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8BDB980-31FC-3643-5191-4B198989E654}"/>
              </a:ext>
            </a:extLst>
          </p:cNvPr>
          <p:cNvSpPr/>
          <p:nvPr/>
        </p:nvSpPr>
        <p:spPr>
          <a:xfrm>
            <a:off x="0" y="5128582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Que Acusações e Mentiras Sobre Moisés Apresentou </a:t>
            </a:r>
            <a:r>
              <a:rPr lang="pt-BR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Coré</a:t>
            </a: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 ao Povo?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AF5F26F2-46D9-123A-710D-B852D2EE54B1}"/>
              </a:ext>
            </a:extLst>
          </p:cNvPr>
          <p:cNvSpPr/>
          <p:nvPr/>
        </p:nvSpPr>
        <p:spPr>
          <a:xfrm>
            <a:off x="9297879" y="2650414"/>
            <a:ext cx="107377" cy="7513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6572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8559D1-66D9-A714-152D-CBAFB3508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4152697-E7FB-598B-2DF8-B3A5993E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47B36D-F960-2423-275E-AEEE241E1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03685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/>
              <a:t>Vieram a considerá-lo ocupante de uma posição muito invejável, que qualquer deles poderia deter tão bem quanto ele. E enganaram-se a si mesmos e uns aos outros, pensando que Moisés e Arão tinham por si mesmos assumido as posições que ocupavam. Os descontentes disseram que esses chefes se haviam </a:t>
            </a:r>
            <a:r>
              <a:rPr lang="pt-BR" sz="2400" b="1" dirty="0">
                <a:solidFill>
                  <a:srgbClr val="FF0000"/>
                </a:solidFill>
              </a:rPr>
              <a:t>exaltado</a:t>
            </a:r>
            <a:r>
              <a:rPr lang="pt-BR" sz="2400" b="1" dirty="0"/>
              <a:t> sobre a congregação do Senhor, tomando para si o sacerdócio e o governo;</a:t>
            </a:r>
          </a:p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/>
              <a:t>Àqueles que estão no erro, e merecem reprovação, nada há mais agradável do que </a:t>
            </a:r>
            <a:r>
              <a:rPr lang="pt-BR" sz="2400" b="1" dirty="0">
                <a:solidFill>
                  <a:srgbClr val="FF0000"/>
                </a:solidFill>
              </a:rPr>
              <a:t>receber simpatia e louvor... </a:t>
            </a:r>
            <a:r>
              <a:rPr lang="pt-BR" sz="2400" b="1" dirty="0"/>
              <a:t>Disseram que a congregação não estava em falta, visto que não desejavam nada mais que seus direitos; mas que Moisés era um governador déspota; que ele reprovara o povo como pecadores, sendo eles um povo santo, e estando o Senhor entre eles.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D9CAB150-B8B3-5370-B3F3-79940516F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6"/>
          <a:stretch>
            <a:fillRect/>
          </a:stretch>
        </p:blipFill>
        <p:spPr>
          <a:xfrm>
            <a:off x="9849853" y="0"/>
            <a:ext cx="2358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11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BCB477-B3B2-EEE9-B41D-5DC238817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C0381AF-70A0-ACC2-8347-06F33E450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E28442-E570-D2CC-D2CD-36F910556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69000"/>
            <a:ext cx="8690365" cy="6610623"/>
          </a:xfrm>
        </p:spPr>
        <p:txBody>
          <a:bodyPr>
            <a:noAutofit/>
          </a:bodyPr>
          <a:lstStyle/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 err="1"/>
              <a:t>Coré</a:t>
            </a:r>
            <a:r>
              <a:rPr lang="pt-BR" sz="2400" b="1" dirty="0"/>
              <a:t> passou em revista a </a:t>
            </a:r>
            <a:r>
              <a:rPr lang="pt-BR" sz="2400" b="1" dirty="0">
                <a:solidFill>
                  <a:srgbClr val="FF0000"/>
                </a:solidFill>
              </a:rPr>
              <a:t>história</a:t>
            </a:r>
            <a:r>
              <a:rPr lang="pt-BR" sz="2400" b="1" dirty="0"/>
              <a:t> de suas viagens através do deserto, onde muitos pereceram por causa de sua murmuração e desobediência. Seus ouvintes julgaram ver claramente que suas dificuldades poderiam ter sido evitadas se Moisés tivesse adotado procedimento diverso. </a:t>
            </a:r>
          </a:p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/>
              <a:t>Concluíram que todos os seus fracassos eram atribuíveis a ele, e sua exclusão de Canaã fora em consequência da má administração de Moisés e Arão; que, </a:t>
            </a:r>
            <a:r>
              <a:rPr lang="pt-BR" sz="2400" b="1" dirty="0">
                <a:solidFill>
                  <a:srgbClr val="FF0000"/>
                </a:solidFill>
              </a:rPr>
              <a:t>se </a:t>
            </a:r>
            <a:r>
              <a:rPr lang="pt-BR" sz="2400" b="1" dirty="0" err="1">
                <a:solidFill>
                  <a:srgbClr val="FF0000"/>
                </a:solidFill>
              </a:rPr>
              <a:t>Coré</a:t>
            </a:r>
            <a:r>
              <a:rPr lang="pt-BR" sz="2400" b="1" dirty="0">
                <a:solidFill>
                  <a:srgbClr val="FF0000"/>
                </a:solidFill>
              </a:rPr>
              <a:t> fosse o seu dirigente, </a:t>
            </a:r>
            <a:r>
              <a:rPr lang="pt-BR" sz="2400" b="1" dirty="0"/>
              <a:t>e os animasse ocupando-se com suas boas ações em vez de lhes reprovar os pecados, teriam uma jornada muito pacífica e próspera; em vez de vaguearem de um lado para outro no deserto, seguiriam diretamente para a Terra Prometida.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FFB9FA80-8899-120B-E02F-29600C00E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6"/>
          <a:stretch>
            <a:fillRect/>
          </a:stretch>
        </p:blipFill>
        <p:spPr>
          <a:xfrm>
            <a:off x="9849853" y="0"/>
            <a:ext cx="2358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18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CCB54-3F38-3F4E-FC98-2071113FA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com a mão no rosto&#10;&#10;O conteúdo gerado por IA pode estar incorreto.">
            <a:extLst>
              <a:ext uri="{FF2B5EF4-FFF2-40B4-BE49-F238E27FC236}">
                <a16:creationId xmlns:a16="http://schemas.microsoft.com/office/drawing/2014/main" id="{02AEAA80-564C-0A0D-0B8F-54ED9A9BB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ADFFB66-6DD2-7375-7E18-79475EB3A02C}"/>
              </a:ext>
            </a:extLst>
          </p:cNvPr>
          <p:cNvSpPr/>
          <p:nvPr/>
        </p:nvSpPr>
        <p:spPr>
          <a:xfrm>
            <a:off x="0" y="1690062"/>
            <a:ext cx="444137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</a:t>
            </a:r>
            <a:r>
              <a:rPr lang="pt-BR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Coré</a:t>
            </a: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 Procurou Destruir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 Reputação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de Moisés?</a:t>
            </a:r>
          </a:p>
        </p:txBody>
      </p:sp>
    </p:spTree>
    <p:extLst>
      <p:ext uri="{BB962C8B-B14F-4D97-AF65-F5344CB8AC3E}">
        <p14:creationId xmlns:p14="http://schemas.microsoft.com/office/powerpoint/2010/main" val="3262789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C2BBAE-6BB7-A4DC-ACB7-54B058724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AD3A50B-45F5-E41C-D78E-65BCFE2BD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B85967-2C71-DA35-2F87-860817BD7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03685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/>
              <a:t>O êxito de </a:t>
            </a:r>
            <a:r>
              <a:rPr lang="pt-BR" sz="2400" b="1" dirty="0" err="1"/>
              <a:t>Coré</a:t>
            </a:r>
            <a:r>
              <a:rPr lang="pt-BR" sz="2400" b="1" dirty="0"/>
              <a:t> junto ao povo aumentou-lhe a confiança; pretendia também que Deus lhe patenteara a questão, e </a:t>
            </a:r>
            <a:r>
              <a:rPr lang="pt-BR" sz="2400" b="1" dirty="0">
                <a:solidFill>
                  <a:srgbClr val="FF0000"/>
                </a:solidFill>
              </a:rPr>
              <a:t>o autorizara </a:t>
            </a:r>
            <a:r>
              <a:rPr lang="pt-BR" sz="2400" b="1" dirty="0"/>
              <a:t>a fazer uma mudança no governo antes que fosse demasiado tarde. Muitos, porém, não estavam prontos a aceitar as acusações de </a:t>
            </a:r>
            <a:r>
              <a:rPr lang="pt-BR" sz="2400" b="1" dirty="0" err="1"/>
              <a:t>Coré</a:t>
            </a:r>
            <a:r>
              <a:rPr lang="pt-BR" sz="2400" b="1" dirty="0"/>
              <a:t> contra Moisés. A lembrança de seus pacientes e abnegados labores surgia diante deles, e a consciência se lhes perturbava. Era portanto necessário indicar algum motivo egoísta pelo seu profundo interesse para com Israel; </a:t>
            </a:r>
          </a:p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 err="1"/>
              <a:t>Coré</a:t>
            </a:r>
            <a:r>
              <a:rPr lang="pt-BR" sz="2400" b="1" dirty="0"/>
              <a:t> apareceu à frente do partido, e acusou </a:t>
            </a:r>
            <a:r>
              <a:rPr lang="pt-BR" sz="2400" b="1" dirty="0">
                <a:solidFill>
                  <a:srgbClr val="FF0000"/>
                </a:solidFill>
              </a:rPr>
              <a:t>publicamente</a:t>
            </a:r>
            <a:r>
              <a:rPr lang="pt-BR" sz="2400" b="1" dirty="0"/>
              <a:t> a Moisés e Arão de usurparem a autoridade de que ele, </a:t>
            </a:r>
            <a:r>
              <a:rPr lang="pt-BR" sz="2400" b="1" dirty="0" err="1"/>
              <a:t>Coré</a:t>
            </a:r>
            <a:r>
              <a:rPr lang="pt-BR" sz="2400" b="1" dirty="0"/>
              <a:t>, e seus companheiros tinham igualmente direito de participar. Houve além disso a acusação de que o povo fora despojado de sua liberdade e independência.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2854C763-C7F3-FC52-1C87-EF7ECFD76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6"/>
          <a:stretch>
            <a:fillRect/>
          </a:stretch>
        </p:blipFill>
        <p:spPr>
          <a:xfrm>
            <a:off x="9849853" y="0"/>
            <a:ext cx="2358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41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862A6-E58F-A2CF-18DC-FB849B218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ao ar livre, grama, campo, água&#10;&#10;O conteúdo gerado por IA pode estar incorreto.">
            <a:extLst>
              <a:ext uri="{FF2B5EF4-FFF2-40B4-BE49-F238E27FC236}">
                <a16:creationId xmlns:a16="http://schemas.microsoft.com/office/drawing/2014/main" id="{9C710AB8-6EF3-0073-4D0E-096528ECC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3E37C5D-50E5-54BD-E06B-82189C06D3D4}"/>
              </a:ext>
            </a:extLst>
          </p:cNvPr>
          <p:cNvSpPr/>
          <p:nvPr/>
        </p:nvSpPr>
        <p:spPr>
          <a:xfrm>
            <a:off x="0" y="5154709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Qual Foi a Atitude de Moisés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Diante da Rebelião?</a:t>
            </a:r>
          </a:p>
        </p:txBody>
      </p:sp>
    </p:spTree>
    <p:extLst>
      <p:ext uri="{BB962C8B-B14F-4D97-AF65-F5344CB8AC3E}">
        <p14:creationId xmlns:p14="http://schemas.microsoft.com/office/powerpoint/2010/main" val="856942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51D916-9553-CFF9-4297-FA14B48CE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45332B0-8711-E65B-5863-4E3B78096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8D893A-16BB-76BE-246C-045AEF661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292408"/>
            <a:ext cx="8690365" cy="4703446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Quando sua terrível significação lhe ocorreu, caiu sobre seu rosto em um </a:t>
            </a:r>
            <a:r>
              <a:rPr lang="pt-BR" sz="2400" b="1" dirty="0">
                <a:solidFill>
                  <a:srgbClr val="FF0000"/>
                </a:solidFill>
              </a:rPr>
              <a:t>apelo silencioso a Deus. </a:t>
            </a:r>
            <a:r>
              <a:rPr lang="pt-BR" sz="2400" b="1" dirty="0"/>
              <a:t>Levantou-se triste, em verdade, mas calmo e forte. Fora-lhe concedida direção divina.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 prova deveria ser transferida até o dia seguinte, a fim de que todos pudessem ter tempo para refletir. Então aqueles que aspiravam ao sacerdócio deveriam vir cada um com o incensário, e </a:t>
            </a:r>
            <a:r>
              <a:rPr lang="pt-BR" sz="2400" b="1" dirty="0">
                <a:solidFill>
                  <a:srgbClr val="FF0000"/>
                </a:solidFill>
              </a:rPr>
              <a:t>oferecer incenso </a:t>
            </a:r>
            <a:r>
              <a:rPr lang="pt-BR" sz="2400" b="1" dirty="0"/>
              <a:t>no tabernáculo, na presença da congregação. </a:t>
            </a:r>
          </a:p>
        </p:txBody>
      </p:sp>
      <p:pic>
        <p:nvPicPr>
          <p:cNvPr id="4" name="Imagem 3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27E505C5-D343-C656-CB80-7950EC865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6"/>
          <a:stretch>
            <a:fillRect/>
          </a:stretch>
        </p:blipFill>
        <p:spPr>
          <a:xfrm>
            <a:off x="9849853" y="0"/>
            <a:ext cx="2358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5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45B61-D03D-D424-4ADD-03AB7DA0A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branco e preto em cima de uma superfície de madeira&#10;&#10;Descrição gerada automaticamente com confiança baixa">
            <a:extLst>
              <a:ext uri="{FF2B5EF4-FFF2-40B4-BE49-F238E27FC236}">
                <a16:creationId xmlns:a16="http://schemas.microsoft.com/office/drawing/2014/main" id="{E2F020C6-D816-25B8-AEC5-36C5E4F21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A751132-2C4E-80A0-99E1-CC643B27E252}"/>
              </a:ext>
            </a:extLst>
          </p:cNvPr>
          <p:cNvSpPr/>
          <p:nvPr/>
        </p:nvSpPr>
        <p:spPr>
          <a:xfrm>
            <a:off x="0" y="624794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Números 16-17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625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B39294-AE2C-294D-DFBC-9892919E6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D0A408F-9823-B035-8811-92A4D48446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54592C-918A-9990-33EE-085CDAB04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69000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 err="1"/>
              <a:t>Datã</a:t>
            </a:r>
            <a:r>
              <a:rPr lang="pt-BR" sz="2400" b="1" dirty="0"/>
              <a:t> e </a:t>
            </a:r>
            <a:r>
              <a:rPr lang="pt-BR" sz="2400" b="1" dirty="0" err="1"/>
              <a:t>Abirã</a:t>
            </a:r>
            <a:r>
              <a:rPr lang="pt-BR" sz="2400" b="1" dirty="0"/>
              <a:t> não haviam assumido atitude tão ousada como </a:t>
            </a:r>
            <a:r>
              <a:rPr lang="pt-BR" sz="2400" b="1" dirty="0" err="1"/>
              <a:t>Coré</a:t>
            </a:r>
            <a:r>
              <a:rPr lang="pt-BR" sz="2400" b="1" dirty="0"/>
              <a:t>; e Moisés, esperando que eles pudessem ter sido arrastados para a conspiração sem se haverem completamente corrompido, chamou-os para que comparecessem perante ele, a fim de poder ouvir suas acusações contra ele. Mas não quiseram ir, e insolentemente </a:t>
            </a:r>
            <a:r>
              <a:rPr lang="pt-BR" sz="2400" b="1" dirty="0">
                <a:solidFill>
                  <a:srgbClr val="FF0000"/>
                </a:solidFill>
              </a:rPr>
              <a:t>se recusaram </a:t>
            </a:r>
            <a:r>
              <a:rPr lang="pt-BR" sz="2400" b="1" dirty="0"/>
              <a:t>a reconhecer a sua autoridade.</a:t>
            </a:r>
            <a:endParaRPr lang="pt-BR" sz="2400" b="1" dirty="0"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/>
              <a:t>Acusaram Moisés de pretender agir sob guia divina, como meio para estabelecer sua autoridade... Assim, aquele que fora como um terno pai, um pastor paciente, foi </a:t>
            </a:r>
            <a:r>
              <a:rPr lang="pt-BR" sz="2400" b="1" dirty="0">
                <a:solidFill>
                  <a:srgbClr val="FF0000"/>
                </a:solidFill>
              </a:rPr>
              <a:t>representado no mais vil caráter </a:t>
            </a:r>
            <a:r>
              <a:rPr lang="pt-BR" sz="2400" b="1" dirty="0"/>
              <a:t>de um tirano e usurpador. A exclusão de Canaã, como castigo aos seus próprios pecados, foi a ele atribuída.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B0A8E9C7-CD4F-3CFC-3D65-CAF497FE9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6"/>
          <a:stretch>
            <a:fillRect/>
          </a:stretch>
        </p:blipFill>
        <p:spPr>
          <a:xfrm>
            <a:off x="9849853" y="0"/>
            <a:ext cx="2358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52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9C826-983C-63A5-DB65-40474E012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olhando para o lado&#10;&#10;O conteúdo gerado por IA pode estar incorreto.">
            <a:extLst>
              <a:ext uri="{FF2B5EF4-FFF2-40B4-BE49-F238E27FC236}">
                <a16:creationId xmlns:a16="http://schemas.microsoft.com/office/drawing/2014/main" id="{5205FEDA-B184-53DC-C86A-0CB94F9E8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3516F94-F679-B013-8D5F-0AD2BE295E41}"/>
              </a:ext>
            </a:extLst>
          </p:cNvPr>
          <p:cNvSpPr/>
          <p:nvPr/>
        </p:nvSpPr>
        <p:spPr>
          <a:xfrm>
            <a:off x="126274" y="2705725"/>
            <a:ext cx="596972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Quão Arrogantes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Foram os Revoltosos?</a:t>
            </a:r>
          </a:p>
        </p:txBody>
      </p:sp>
    </p:spTree>
    <p:extLst>
      <p:ext uri="{BB962C8B-B14F-4D97-AF65-F5344CB8AC3E}">
        <p14:creationId xmlns:p14="http://schemas.microsoft.com/office/powerpoint/2010/main" val="10581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DC08FD-2D89-585E-8484-5E69B72B1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4FCB9B7-B1E5-B1BD-491F-7C1940F40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CD9884-FAFC-3F48-BEFE-682F5BD44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260442"/>
            <a:ext cx="8690365" cy="6440806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No dia seguinte, os duzentos e cinquenta príncipes, com </a:t>
            </a:r>
            <a:r>
              <a:rPr lang="pt-BR" sz="2400" b="1" dirty="0" err="1"/>
              <a:t>Coré</a:t>
            </a:r>
            <a:r>
              <a:rPr lang="pt-BR" sz="2400" b="1" dirty="0"/>
              <a:t> à sua frente, apresentaram-se com seus </a:t>
            </a:r>
            <a:r>
              <a:rPr lang="pt-BR" sz="2400" b="1" dirty="0">
                <a:solidFill>
                  <a:srgbClr val="FF0000"/>
                </a:solidFill>
              </a:rPr>
              <a:t>incensários. </a:t>
            </a:r>
            <a:r>
              <a:rPr lang="pt-BR" sz="2400" b="1" dirty="0"/>
              <a:t>Não foi Moisés que reuniu a congregação para ver a derrota de </a:t>
            </a:r>
            <a:r>
              <a:rPr lang="pt-BR" sz="2400" b="1" dirty="0" err="1"/>
              <a:t>Coré</a:t>
            </a:r>
            <a:r>
              <a:rPr lang="pt-BR" sz="2400" b="1" dirty="0"/>
              <a:t> e seu grupo, mas sim os rebeldes, em sua cega presunção, congregaram-nos para testemunharem sua vitória. Grande parte da congregação tomou francamente o lado de </a:t>
            </a:r>
            <a:r>
              <a:rPr lang="pt-BR" sz="2400" b="1" dirty="0" err="1"/>
              <a:t>Coré</a:t>
            </a:r>
            <a:r>
              <a:rPr lang="pt-BR" sz="2400" b="1" dirty="0"/>
              <a:t>, cujas esperanças de provar suas acusações contra Arão eram grandes.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Foi comunicada a Moisés e Arão a advertência divina: “Apartai-vos do meio desta congregação, e os consumirei como num momento.” Mas eles caíram </a:t>
            </a:r>
            <a:r>
              <a:rPr lang="pt-BR" sz="2400" b="1" dirty="0">
                <a:solidFill>
                  <a:srgbClr val="FF0000"/>
                </a:solidFill>
              </a:rPr>
              <a:t>sobre o seu rosto.</a:t>
            </a:r>
            <a:endParaRPr lang="pt-BR" sz="2400" b="1" dirty="0">
              <a:solidFill>
                <a:srgbClr val="FF0000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C2C3FF5D-711E-C8A5-9EDA-F3501C05E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6"/>
          <a:stretch>
            <a:fillRect/>
          </a:stretch>
        </p:blipFill>
        <p:spPr>
          <a:xfrm>
            <a:off x="9849853" y="0"/>
            <a:ext cx="2358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5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EFB415-9643-8FF5-408E-6E88973A1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F35E378-38B5-CB8E-9B52-55285DE6C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A99C9F4-6080-BB1C-C318-56BF27724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42874"/>
            <a:ext cx="8690365" cy="6610623"/>
          </a:xfrm>
        </p:spPr>
        <p:txBody>
          <a:bodyPr>
            <a:noAutofit/>
          </a:bodyPr>
          <a:lstStyle/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/>
              <a:t>As multidões seguiram e, antes de comunicar sua mensagem, Moisés, por direção divina, ordenou ao povo: “Desviai-vos, peço vos, das tendas destes ímpios homens, e não toqueis nada do que é seu, para que porventura não pereçais em todos os seus pecados”. Números 16:19-26. O aviso foi atendido, pois uma apreensão de juízo iminente repousava sobre todos. Os chefes dos rebeldes viram se abandonados por aqueles a quem haviam enganado, mas </a:t>
            </a:r>
            <a:r>
              <a:rPr lang="pt-BR" sz="2400" b="1" dirty="0">
                <a:solidFill>
                  <a:srgbClr val="FF0000"/>
                </a:solidFill>
              </a:rPr>
              <a:t>sua dureza </a:t>
            </a:r>
            <a:r>
              <a:rPr lang="pt-BR" sz="2400" b="1" dirty="0"/>
              <a:t>ficou inabalável. Permaneceram com suas famílias às portas de suas tendas, como que em desafio à advertência divina.</a:t>
            </a:r>
          </a:p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/>
              <a:t>Em nome do Deus de Israel, Moisés declarou agora aos ouvidos da congregação: Números 16:28-30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AAC56E4B-1A84-637D-7161-42F0EB914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6"/>
          <a:stretch>
            <a:fillRect/>
          </a:stretch>
        </p:blipFill>
        <p:spPr>
          <a:xfrm>
            <a:off x="9849853" y="0"/>
            <a:ext cx="2358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73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1D34D-BD4B-89DC-9327-EFCB572A7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natureza, montanha&#10;&#10;O conteúdo gerado por IA pode estar incorreto.">
            <a:extLst>
              <a:ext uri="{FF2B5EF4-FFF2-40B4-BE49-F238E27FC236}">
                <a16:creationId xmlns:a16="http://schemas.microsoft.com/office/drawing/2014/main" id="{04B1F44C-443A-697E-7664-6F1EAA795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EA775BC-25E9-F544-E07E-58A10F4C8699}"/>
              </a:ext>
            </a:extLst>
          </p:cNvPr>
          <p:cNvSpPr/>
          <p:nvPr/>
        </p:nvSpPr>
        <p:spPr>
          <a:xfrm>
            <a:off x="0" y="569029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Fez Deus aos Líderes da Rebelião?</a:t>
            </a:r>
          </a:p>
        </p:txBody>
      </p:sp>
    </p:spTree>
    <p:extLst>
      <p:ext uri="{BB962C8B-B14F-4D97-AF65-F5344CB8AC3E}">
        <p14:creationId xmlns:p14="http://schemas.microsoft.com/office/powerpoint/2010/main" val="516013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4A21D-FF65-B940-FA1B-8158C64B3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A6A88F-7A0D-ABA7-705F-B5D367D24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B6A824-C7CF-9B2D-C392-3EC7D41B1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443323"/>
            <a:ext cx="8690365" cy="6244863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Cessando ele de falar, a </a:t>
            </a:r>
            <a:r>
              <a:rPr lang="pt-BR" sz="2400" b="1" dirty="0">
                <a:solidFill>
                  <a:srgbClr val="FF0000"/>
                </a:solidFill>
              </a:rPr>
              <a:t>terra sólida partiu-se, </a:t>
            </a:r>
            <a:r>
              <a:rPr lang="pt-BR" sz="2400" b="1" dirty="0"/>
              <a:t>e os rebeldes desceram vivos para o abismo, com tudo que lhes pertencia, e “pereceram no meio da congregação”. Números 16:33. O povo fugiu, condenando se a si próprio, como participantes do pecado.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Fogo que flamejou da nuvem </a:t>
            </a:r>
            <a:r>
              <a:rPr lang="pt-BR" sz="2400" b="1" dirty="0">
                <a:solidFill>
                  <a:srgbClr val="FF0000"/>
                </a:solidFill>
              </a:rPr>
              <a:t>consumiu os duzentos e cinquenta príncipes</a:t>
            </a:r>
            <a:r>
              <a:rPr lang="pt-BR" sz="2400" b="1" dirty="0"/>
              <a:t> que tinham oferecido incenso. Estes homens, não sendo os primeiros na rebelião, não foram destruídos com os principais conspiradores. Foi-lhes permitido ver o fim daqueles, e ter oportunidade para o arrependimento; mas suas simpatias estavam com os rebeldes, e partilharam de sua condenação.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D52F04FF-A98D-0CAA-96C7-FB7B516B1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6"/>
          <a:stretch>
            <a:fillRect/>
          </a:stretch>
        </p:blipFill>
        <p:spPr>
          <a:xfrm>
            <a:off x="9849853" y="0"/>
            <a:ext cx="2358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92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13836-DCDD-063B-7FA6-92B4EEA21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com as mãos&#10;&#10;O conteúdo gerado por IA pode estar incorreto.">
            <a:extLst>
              <a:ext uri="{FF2B5EF4-FFF2-40B4-BE49-F238E27FC236}">
                <a16:creationId xmlns:a16="http://schemas.microsoft.com/office/drawing/2014/main" id="{F0CF8D79-5B3C-F0E3-60DF-08E2B5AD7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E3B5AA6-E996-E93D-52B1-441DF10E1F80}"/>
              </a:ext>
            </a:extLst>
          </p:cNvPr>
          <p:cNvSpPr/>
          <p:nvPr/>
        </p:nvSpPr>
        <p:spPr>
          <a:xfrm>
            <a:off x="0" y="5130416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Por que, Diante de Tamanho Castigo,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Israel Não se Arrependeu?</a:t>
            </a:r>
          </a:p>
        </p:txBody>
      </p:sp>
    </p:spTree>
    <p:extLst>
      <p:ext uri="{BB962C8B-B14F-4D97-AF65-F5344CB8AC3E}">
        <p14:creationId xmlns:p14="http://schemas.microsoft.com/office/powerpoint/2010/main" val="4017985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267956-82A1-8D96-250E-8717ED703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7CD35B0-F515-25FF-8235-AE933EC0E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1CA0EE-060A-C412-B23B-A82795EC6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456386"/>
            <a:ext cx="8690365" cy="6218737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 congregação inteira foi participante de seu crime, pois que todos, em maior ou menor grau, haviam contemporizado com eles. Ao povo que se deixara enganar concedeu-se ainda tempo para o arrependimento. Dera-se prova esmagadora de que estavam em erro, e de que Moisés estava com a razão. A notável manifestação do poder de Deus removera toda a incerteza.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Mas, conquanto fugissem dos juízos pelo temor da destruição, sua rebelião não estava curada. Voltaram às suas tendas naquela noite, </a:t>
            </a:r>
            <a:r>
              <a:rPr lang="pt-BR" sz="2400" b="1" dirty="0">
                <a:solidFill>
                  <a:srgbClr val="FF0000"/>
                </a:solidFill>
              </a:rPr>
              <a:t>aterrorizados, mas não arrependidos.</a:t>
            </a:r>
          </a:p>
        </p:txBody>
      </p:sp>
      <p:pic>
        <p:nvPicPr>
          <p:cNvPr id="4" name="Imagem 3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9397999D-47A3-AD6E-7594-9FF66A3A7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6"/>
          <a:stretch>
            <a:fillRect/>
          </a:stretch>
        </p:blipFill>
        <p:spPr>
          <a:xfrm>
            <a:off x="9849853" y="0"/>
            <a:ext cx="2358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91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B15B24-E1DC-D6EC-31C0-F285DCDF2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3861DE5-4CEB-8F68-445B-96AE4BDFC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96DDF8-275B-7483-B005-D36B1EF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42874"/>
            <a:ext cx="8690365" cy="6545309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Tinham sido </a:t>
            </a:r>
            <a:r>
              <a:rPr lang="pt-BR" sz="2400" b="1" dirty="0">
                <a:solidFill>
                  <a:srgbClr val="FF0000"/>
                </a:solidFill>
              </a:rPr>
              <a:t>lisonjeados</a:t>
            </a:r>
            <a:r>
              <a:rPr lang="pt-BR" sz="2400" b="1" dirty="0"/>
              <a:t> por </a:t>
            </a:r>
            <a:r>
              <a:rPr lang="pt-BR" sz="2400" b="1" dirty="0" err="1"/>
              <a:t>Coré</a:t>
            </a:r>
            <a:r>
              <a:rPr lang="pt-BR" sz="2400" b="1" dirty="0"/>
              <a:t> e seu grupo a ponto de chegarem a crer que eram realmente um povo muito bom, e que haviam sido lesados e maltratados por Moisés. Caso admitissem que </a:t>
            </a:r>
            <a:r>
              <a:rPr lang="pt-BR" sz="2400" b="1" dirty="0" err="1"/>
              <a:t>Coré</a:t>
            </a:r>
            <a:r>
              <a:rPr lang="pt-BR" sz="2400" b="1" dirty="0"/>
              <a:t> e seu grupo estavam em erro, e Moisés com a razão, seriam então compelidos a reconhecer como palavra de Deus a sentença de que deveriam morrer no deserto.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Não estavam dispostos a </a:t>
            </a:r>
            <a:r>
              <a:rPr lang="pt-BR" sz="2400" b="1" dirty="0">
                <a:solidFill>
                  <a:srgbClr val="FF0000"/>
                </a:solidFill>
              </a:rPr>
              <a:t>sujeitar-se</a:t>
            </a:r>
            <a:r>
              <a:rPr lang="pt-BR" sz="2400" b="1" dirty="0"/>
              <a:t> a isto, e procuraram crer que Moisés os enganara. Tinham alimentado carinhosamente a esperança de que uma nova ordem de coisas estivesse prestes a estabelecer-se, na qual a reprovação seria substituída pelo louvor, e a ansiedade e conflito, pela comodidade.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103D7015-CDAF-6120-E298-04747BFAF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6"/>
          <a:stretch>
            <a:fillRect/>
          </a:stretch>
        </p:blipFill>
        <p:spPr>
          <a:xfrm>
            <a:off x="9849853" y="0"/>
            <a:ext cx="2358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82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B2DFE-B695-9B09-AB6A-33766CD2B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essoas sentadas no chão&#10;&#10;O conteúdo gerado por IA pode estar incorreto.">
            <a:extLst>
              <a:ext uri="{FF2B5EF4-FFF2-40B4-BE49-F238E27FC236}">
                <a16:creationId xmlns:a16="http://schemas.microsoft.com/office/drawing/2014/main" id="{933D5ABD-D2B3-351D-2860-D9A28CFDF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24F045A-60D2-21BB-E1CA-A9DADD078F58}"/>
              </a:ext>
            </a:extLst>
          </p:cNvPr>
          <p:cNvSpPr/>
          <p:nvPr/>
        </p:nvSpPr>
        <p:spPr>
          <a:xfrm>
            <a:off x="0" y="578195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Que Tipo de Insulto Deus Não Aceita?</a:t>
            </a:r>
          </a:p>
        </p:txBody>
      </p:sp>
    </p:spTree>
    <p:extLst>
      <p:ext uri="{BB962C8B-B14F-4D97-AF65-F5344CB8AC3E}">
        <p14:creationId xmlns:p14="http://schemas.microsoft.com/office/powerpoint/2010/main" val="2271831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CCB7A-AC35-D76E-8A5A-CF84E46D3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nimal, comida&#10;&#10;O conteúdo gerado por IA pode estar incorreto.">
            <a:extLst>
              <a:ext uri="{FF2B5EF4-FFF2-40B4-BE49-F238E27FC236}">
                <a16:creationId xmlns:a16="http://schemas.microsoft.com/office/drawing/2014/main" id="{AFC2B9C9-349C-537C-8E37-38EBD046F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5"/>
          <a:stretch>
            <a:fillRect/>
          </a:stretch>
        </p:blipFill>
        <p:spPr>
          <a:xfrm>
            <a:off x="0" y="-1"/>
            <a:ext cx="12192000" cy="651680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0A9F6E0-A5D3-838C-5712-6982C41E4A8A}"/>
              </a:ext>
            </a:extLst>
          </p:cNvPr>
          <p:cNvSpPr/>
          <p:nvPr/>
        </p:nvSpPr>
        <p:spPr>
          <a:xfrm>
            <a:off x="0" y="5301326"/>
            <a:ext cx="1219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Que Diferença Houve Entre as Murmurações Anteriores e a Rebelião de </a:t>
            </a:r>
            <a:r>
              <a:rPr lang="pt-BR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Coré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79515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B3FF8D-15E1-C9FC-4EC1-9F36784D9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7861450-0E0C-8E61-5A01-7E6259A5F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78EA925-52DF-564D-7D0E-8485C198B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29811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/>
              <a:t>Dificilmente poderão os homens cometer maior insulto a Deus do que </a:t>
            </a:r>
            <a:r>
              <a:rPr lang="pt-BR" sz="2400" b="1" dirty="0">
                <a:solidFill>
                  <a:srgbClr val="FF0000"/>
                </a:solidFill>
              </a:rPr>
              <a:t>desprezar e rejeitar os instrumentos que deseja usar para a salvação deles.</a:t>
            </a:r>
            <a:r>
              <a:rPr lang="pt-BR" sz="2400" b="1" dirty="0"/>
              <a:t> Os israelitas não somente fizeram isto, mas propuseram-se a matar Moisés e Arão. Não compreendiam, entretanto, a necessidade de buscar o perdão de Deus, pelo seu enorme pecado. Aquela noite de prova não foi passada em arrependimento e confissões, mas à procura de algum meio para resistir às evidências que lhes mostravam serem os maiores pecadores. </a:t>
            </a:r>
          </a:p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/>
              <a:t>No dia seguinte toda a congregação dos filhos de Israel murmurou contra Moisés e contra Arão, dizendo: Vós matastes o povo do Senhor.” E estavam a ponto de fazer </a:t>
            </a:r>
            <a:r>
              <a:rPr lang="pt-BR" sz="2400" b="1" dirty="0">
                <a:solidFill>
                  <a:srgbClr val="FF0000"/>
                </a:solidFill>
              </a:rPr>
              <a:t>violência aos fiéis </a:t>
            </a:r>
            <a:r>
              <a:rPr lang="pt-BR" sz="2400" b="1" dirty="0"/>
              <a:t>e abnegados chefes.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CD1596E7-35D6-D555-583F-F8E46B3B0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6"/>
          <a:stretch>
            <a:fillRect/>
          </a:stretch>
        </p:blipFill>
        <p:spPr>
          <a:xfrm>
            <a:off x="9849853" y="0"/>
            <a:ext cx="2358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49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5A589-AE15-CD11-2980-0D3691078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ol atrás de nuvens no céu&#10;&#10;O conteúdo gerado por IA pode estar incorreto.">
            <a:extLst>
              <a:ext uri="{FF2B5EF4-FFF2-40B4-BE49-F238E27FC236}">
                <a16:creationId xmlns:a16="http://schemas.microsoft.com/office/drawing/2014/main" id="{9675200F-E2E0-5CDE-6189-D0085021E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B08CBE8-9DAA-70FD-893B-CABF3D064A9E}"/>
              </a:ext>
            </a:extLst>
          </p:cNvPr>
          <p:cNvSpPr/>
          <p:nvPr/>
        </p:nvSpPr>
        <p:spPr>
          <a:xfrm>
            <a:off x="0" y="5833984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Mesmo Tão Denunciado, Que Fez Moisés por Israel?</a:t>
            </a:r>
          </a:p>
        </p:txBody>
      </p:sp>
    </p:spTree>
    <p:extLst>
      <p:ext uri="{BB962C8B-B14F-4D97-AF65-F5344CB8AC3E}">
        <p14:creationId xmlns:p14="http://schemas.microsoft.com/office/powerpoint/2010/main" val="7487214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B50AA1-38B0-2E42-1CEE-48E0D1268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0BD789-3133-76E6-AA15-AE16E1F45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33CC3F3-F545-AEC9-EEC0-F40E4F6D0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42875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/>
              <a:t>Viu-se na nuvem por cima do tabernáculo uma manifestação da glória divina, e uma voz da nuvem falou a Moisés e Arão: “Levantai vos do meio desta congregação, e a consumirei como num momento”. </a:t>
            </a: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/>
              <a:t>Moisés demorou-se, manifestando neste terrível momento crítico o interesse do verdadeiro pastor pelo rebanho ao seu cuidado. </a:t>
            </a:r>
            <a:r>
              <a:rPr lang="pt-BR" sz="2400" b="1" dirty="0">
                <a:solidFill>
                  <a:srgbClr val="FF0000"/>
                </a:solidFill>
              </a:rPr>
              <a:t>Advogou</a:t>
            </a:r>
            <a:r>
              <a:rPr lang="pt-BR" sz="2400" b="1" dirty="0"/>
              <a:t> para que a ira de Deus não destruísse inteira mente o povo de Sua escolha.</a:t>
            </a: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/>
              <a:t>Mas o ministrador da ira saíra; a praga estava a fazer a sua obra de morte. Arão tomou um incensário, e foi apressadamente ao meio da congregação para fazer </a:t>
            </a:r>
            <a:r>
              <a:rPr lang="pt-BR" sz="2400" b="1" dirty="0">
                <a:solidFill>
                  <a:srgbClr val="FF0000"/>
                </a:solidFill>
              </a:rPr>
              <a:t>“expiação por eles” </a:t>
            </a:r>
            <a:r>
              <a:rPr lang="pt-BR" sz="2400" b="1" dirty="0"/>
              <a:t>e a praga deteve-se, mas não antes que catorze mil de Israel jazessem mortos.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EB86D282-F8FE-67B9-EED1-49CD1DBDA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6"/>
          <a:stretch>
            <a:fillRect/>
          </a:stretch>
        </p:blipFill>
        <p:spPr>
          <a:xfrm>
            <a:off x="9849853" y="0"/>
            <a:ext cx="2358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03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82287-E788-C1A3-EFC7-A5A02E22F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azul&#10;&#10;O conteúdo gerado por IA pode estar incorreto.">
            <a:extLst>
              <a:ext uri="{FF2B5EF4-FFF2-40B4-BE49-F238E27FC236}">
                <a16:creationId xmlns:a16="http://schemas.microsoft.com/office/drawing/2014/main" id="{F5FA17AD-5AA3-DBEC-8293-6B95E6E83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BF51B48-D7D4-B2B4-9C07-6F4EFDC60FEB}"/>
              </a:ext>
            </a:extLst>
          </p:cNvPr>
          <p:cNvSpPr/>
          <p:nvPr/>
        </p:nvSpPr>
        <p:spPr>
          <a:xfrm>
            <a:off x="0" y="5807858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Deus Confirmou a Liderança de Arão?</a:t>
            </a:r>
          </a:p>
        </p:txBody>
      </p:sp>
    </p:spTree>
    <p:extLst>
      <p:ext uri="{BB962C8B-B14F-4D97-AF65-F5344CB8AC3E}">
        <p14:creationId xmlns:p14="http://schemas.microsoft.com/office/powerpoint/2010/main" val="42305919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B179E5-BC5E-1133-E343-012B813FB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35A2D3C-5F6F-8462-0089-D64965BE2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9C9069-7037-B261-49F1-287C98A05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42874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/>
              <a:t>Por determinação divina cada tribo preparou uma vara, e escreveu nela o nome da tribo. O nome de Arão estava na de Levi. As varas foram postas “perante o Senhor na tenda do testemunho”. A </a:t>
            </a:r>
            <a:r>
              <a:rPr lang="pt-BR" sz="2400" b="1" dirty="0">
                <a:solidFill>
                  <a:srgbClr val="FF0000"/>
                </a:solidFill>
              </a:rPr>
              <a:t>florescência</a:t>
            </a:r>
            <a:r>
              <a:rPr lang="pt-BR" sz="2400" b="1" dirty="0"/>
              <a:t> de qualquer vara deveria ser sinal de que o Senhor escolhera aquela tribo para o sacerdócio. Na manhã seguinte, “eis que a vara de Arão, pela casa de Levi, florescia; porque produzira flores, e brotara renovos e dera amêndoas”. Foi mostrada ao povo, e depois posta no tabernáculo como testemunho às gerações subsequentes. </a:t>
            </a:r>
          </a:p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/>
              <a:t>Ficou agora plenamente estabelecido que Moisés e Arão tinham falado por autoridade divina; e o povo foi </a:t>
            </a:r>
            <a:r>
              <a:rPr lang="pt-BR" sz="2400" b="1" dirty="0">
                <a:solidFill>
                  <a:srgbClr val="FF0000"/>
                </a:solidFill>
              </a:rPr>
              <a:t>constrangido a crer </a:t>
            </a:r>
            <a:r>
              <a:rPr lang="pt-BR" sz="2400" b="1" dirty="0"/>
              <a:t>na desagradável verdade de que morreriam no deserto.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2F2392B6-3495-1477-7119-43708251D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6"/>
          <a:stretch>
            <a:fillRect/>
          </a:stretch>
        </p:blipFill>
        <p:spPr>
          <a:xfrm>
            <a:off x="9849853" y="0"/>
            <a:ext cx="2358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642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D6FAA-1E3B-02B0-DEC1-AEEAC8C84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ijolo&#10;&#10;O conteúdo gerado por IA pode estar incorreto.">
            <a:extLst>
              <a:ext uri="{FF2B5EF4-FFF2-40B4-BE49-F238E27FC236}">
                <a16:creationId xmlns:a16="http://schemas.microsoft.com/office/drawing/2014/main" id="{2D789C86-0727-622A-D6F0-511F4E4FB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99372B3-10B1-E9B9-E079-3665381A988C}"/>
              </a:ext>
            </a:extLst>
          </p:cNvPr>
          <p:cNvSpPr/>
          <p:nvPr/>
        </p:nvSpPr>
        <p:spPr>
          <a:xfrm>
            <a:off x="0" y="1675180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Está por Detrás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da Insubordinação?</a:t>
            </a:r>
          </a:p>
        </p:txBody>
      </p:sp>
    </p:spTree>
    <p:extLst>
      <p:ext uri="{BB962C8B-B14F-4D97-AF65-F5344CB8AC3E}">
        <p14:creationId xmlns:p14="http://schemas.microsoft.com/office/powerpoint/2010/main" val="35189669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F8DE34-5AE3-E27A-DD4D-3D95C4DB0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1A6471F-F862-326B-4CE1-12ED4B1D8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12F5DF-DA5F-A61B-AC85-215D96BE6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16748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/>
              <a:t>Foi o </a:t>
            </a:r>
            <a:r>
              <a:rPr lang="pt-BR" sz="2400" b="1" dirty="0">
                <a:solidFill>
                  <a:srgbClr val="FF0000"/>
                </a:solidFill>
              </a:rPr>
              <a:t>orgulho e a ambição </a:t>
            </a:r>
            <a:r>
              <a:rPr lang="pt-BR" sz="2400" b="1" dirty="0"/>
              <a:t>que moveram Lúcifer a queixar-se do governo de Deus, e procurar subverter a ordem que fora estabelecida no Céu. Desde sua queda tem sido o seu objetivo infundir nas mentes humanas o mesmo espírito de inveja e descontentamento.  Satanás, fazendo-os rejeitar os homens que Deus designara, fê-los rejeitar a Deus como seu líder. </a:t>
            </a:r>
          </a:p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/>
              <a:t>Semelhantes a </a:t>
            </a:r>
            <a:r>
              <a:rPr lang="pt-BR" sz="2400" b="1" dirty="0" err="1"/>
              <a:t>Coré</a:t>
            </a:r>
            <a:r>
              <a:rPr lang="pt-BR" sz="2400" b="1" dirty="0"/>
              <a:t> e seus companheiros, muitos, mesmo dos professos seguidores de Cristo, estão a </a:t>
            </a:r>
            <a:r>
              <a:rPr lang="pt-BR" sz="2400" b="1" dirty="0">
                <a:solidFill>
                  <a:srgbClr val="FF0000"/>
                </a:solidFill>
              </a:rPr>
              <a:t>pensar, projetar e agir com tanta avidez pela exaltação própria</a:t>
            </a:r>
            <a:r>
              <a:rPr lang="pt-BR" sz="2400" b="1" dirty="0"/>
              <a:t> que, para o fim de alcançar a simpatia e o apoio do povo, estão prontos a perverter a verdade, atraiçoando e caluniando os servos do Senhor, e mesmo acusando-os dos motivos vis e egoístas que lhes inspira o próprio coração. 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F490F0C7-3EEF-E413-7E36-3714FCBAA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6"/>
          <a:stretch>
            <a:fillRect/>
          </a:stretch>
        </p:blipFill>
        <p:spPr>
          <a:xfrm>
            <a:off x="9849853" y="0"/>
            <a:ext cx="2358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571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899E9E-958F-D70B-7E1D-22188E5FD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CD8AACF-75DC-06A9-44E7-61FAA98B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075BA3-51DA-7109-E263-6E36942F9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887455"/>
            <a:ext cx="8690365" cy="5225959"/>
          </a:xfrm>
        </p:spPr>
        <p:txBody>
          <a:bodyPr>
            <a:noAutofit/>
          </a:bodyPr>
          <a:lstStyle/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/>
              <a:t>Ao mesmo tempo em que se esforçam por destruir a confiança do povo nos homens que por Deus foram designados, acreditam realmente que se acham empenhados em uma boa obra, fazendo em verdade serviço para Deus. </a:t>
            </a: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/>
              <a:t>Os hebreus não estavam dispostos a </a:t>
            </a:r>
            <a:r>
              <a:rPr lang="pt-BR" sz="2400" b="1" dirty="0">
                <a:solidFill>
                  <a:srgbClr val="FF0000"/>
                </a:solidFill>
              </a:rPr>
              <a:t>sujeitar-se</a:t>
            </a:r>
            <a:r>
              <a:rPr lang="pt-BR" sz="2400" b="1" dirty="0"/>
              <a:t> às determinações e restrições do Senhor. </a:t>
            </a: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/>
              <a:t>Inquietavam-se com sofrerem restrições, e não se dispunham a </a:t>
            </a:r>
            <a:r>
              <a:rPr lang="pt-BR" sz="2400" b="1" dirty="0">
                <a:solidFill>
                  <a:srgbClr val="FF0000"/>
                </a:solidFill>
              </a:rPr>
              <a:t>ser reprovados. </a:t>
            </a: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/>
              <a:t>Tal era o segredo de sua murmuração contra Moisés.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177115D0-F77C-CC32-9120-7CFB414A8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6"/>
          <a:stretch>
            <a:fillRect/>
          </a:stretch>
        </p:blipFill>
        <p:spPr>
          <a:xfrm>
            <a:off x="9849853" y="0"/>
            <a:ext cx="2358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102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ECFE4-7288-ECD4-2006-B4F23AD29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sentada em banco&#10;&#10;O conteúdo gerado por IA pode estar incorreto.">
            <a:extLst>
              <a:ext uri="{FF2B5EF4-FFF2-40B4-BE49-F238E27FC236}">
                <a16:creationId xmlns:a16="http://schemas.microsoft.com/office/drawing/2014/main" id="{1516E1D8-7BC0-CA2D-B6D0-1ACD86F9D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1E7D719-7729-33A9-9D25-B96D6231BF20}"/>
              </a:ext>
            </a:extLst>
          </p:cNvPr>
          <p:cNvSpPr/>
          <p:nvPr/>
        </p:nvSpPr>
        <p:spPr>
          <a:xfrm>
            <a:off x="160423" y="2767280"/>
            <a:ext cx="70424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Quando Acontece o Pecado 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Contra o Espírito Santo?</a:t>
            </a:r>
          </a:p>
        </p:txBody>
      </p:sp>
    </p:spTree>
    <p:extLst>
      <p:ext uri="{BB962C8B-B14F-4D97-AF65-F5344CB8AC3E}">
        <p14:creationId xmlns:p14="http://schemas.microsoft.com/office/powerpoint/2010/main" val="17373667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E9F6CC-4363-6CF8-EB8B-90C8A35B6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4C95ED4-AA83-CE45-7D66-1426EC0CE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0D5BF5-7986-128A-5102-4EA120990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495574"/>
            <a:ext cx="8690365" cy="6192612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Aquele que com fidelidade prega a Palavra de Deus, condenando deste modo seus pecados, mui frequentemente incorre no seu ódio. Indispostos a suportar a dor e o </a:t>
            </a:r>
            <a:r>
              <a:rPr lang="pt-BR" sz="2400" b="1" dirty="0">
                <a:solidFill>
                  <a:srgbClr val="FF0000"/>
                </a:solidFill>
              </a:rPr>
              <a:t>sacrifício necessários à sua correção, </a:t>
            </a:r>
            <a:r>
              <a:rPr lang="pt-BR" sz="2400" b="1" dirty="0"/>
              <a:t>voltam-se contra o servo do Senhor e denunciam-lhe as reprovações como inoportunas e severas. Semelhantes a </a:t>
            </a:r>
            <a:r>
              <a:rPr lang="pt-BR" sz="2400" b="1" dirty="0" err="1"/>
              <a:t>Coré</a:t>
            </a:r>
            <a:r>
              <a:rPr lang="pt-BR" sz="2400" b="1" dirty="0"/>
              <a:t>, declaram que o povo não está em falta; é aquele que reprova que ocasiona toda a dificuldade.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Todo o progresso feito por aqueles a quem Deus chamou para tomar parte na direção de Sua obra, tem provocado suspeita; cada um de </a:t>
            </a:r>
            <a:r>
              <a:rPr lang="pt-BR" sz="2400" b="1" dirty="0">
                <a:solidFill>
                  <a:srgbClr val="FF0000"/>
                </a:solidFill>
              </a:rPr>
              <a:t>seus atos tem sido desvirtuado pelos que são invejosos e críticos. </a:t>
            </a:r>
            <a:endParaRPr lang="pt-BR" sz="2400" b="1" dirty="0">
              <a:solidFill>
                <a:srgbClr val="FF0000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4E42CA2F-A1AC-2EEB-603A-59E8DDA18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6"/>
          <a:stretch>
            <a:fillRect/>
          </a:stretch>
        </p:blipFill>
        <p:spPr>
          <a:xfrm>
            <a:off x="9849853" y="0"/>
            <a:ext cx="2358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14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5" name="Imagem 4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C10DC595-F973-E00F-A8AE-4DE6B4413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6"/>
          <a:stretch>
            <a:fillRect/>
          </a:stretch>
        </p:blipFill>
        <p:spPr>
          <a:xfrm>
            <a:off x="9849853" y="0"/>
            <a:ext cx="2358189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F39A52-9BFF-21C8-E67F-F27B6F020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161778"/>
            <a:ext cx="8690365" cy="5095332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Os juízos com que foram atingidos os israelitas serviram durante algum tempo para </a:t>
            </a:r>
            <a:r>
              <a:rPr lang="pt-BR" sz="2400" b="1" dirty="0">
                <a:solidFill>
                  <a:srgbClr val="FF0000"/>
                </a:solidFill>
              </a:rPr>
              <a:t>restringir-lhes</a:t>
            </a:r>
            <a:r>
              <a:rPr lang="pt-BR" sz="2400" b="1" dirty="0"/>
              <a:t> a murmuração e indisciplina...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As rebeliões anteriores tinham sido </a:t>
            </a:r>
            <a:r>
              <a:rPr lang="pt-BR" sz="2400" b="1" dirty="0">
                <a:solidFill>
                  <a:srgbClr val="FF0000"/>
                </a:solidFill>
              </a:rPr>
              <a:t>meros tumultos </a:t>
            </a:r>
            <a:r>
              <a:rPr lang="pt-BR" sz="2400" b="1" dirty="0"/>
              <a:t>populares, surgindo dos impulsos momentâneos da multidão exaltada; agora, porém, formou-se uma </a:t>
            </a:r>
            <a:r>
              <a:rPr lang="pt-BR" sz="2400" b="1" dirty="0">
                <a:solidFill>
                  <a:srgbClr val="FF0000"/>
                </a:solidFill>
              </a:rPr>
              <a:t>conspiração</a:t>
            </a:r>
            <a:r>
              <a:rPr lang="pt-BR" sz="2400" b="1" dirty="0"/>
              <a:t> muito bem fundamentada, como resultado de um propósito decidido de subverter a autoridade dos líderes designados pelo próprio Deus.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2519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C460DE-5198-C9B7-A175-A2AB0B8EB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1AF45B2-A032-4095-9983-8687D1C4D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5E9DD1-CD2A-212A-C383-F5F00AD15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29811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 err="1"/>
              <a:t>Coré</a:t>
            </a:r>
            <a:r>
              <a:rPr lang="pt-BR" sz="2400" b="1" dirty="0"/>
              <a:t> e seus companheiros </a:t>
            </a:r>
            <a:r>
              <a:rPr lang="pt-BR" sz="2400" b="1" dirty="0">
                <a:solidFill>
                  <a:srgbClr val="FF0000"/>
                </a:solidFill>
              </a:rPr>
              <a:t>rejeitaram a luz </a:t>
            </a:r>
            <a:r>
              <a:rPr lang="pt-BR" sz="2400" b="1" dirty="0"/>
              <a:t>até se tornarem tão cegos que mesmo as mais notáveis manifestações de Seu poder não bastavam para os convencer; atribuíam-nas todas a operações humanas ou satânicas. </a:t>
            </a:r>
          </a:p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/>
              <a:t>Apesar de terem tido a prova mais convincente do desagrado de Deus pela sua conduta, </a:t>
            </a:r>
            <a:r>
              <a:rPr lang="pt-BR" sz="2400" b="1" dirty="0">
                <a:solidFill>
                  <a:srgbClr val="FF0000"/>
                </a:solidFill>
              </a:rPr>
              <a:t>ousaram atribuir Seus juízos a Satanás, </a:t>
            </a:r>
            <a:r>
              <a:rPr lang="pt-BR" sz="2400" b="1" dirty="0"/>
              <a:t>declarando que, pelo poder do maligno, Moisés e Arão tinham ocasionado a morte de homens bons e santos. Foi este ato que selou a condenação deles. Haviam cometido o pecado contra o Espírito Santo, pecado este em virtude do qual o coração do homem eficazmente se endurece contra a influência da graça divina.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87535C55-462C-24A5-2317-B69CBE031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6"/>
          <a:stretch>
            <a:fillRect/>
          </a:stretch>
        </p:blipFill>
        <p:spPr>
          <a:xfrm>
            <a:off x="9849853" y="0"/>
            <a:ext cx="2358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884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EAC6B-F4FA-D4F3-B399-1BFA5BFF7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com vestido branco&#10;&#10;O conteúdo gerado por IA pode estar incorreto.">
            <a:extLst>
              <a:ext uri="{FF2B5EF4-FFF2-40B4-BE49-F238E27FC236}">
                <a16:creationId xmlns:a16="http://schemas.microsoft.com/office/drawing/2014/main" id="{52CD7040-5836-741A-89D2-022319ED2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BAD723B-BAEA-4C14-0B6C-115A4CED507E}"/>
              </a:ext>
            </a:extLst>
          </p:cNvPr>
          <p:cNvSpPr/>
          <p:nvPr/>
        </p:nvSpPr>
        <p:spPr>
          <a:xfrm>
            <a:off x="326571" y="2367171"/>
            <a:ext cx="598278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Aceite a Liderança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Que Deus Escolheu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Para Você!</a:t>
            </a:r>
          </a:p>
        </p:txBody>
      </p:sp>
    </p:spTree>
    <p:extLst>
      <p:ext uri="{BB962C8B-B14F-4D97-AF65-F5344CB8AC3E}">
        <p14:creationId xmlns:p14="http://schemas.microsoft.com/office/powerpoint/2010/main" val="809241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DF5A0-F4C2-B97E-9D00-4C21B364C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ssoa posando para foto em fundo azul&#10;&#10;O conteúdo gerado por IA pode estar incorreto.">
            <a:extLst>
              <a:ext uri="{FF2B5EF4-FFF2-40B4-BE49-F238E27FC236}">
                <a16:creationId xmlns:a16="http://schemas.microsoft.com/office/drawing/2014/main" id="{F68210A3-2ED8-8169-225B-A93F16A73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6818464-3753-87B3-CAFC-1E0CA3B0ECC8}"/>
              </a:ext>
            </a:extLst>
          </p:cNvPr>
          <p:cNvSpPr/>
          <p:nvPr/>
        </p:nvSpPr>
        <p:spPr>
          <a:xfrm>
            <a:off x="0" y="5154711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Estava por Detrás das Palavras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de </a:t>
            </a:r>
            <a:r>
              <a:rPr lang="pt-BR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Coré</a:t>
            </a: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, </a:t>
            </a:r>
            <a:r>
              <a:rPr lang="pt-BR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Datã</a:t>
            </a: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 e </a:t>
            </a:r>
            <a:r>
              <a:rPr lang="pt-BR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Abirão</a:t>
            </a: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69010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FFB6D-8B25-C13A-7AEF-D2084C5FA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C879E08-0D43-A7C7-0247-DF2F1CE37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867E34-4A4A-6A7A-B4DE-78F89A14A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42874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 err="1"/>
              <a:t>Coré</a:t>
            </a:r>
            <a:r>
              <a:rPr lang="pt-BR" sz="2400" b="1" dirty="0"/>
              <a:t>, o espírito dirigente deste movimento, era </a:t>
            </a:r>
            <a:r>
              <a:rPr lang="pt-BR" sz="2400" b="1" dirty="0">
                <a:solidFill>
                  <a:srgbClr val="FF0000"/>
                </a:solidFill>
              </a:rPr>
              <a:t>levita,</a:t>
            </a:r>
            <a:r>
              <a:rPr lang="pt-BR" sz="2400" b="1" dirty="0"/>
              <a:t> da família de Coate, e </a:t>
            </a:r>
            <a:r>
              <a:rPr lang="pt-BR" sz="2400" b="1" dirty="0">
                <a:solidFill>
                  <a:srgbClr val="FF0000"/>
                </a:solidFill>
              </a:rPr>
              <a:t>primo</a:t>
            </a:r>
            <a:r>
              <a:rPr lang="pt-BR" sz="2400" b="1" dirty="0"/>
              <a:t> de Moisés; era homem de habilidade e influência. Embora designado para o serviço do tabernáculo, </a:t>
            </a:r>
            <a:r>
              <a:rPr lang="pt-BR" sz="2400" b="1" dirty="0">
                <a:solidFill>
                  <a:srgbClr val="FF0000"/>
                </a:solidFill>
              </a:rPr>
              <a:t>descontentara-se</a:t>
            </a:r>
            <a:r>
              <a:rPr lang="pt-BR" sz="2400" b="1" dirty="0"/>
              <a:t> com sua posição, e aspirara à dignidade do sacerdócio. </a:t>
            </a:r>
          </a:p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 err="1"/>
              <a:t>Coré</a:t>
            </a:r>
            <a:r>
              <a:rPr lang="pt-BR" sz="2400" b="1" dirty="0"/>
              <a:t> estivera </a:t>
            </a:r>
            <a:r>
              <a:rPr lang="pt-BR" sz="2400" b="1" dirty="0">
                <a:solidFill>
                  <a:srgbClr val="FF0000"/>
                </a:solidFill>
              </a:rPr>
              <a:t>secretamente</a:t>
            </a:r>
            <a:r>
              <a:rPr lang="pt-BR" sz="2400" b="1" dirty="0"/>
              <a:t> a opor-se à autoridade de Moisés e Arão. Finalmente concebeu o </a:t>
            </a:r>
            <a:r>
              <a:rPr lang="pt-BR" sz="2400" b="1" dirty="0">
                <a:solidFill>
                  <a:srgbClr val="FF0000"/>
                </a:solidFill>
              </a:rPr>
              <a:t>ousado plano </a:t>
            </a:r>
            <a:r>
              <a:rPr lang="pt-BR" sz="2400" b="1" dirty="0"/>
              <a:t>de subverter tanto a autoridade civil como a religiosa. Não deixou de achar quem o apoiasse. Junto às tendas de </a:t>
            </a:r>
            <a:r>
              <a:rPr lang="pt-BR" sz="2400" b="1" dirty="0" err="1"/>
              <a:t>Coré</a:t>
            </a:r>
            <a:r>
              <a:rPr lang="pt-BR" sz="2400" b="1" dirty="0"/>
              <a:t>, achava-se o acampamento da tribo de Rúben, estando as tendas de </a:t>
            </a:r>
            <a:r>
              <a:rPr lang="pt-BR" sz="2400" b="1" dirty="0" err="1"/>
              <a:t>Datã</a:t>
            </a:r>
            <a:r>
              <a:rPr lang="pt-BR" sz="2400" b="1" dirty="0"/>
              <a:t> e </a:t>
            </a:r>
            <a:r>
              <a:rPr lang="pt-BR" sz="2400" b="1" dirty="0" err="1"/>
              <a:t>Abirã</a:t>
            </a:r>
            <a:r>
              <a:rPr lang="pt-BR" sz="2400" b="1" dirty="0"/>
              <a:t>. Sendo descendentes do filho mais velho de Jacó, pretendiam que a autoridade civil lhes pertencesse, e decidiram-se a dividir com </a:t>
            </a:r>
            <a:r>
              <a:rPr lang="pt-BR" sz="2400" b="1" dirty="0" err="1"/>
              <a:t>Coré</a:t>
            </a:r>
            <a:r>
              <a:rPr lang="pt-BR" sz="2400" b="1" dirty="0"/>
              <a:t> as honras do sacerdócio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AD7D6A06-6CD2-EA3D-2920-4FE0455D6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6"/>
          <a:stretch>
            <a:fillRect/>
          </a:stretch>
        </p:blipFill>
        <p:spPr>
          <a:xfrm>
            <a:off x="9849853" y="0"/>
            <a:ext cx="2358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18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0903C-AE0D-63FA-BDBB-2F473EF7A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ão de pessoa&#10;&#10;O conteúdo gerado por IA pode estar incorreto.">
            <a:extLst>
              <a:ext uri="{FF2B5EF4-FFF2-40B4-BE49-F238E27FC236}">
                <a16:creationId xmlns:a16="http://schemas.microsoft.com/office/drawing/2014/main" id="{13F58D60-ED53-C3A3-BFC2-586BF8669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5A67677-772A-1396-E2C4-5018CB2B0573}"/>
              </a:ext>
            </a:extLst>
          </p:cNvPr>
          <p:cNvSpPr/>
          <p:nvPr/>
        </p:nvSpPr>
        <p:spPr>
          <a:xfrm>
            <a:off x="208547" y="2367171"/>
            <a:ext cx="489284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Por que o Povo Deu Ouvidos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aos Rebeldes?</a:t>
            </a:r>
          </a:p>
        </p:txBody>
      </p:sp>
    </p:spTree>
    <p:extLst>
      <p:ext uri="{BB962C8B-B14F-4D97-AF65-F5344CB8AC3E}">
        <p14:creationId xmlns:p14="http://schemas.microsoft.com/office/powerpoint/2010/main" val="1313003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43E1B8-606F-DD29-B4C5-2074AF855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0DB9A13-3FBD-C643-D331-01D09020B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C8772D-D06F-7FC4-AA63-C013B8DFC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691520"/>
            <a:ext cx="8690365" cy="593135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O estado dos sentimentos entre o povo favorecia os desígnios de </a:t>
            </a:r>
            <a:r>
              <a:rPr lang="pt-BR" sz="2400" b="1" dirty="0" err="1"/>
              <a:t>Coré</a:t>
            </a:r>
            <a:r>
              <a:rPr lang="pt-BR" sz="2400" b="1" dirty="0"/>
              <a:t>. Na amargura de seu </a:t>
            </a:r>
            <a:r>
              <a:rPr lang="pt-BR" sz="2400" b="1" dirty="0">
                <a:solidFill>
                  <a:srgbClr val="FF0000"/>
                </a:solidFill>
              </a:rPr>
              <a:t>desapontamento, </a:t>
            </a:r>
            <a:r>
              <a:rPr lang="pt-BR" sz="2400" b="1" dirty="0"/>
              <a:t>voltaram-lhes as dúvidas, inveja e ódio anteriores, e de novo dirigiram queixas contra o paciente líder. Os israelitas estavam continuamente a perder de vista que se encontravam sob guia divina.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Estavam </a:t>
            </a:r>
            <a:r>
              <a:rPr lang="pt-BR" sz="2400" b="1" dirty="0">
                <a:solidFill>
                  <a:srgbClr val="FF0000"/>
                </a:solidFill>
              </a:rPr>
              <a:t>indispostos </a:t>
            </a:r>
            <a:r>
              <a:rPr lang="pt-BR" sz="2400" b="1" dirty="0"/>
              <a:t>a sujeitar-se à terrível sentença pela qual todos deviam morrer no deserto, e daí o acharem-se prontos a apanhar qualquer pretexto para crer que não era Deus mas Moisés que os estava guiando, e pronunciara a sua condenação.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12849E60-DBD2-4E86-12F6-F63F4F029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6"/>
          <a:stretch>
            <a:fillRect/>
          </a:stretch>
        </p:blipFill>
        <p:spPr>
          <a:xfrm>
            <a:off x="9849853" y="0"/>
            <a:ext cx="2358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AB983-78A2-2B12-06FD-6A50ED273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enino de camisa branca&#10;&#10;O conteúdo gerado por IA pode estar incorreto.">
            <a:extLst>
              <a:ext uri="{FF2B5EF4-FFF2-40B4-BE49-F238E27FC236}">
                <a16:creationId xmlns:a16="http://schemas.microsoft.com/office/drawing/2014/main" id="{999007D1-4362-5C98-C975-99E1F648B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B29BF97-407C-DC8D-A883-64E75A0D628F}"/>
              </a:ext>
            </a:extLst>
          </p:cNvPr>
          <p:cNvSpPr/>
          <p:nvPr/>
        </p:nvSpPr>
        <p:spPr>
          <a:xfrm>
            <a:off x="0" y="5807858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Por que o Castigo aos Rebeldes Não Foi Injusto?</a:t>
            </a:r>
          </a:p>
        </p:txBody>
      </p:sp>
    </p:spTree>
    <p:extLst>
      <p:ext uri="{BB962C8B-B14F-4D97-AF65-F5344CB8AC3E}">
        <p14:creationId xmlns:p14="http://schemas.microsoft.com/office/powerpoint/2010/main" val="1503839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Personalizada 1">
      <a:dk1>
        <a:sysClr val="windowText" lastClr="000000"/>
      </a:dk1>
      <a:lt1>
        <a:sysClr val="window" lastClr="FFFFFF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5267</Words>
  <Application>Microsoft Office PowerPoint</Application>
  <PresentationFormat>Widescreen</PresentationFormat>
  <Paragraphs>174</Paragraphs>
  <Slides>41</Slides>
  <Notes>41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7" baseType="lpstr">
      <vt:lpstr>Aptos Display</vt:lpstr>
      <vt:lpstr>Arial</vt:lpstr>
      <vt:lpstr>Berlin Sans FB</vt:lpstr>
      <vt:lpstr>Berlin Sans FB Demi</vt:lpstr>
      <vt:lpstr>Trebuchet MS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Pr. Marcelo Augusto de Carvalho</dc:creator>
  <cp:lastModifiedBy>Pr. Marcelo Augusto de Carvalho</cp:lastModifiedBy>
  <cp:revision>11</cp:revision>
  <dcterms:created xsi:type="dcterms:W3CDTF">2024-11-23T19:33:20Z</dcterms:created>
  <dcterms:modified xsi:type="dcterms:W3CDTF">2025-10-15T19:44:41Z</dcterms:modified>
</cp:coreProperties>
</file>