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300" r:id="rId4"/>
    <p:sldId id="257" r:id="rId5"/>
    <p:sldId id="301" r:id="rId6"/>
    <p:sldId id="322" r:id="rId7"/>
    <p:sldId id="259" r:id="rId8"/>
    <p:sldId id="323" r:id="rId9"/>
    <p:sldId id="302" r:id="rId10"/>
    <p:sldId id="321" r:id="rId11"/>
    <p:sldId id="330" r:id="rId12"/>
    <p:sldId id="327" r:id="rId13"/>
    <p:sldId id="328" r:id="rId14"/>
    <p:sldId id="303" r:id="rId15"/>
    <p:sldId id="324" r:id="rId16"/>
    <p:sldId id="332" r:id="rId17"/>
    <p:sldId id="304" r:id="rId18"/>
    <p:sldId id="329" r:id="rId19"/>
    <p:sldId id="305" r:id="rId20"/>
    <p:sldId id="326" r:id="rId21"/>
    <p:sldId id="306"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A9244-E4A0-4CDB-B2CD-37AE86CD5D3F}" v="34" dt="2025-10-15T20:36:29.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2" d="100"/>
          <a:sy n="42" d="100"/>
        </p:scale>
        <p:origin x="54" y="8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sldOrd">
      <pc:chgData name="Pr. Marcelo Augusto de Carvalho" userId="003edaac93cd75e4" providerId="LiveId" clId="{EB6694EA-8DB5-4428-B735-25A70CB81814}" dt="2025-10-15T20:37:51.906" v="1359" actId="1036"/>
      <pc:docMkLst>
        <pc:docMk/>
      </pc:docMkLst>
      <pc:sldChg chg="addSp modSp mod modNotesTx">
        <pc:chgData name="Pr. Marcelo Augusto de Carvalho" userId="003edaac93cd75e4" providerId="LiveId" clId="{EB6694EA-8DB5-4428-B735-25A70CB81814}" dt="2025-10-15T20:31:42.728" v="1188" actId="171"/>
        <pc:sldMkLst>
          <pc:docMk/>
          <pc:sldMk cId="2391147461" sldId="256"/>
        </pc:sldMkLst>
        <pc:spChg chg="mod">
          <ac:chgData name="Pr. Marcelo Augusto de Carvalho" userId="003edaac93cd75e4" providerId="LiveId" clId="{EB6694EA-8DB5-4428-B735-25A70CB81814}" dt="2025-10-02T14:31:37.911" v="27" actId="20577"/>
          <ac:spMkLst>
            <pc:docMk/>
            <pc:sldMk cId="2391147461" sldId="256"/>
            <ac:spMk id="4" creationId="{281DBA33-D16E-6458-79C5-9E884890072A}"/>
          </ac:spMkLst>
        </pc:spChg>
        <pc:picChg chg="add mod ord">
          <ac:chgData name="Pr. Marcelo Augusto de Carvalho" userId="003edaac93cd75e4" providerId="LiveId" clId="{EB6694EA-8DB5-4428-B735-25A70CB81814}" dt="2025-10-15T20:31:42.728" v="1188" actId="171"/>
          <ac:picMkLst>
            <pc:docMk/>
            <pc:sldMk cId="2391147461" sldId="256"/>
            <ac:picMk id="3" creationId="{A6302AE4-F15B-0F25-80B0-49ECCAE585E9}"/>
          </ac:picMkLst>
        </pc:picChg>
      </pc:sldChg>
      <pc:sldChg chg="addSp delSp modSp mod">
        <pc:chgData name="Pr. Marcelo Augusto de Carvalho" userId="003edaac93cd75e4" providerId="LiveId" clId="{EB6694EA-8DB5-4428-B735-25A70CB81814}" dt="2025-10-15T20:33:06.346" v="1220" actId="1038"/>
        <pc:sldMkLst>
          <pc:docMk/>
          <pc:sldMk cId="3097251901" sldId="257"/>
        </pc:sldMkLst>
        <pc:spChg chg="mod">
          <ac:chgData name="Pr. Marcelo Augusto de Carvalho" userId="003edaac93cd75e4" providerId="LiveId" clId="{EB6694EA-8DB5-4428-B735-25A70CB81814}" dt="2025-10-15T19:51:19.066" v="853" actId="1035"/>
          <ac:spMkLst>
            <pc:docMk/>
            <pc:sldMk cId="3097251901" sldId="257"/>
            <ac:spMk id="3" creationId="{C3F39A52-9BFF-21C8-E67F-F27B6F020CBE}"/>
          </ac:spMkLst>
        </pc:spChg>
        <pc:picChg chg="del">
          <ac:chgData name="Pr. Marcelo Augusto de Carvalho" userId="003edaac93cd75e4" providerId="LiveId" clId="{EB6694EA-8DB5-4428-B735-25A70CB81814}" dt="2025-10-15T20:32:40.538" v="1203"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15T20:33:06.346" v="1220" actId="1038"/>
          <ac:picMkLst>
            <pc:docMk/>
            <pc:sldMk cId="3097251901" sldId="257"/>
            <ac:picMk id="5" creationId="{6A9258C5-7C4F-CE87-2A65-C05E8DD11CCD}"/>
          </ac:picMkLst>
        </pc:picChg>
      </pc:sldChg>
      <pc:sldChg chg="modSp mod">
        <pc:chgData name="Pr. Marcelo Augusto de Carvalho" userId="003edaac93cd75e4" providerId="LiveId" clId="{EB6694EA-8DB5-4428-B735-25A70CB81814}" dt="2025-10-02T14:32:00.722" v="47" actId="20577"/>
        <pc:sldMkLst>
          <pc:docMk/>
          <pc:sldMk cId="3284625694" sldId="258"/>
        </pc:sldMkLst>
        <pc:spChg chg="mod">
          <ac:chgData name="Pr. Marcelo Augusto de Carvalho" userId="003edaac93cd75e4" providerId="LiveId" clId="{EB6694EA-8DB5-4428-B735-25A70CB81814}" dt="2025-10-02T14:32:00.722" v="47"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15T20:34:46.793" v="1250" actId="1076"/>
        <pc:sldMkLst>
          <pc:docMk/>
          <pc:sldMk cId="1313003849" sldId="259"/>
        </pc:sldMkLst>
        <pc:spChg chg="mod">
          <ac:chgData name="Pr. Marcelo Augusto de Carvalho" userId="003edaac93cd75e4" providerId="LiveId" clId="{EB6694EA-8DB5-4428-B735-25A70CB81814}" dt="2025-10-15T20:34:46.793" v="1250" actId="1076"/>
          <ac:spMkLst>
            <pc:docMk/>
            <pc:sldMk cId="1313003849" sldId="259"/>
            <ac:spMk id="2" creationId="{05A67677-772A-1396-E2C4-5018CB2B0573}"/>
          </ac:spMkLst>
        </pc:spChg>
        <pc:picChg chg="add mod ord">
          <ac:chgData name="Pr. Marcelo Augusto de Carvalho" userId="003edaac93cd75e4" providerId="LiveId" clId="{EB6694EA-8DB5-4428-B735-25A70CB81814}" dt="2025-10-15T20:34:24.546" v="1244" actId="171"/>
          <ac:picMkLst>
            <pc:docMk/>
            <pc:sldMk cId="1313003849" sldId="259"/>
            <ac:picMk id="4" creationId="{A0D772E5-C2C6-4C52-572B-F4C63FE0804B}"/>
          </ac:picMkLst>
        </pc:picChg>
      </pc:sldChg>
      <pc:sldChg chg="del">
        <pc:chgData name="Pr. Marcelo Augusto de Carvalho" userId="003edaac93cd75e4" providerId="LiveId" clId="{EB6694EA-8DB5-4428-B735-25A70CB81814}" dt="2025-10-07T14:07:03.914" v="501" actId="47"/>
        <pc:sldMkLst>
          <pc:docMk/>
          <pc:sldMk cId="3518966941" sldId="299"/>
        </pc:sldMkLst>
      </pc:sldChg>
      <pc:sldChg chg="addSp modSp mod">
        <pc:chgData name="Pr. Marcelo Augusto de Carvalho" userId="003edaac93cd75e4" providerId="LiveId" clId="{EB6694EA-8DB5-4428-B735-25A70CB81814}" dt="2025-10-15T20:32:16.650" v="1198" actId="1076"/>
        <pc:sldMkLst>
          <pc:docMk/>
          <pc:sldMk cId="3579515904" sldId="300"/>
        </pc:sldMkLst>
        <pc:spChg chg="mod">
          <ac:chgData name="Pr. Marcelo Augusto de Carvalho" userId="003edaac93cd75e4" providerId="LiveId" clId="{EB6694EA-8DB5-4428-B735-25A70CB81814}" dt="2025-10-15T20:32:16.650" v="1198" actId="1076"/>
          <ac:spMkLst>
            <pc:docMk/>
            <pc:sldMk cId="3579515904" sldId="300"/>
            <ac:spMk id="5" creationId="{80A9F6E0-A5D3-838C-5712-6982C41E4A8A}"/>
          </ac:spMkLst>
        </pc:spChg>
        <pc:picChg chg="add mod ord">
          <ac:chgData name="Pr. Marcelo Augusto de Carvalho" userId="003edaac93cd75e4" providerId="LiveId" clId="{EB6694EA-8DB5-4428-B735-25A70CB81814}" dt="2025-10-15T20:31:53.736" v="1192" actId="171"/>
          <ac:picMkLst>
            <pc:docMk/>
            <pc:sldMk cId="3579515904" sldId="300"/>
            <ac:picMk id="3" creationId="{00C8806F-116E-1A6C-CBD0-2D2C63E6F035}"/>
          </ac:picMkLst>
        </pc:picChg>
      </pc:sldChg>
      <pc:sldChg chg="addSp modSp mod">
        <pc:chgData name="Pr. Marcelo Augusto de Carvalho" userId="003edaac93cd75e4" providerId="LiveId" clId="{EB6694EA-8DB5-4428-B735-25A70CB81814}" dt="2025-10-15T20:37:51.906" v="1359" actId="1036"/>
        <pc:sldMkLst>
          <pc:docMk/>
          <pc:sldMk cId="3669010739" sldId="301"/>
        </pc:sldMkLst>
        <pc:spChg chg="mod">
          <ac:chgData name="Pr. Marcelo Augusto de Carvalho" userId="003edaac93cd75e4" providerId="LiveId" clId="{EB6694EA-8DB5-4428-B735-25A70CB81814}" dt="2025-10-15T20:37:51.906" v="1359" actId="1036"/>
          <ac:spMkLst>
            <pc:docMk/>
            <pc:sldMk cId="3669010739" sldId="301"/>
            <ac:spMk id="5" creationId="{26818464-3753-87B3-CAFC-1E0CA3B0ECC8}"/>
          </ac:spMkLst>
        </pc:spChg>
        <pc:picChg chg="add mod ord">
          <ac:chgData name="Pr. Marcelo Augusto de Carvalho" userId="003edaac93cd75e4" providerId="LiveId" clId="{EB6694EA-8DB5-4428-B735-25A70CB81814}" dt="2025-10-15T20:32:29.510" v="1202" actId="171"/>
          <ac:picMkLst>
            <pc:docMk/>
            <pc:sldMk cId="3669010739" sldId="301"/>
            <ac:picMk id="3" creationId="{79431DF8-2E03-3DEC-5C90-DA191C1317A6}"/>
          </ac:picMkLst>
        </pc:picChg>
      </pc:sldChg>
      <pc:sldChg chg="addSp modSp mod">
        <pc:chgData name="Pr. Marcelo Augusto de Carvalho" userId="003edaac93cd75e4" providerId="LiveId" clId="{EB6694EA-8DB5-4428-B735-25A70CB81814}" dt="2025-10-15T20:35:26.906" v="1257" actId="20577"/>
        <pc:sldMkLst>
          <pc:docMk/>
          <pc:sldMk cId="150383901" sldId="302"/>
        </pc:sldMkLst>
        <pc:spChg chg="mod">
          <ac:chgData name="Pr. Marcelo Augusto de Carvalho" userId="003edaac93cd75e4" providerId="LiveId" clId="{EB6694EA-8DB5-4428-B735-25A70CB81814}" dt="2025-10-15T20:35:26.906" v="1257" actId="20577"/>
          <ac:spMkLst>
            <pc:docMk/>
            <pc:sldMk cId="150383901" sldId="302"/>
            <ac:spMk id="5" creationId="{DB29BF97-407C-DC8D-A883-64E75A0D628F}"/>
          </ac:spMkLst>
        </pc:spChg>
        <pc:picChg chg="add mod ord">
          <ac:chgData name="Pr. Marcelo Augusto de Carvalho" userId="003edaac93cd75e4" providerId="LiveId" clId="{EB6694EA-8DB5-4428-B735-25A70CB81814}" dt="2025-10-15T20:35:05.726" v="1254" actId="171"/>
          <ac:picMkLst>
            <pc:docMk/>
            <pc:sldMk cId="150383901" sldId="302"/>
            <ac:picMk id="3" creationId="{4B7FAE20-1D7C-3101-12BE-435077E95860}"/>
          </ac:picMkLst>
        </pc:picChg>
      </pc:sldChg>
      <pc:sldChg chg="addSp modSp mod">
        <pc:chgData name="Pr. Marcelo Augusto de Carvalho" userId="003edaac93cd75e4" providerId="LiveId" clId="{EB6694EA-8DB5-4428-B735-25A70CB81814}" dt="2025-10-15T20:37:32.689" v="1356" actId="1036"/>
        <pc:sldMkLst>
          <pc:docMk/>
          <pc:sldMk cId="1890525026" sldId="303"/>
        </pc:sldMkLst>
        <pc:spChg chg="mod">
          <ac:chgData name="Pr. Marcelo Augusto de Carvalho" userId="003edaac93cd75e4" providerId="LiveId" clId="{EB6694EA-8DB5-4428-B735-25A70CB81814}" dt="2025-10-15T20:37:32.689" v="1356"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15T20:35:45.226" v="1261" actId="171"/>
          <ac:picMkLst>
            <pc:docMk/>
            <pc:sldMk cId="1890525026" sldId="303"/>
            <ac:picMk id="4" creationId="{FFCF79B6-1AEF-9013-DE36-530F0665D5B1}"/>
          </ac:picMkLst>
        </pc:picChg>
      </pc:sldChg>
      <pc:sldChg chg="addSp modSp mod">
        <pc:chgData name="Pr. Marcelo Augusto de Carvalho" userId="003edaac93cd75e4" providerId="LiveId" clId="{EB6694EA-8DB5-4428-B735-25A70CB81814}" dt="2025-10-15T20:35:57.881" v="1265" actId="171"/>
        <pc:sldMkLst>
          <pc:docMk/>
          <pc:sldMk cId="1276572440" sldId="304"/>
        </pc:sldMkLst>
        <pc:spChg chg="mod">
          <ac:chgData name="Pr. Marcelo Augusto de Carvalho" userId="003edaac93cd75e4" providerId="LiveId" clId="{EB6694EA-8DB5-4428-B735-25A70CB81814}" dt="2025-10-07T14:06:21.966" v="439" actId="404"/>
          <ac:spMkLst>
            <pc:docMk/>
            <pc:sldMk cId="1276572440" sldId="304"/>
            <ac:spMk id="2" creationId="{78BDB980-31FC-3643-5191-4B198989E654}"/>
          </ac:spMkLst>
        </pc:spChg>
        <pc:picChg chg="add mod ord">
          <ac:chgData name="Pr. Marcelo Augusto de Carvalho" userId="003edaac93cd75e4" providerId="LiveId" clId="{EB6694EA-8DB5-4428-B735-25A70CB81814}" dt="2025-10-15T20:35:57.881" v="1265" actId="171"/>
          <ac:picMkLst>
            <pc:docMk/>
            <pc:sldMk cId="1276572440" sldId="304"/>
            <ac:picMk id="4" creationId="{4B175DAD-4FC6-46C4-9B0D-C52A5896B331}"/>
          </ac:picMkLst>
        </pc:picChg>
      </pc:sldChg>
      <pc:sldChg chg="addSp modSp mod">
        <pc:chgData name="Pr. Marcelo Augusto de Carvalho" userId="003edaac93cd75e4" providerId="LiveId" clId="{EB6694EA-8DB5-4428-B735-25A70CB81814}" dt="2025-10-15T20:36:19.116" v="1306" actId="1036"/>
        <pc:sldMkLst>
          <pc:docMk/>
          <pc:sldMk cId="3262789316" sldId="305"/>
        </pc:sldMkLst>
        <pc:spChg chg="mod">
          <ac:chgData name="Pr. Marcelo Augusto de Carvalho" userId="003edaac93cd75e4" providerId="LiveId" clId="{EB6694EA-8DB5-4428-B735-25A70CB81814}" dt="2025-10-15T20:36:19.116" v="1306" actId="1036"/>
          <ac:spMkLst>
            <pc:docMk/>
            <pc:sldMk cId="3262789316" sldId="305"/>
            <ac:spMk id="2" creationId="{1ADFFB66-6DD2-7375-7E18-79475EB3A02C}"/>
          </ac:spMkLst>
        </pc:spChg>
        <pc:picChg chg="add mod ord">
          <ac:chgData name="Pr. Marcelo Augusto de Carvalho" userId="003edaac93cd75e4" providerId="LiveId" clId="{EB6694EA-8DB5-4428-B735-25A70CB81814}" dt="2025-10-15T20:36:10.426" v="1269" actId="171"/>
          <ac:picMkLst>
            <pc:docMk/>
            <pc:sldMk cId="3262789316" sldId="305"/>
            <ac:picMk id="4" creationId="{A37BB3A1-21EB-43A3-7EF1-B00B44B41ADC}"/>
          </ac:picMkLst>
        </pc:picChg>
      </pc:sldChg>
      <pc:sldChg chg="addSp modSp mod modNotesTx">
        <pc:chgData name="Pr. Marcelo Augusto de Carvalho" userId="003edaac93cd75e4" providerId="LiveId" clId="{EB6694EA-8DB5-4428-B735-25A70CB81814}" dt="2025-10-15T20:37:00.881" v="1352" actId="1076"/>
        <pc:sldMkLst>
          <pc:docMk/>
          <pc:sldMk cId="856942278" sldId="306"/>
        </pc:sldMkLst>
        <pc:spChg chg="mod">
          <ac:chgData name="Pr. Marcelo Augusto de Carvalho" userId="003edaac93cd75e4" providerId="LiveId" clId="{EB6694EA-8DB5-4428-B735-25A70CB81814}" dt="2025-10-15T20:37:00.881" v="1352" actId="1076"/>
          <ac:spMkLst>
            <pc:docMk/>
            <pc:sldMk cId="856942278" sldId="306"/>
            <ac:spMk id="2" creationId="{63E37C5D-50E5-54BD-E06B-82189C06D3D4}"/>
          </ac:spMkLst>
        </pc:spChg>
        <pc:picChg chg="add mod ord">
          <ac:chgData name="Pr. Marcelo Augusto de Carvalho" userId="003edaac93cd75e4" providerId="LiveId" clId="{EB6694EA-8DB5-4428-B735-25A70CB81814}" dt="2025-10-15T20:36:31.416" v="1310" actId="171"/>
          <ac:picMkLst>
            <pc:docMk/>
            <pc:sldMk cId="856942278" sldId="306"/>
            <ac:picMk id="4" creationId="{37C616EB-2396-6365-BF8E-32703497EC05}"/>
          </ac:picMkLst>
        </pc:picChg>
      </pc:sldChg>
      <pc:sldChg chg="del">
        <pc:chgData name="Pr. Marcelo Augusto de Carvalho" userId="003edaac93cd75e4" providerId="LiveId" clId="{EB6694EA-8DB5-4428-B735-25A70CB81814}" dt="2025-10-07T14:07:03.914" v="501" actId="47"/>
        <pc:sldMkLst>
          <pc:docMk/>
          <pc:sldMk cId="516013852" sldId="319"/>
        </pc:sldMkLst>
      </pc:sldChg>
      <pc:sldChg chg="del">
        <pc:chgData name="Pr. Marcelo Augusto de Carvalho" userId="003edaac93cd75e4" providerId="LiveId" clId="{EB6694EA-8DB5-4428-B735-25A70CB81814}" dt="2025-10-07T14:07:03.914" v="501" actId="47"/>
        <pc:sldMkLst>
          <pc:docMk/>
          <pc:sldMk cId="10581937" sldId="320"/>
        </pc:sldMkLst>
      </pc:sldChg>
      <pc:sldChg chg="addSp delSp modSp mod">
        <pc:chgData name="Pr. Marcelo Augusto de Carvalho" userId="003edaac93cd75e4" providerId="LiveId" clId="{EB6694EA-8DB5-4428-B735-25A70CB81814}" dt="2025-10-15T20:33:33.632" v="1226"/>
        <pc:sldMkLst>
          <pc:docMk/>
          <pc:sldMk cId="2671598681" sldId="321"/>
        </pc:sldMkLst>
        <pc:spChg chg="mod">
          <ac:chgData name="Pr. Marcelo Augusto de Carvalho" userId="003edaac93cd75e4" providerId="LiveId" clId="{EB6694EA-8DB5-4428-B735-25A70CB81814}" dt="2025-10-15T19:55:27.696" v="890" actId="207"/>
          <ac:spMkLst>
            <pc:docMk/>
            <pc:sldMk cId="2671598681" sldId="321"/>
            <ac:spMk id="3" creationId="{D5A876F3-E8FC-C3CB-9F42-D97E9ECF52A7}"/>
          </ac:spMkLst>
        </pc:spChg>
        <pc:picChg chg="del">
          <ac:chgData name="Pr. Marcelo Augusto de Carvalho" userId="003edaac93cd75e4" providerId="LiveId" clId="{EB6694EA-8DB5-4428-B735-25A70CB81814}" dt="2025-10-15T20:33:32.636" v="1225"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15T20:33:33.632" v="1226"/>
          <ac:picMkLst>
            <pc:docMk/>
            <pc:sldMk cId="2671598681" sldId="321"/>
            <ac:picMk id="4" creationId="{626F1418-8655-0C0F-A61D-587A591DE901}"/>
          </ac:picMkLst>
        </pc:picChg>
      </pc:sldChg>
      <pc:sldChg chg="addSp delSp modSp mod">
        <pc:chgData name="Pr. Marcelo Augusto de Carvalho" userId="003edaac93cd75e4" providerId="LiveId" clId="{EB6694EA-8DB5-4428-B735-25A70CB81814}" dt="2025-10-15T20:33:22.366" v="1222"/>
        <pc:sldMkLst>
          <pc:docMk/>
          <pc:sldMk cId="2956918268" sldId="322"/>
        </pc:sldMkLst>
        <pc:spChg chg="mod">
          <ac:chgData name="Pr. Marcelo Augusto de Carvalho" userId="003edaac93cd75e4" providerId="LiveId" clId="{EB6694EA-8DB5-4428-B735-25A70CB81814}" dt="2025-10-15T19:51:37.670" v="855" actId="207"/>
          <ac:spMkLst>
            <pc:docMk/>
            <pc:sldMk cId="2956918268" sldId="322"/>
            <ac:spMk id="3" creationId="{96867E34-4A4A-6A7A-B4DE-78F89A14A537}"/>
          </ac:spMkLst>
        </pc:spChg>
        <pc:picChg chg="del">
          <ac:chgData name="Pr. Marcelo Augusto de Carvalho" userId="003edaac93cd75e4" providerId="LiveId" clId="{EB6694EA-8DB5-4428-B735-25A70CB81814}" dt="2025-10-15T20:33:21.361" v="1221"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15T20:33:22.366" v="1222"/>
          <ac:picMkLst>
            <pc:docMk/>
            <pc:sldMk cId="2956918268" sldId="322"/>
            <ac:picMk id="4" creationId="{FBE11049-1C50-6E96-6245-C2ECD4FD1C83}"/>
          </ac:picMkLst>
        </pc:picChg>
      </pc:sldChg>
      <pc:sldChg chg="addSp delSp modSp mod">
        <pc:chgData name="Pr. Marcelo Augusto de Carvalho" userId="003edaac93cd75e4" providerId="LiveId" clId="{EB6694EA-8DB5-4428-B735-25A70CB81814}" dt="2025-10-15T20:33:28.149" v="1224"/>
        <pc:sldMkLst>
          <pc:docMk/>
          <pc:sldMk cId="13325531" sldId="323"/>
        </pc:sldMkLst>
        <pc:spChg chg="mod">
          <ac:chgData name="Pr. Marcelo Augusto de Carvalho" userId="003edaac93cd75e4" providerId="LiveId" clId="{EB6694EA-8DB5-4428-B735-25A70CB81814}" dt="2025-10-15T19:47:35.403" v="724" actId="207"/>
          <ac:spMkLst>
            <pc:docMk/>
            <pc:sldMk cId="13325531" sldId="323"/>
            <ac:spMk id="3" creationId="{1EC8772D-D06F-7FC4-AA63-C013B8DFC68A}"/>
          </ac:spMkLst>
        </pc:spChg>
        <pc:picChg chg="del">
          <ac:chgData name="Pr. Marcelo Augusto de Carvalho" userId="003edaac93cd75e4" providerId="LiveId" clId="{EB6694EA-8DB5-4428-B735-25A70CB81814}" dt="2025-10-15T20:33:27.191" v="1223"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15T20:33:28.149" v="1224"/>
          <ac:picMkLst>
            <pc:docMk/>
            <pc:sldMk cId="13325531" sldId="323"/>
            <ac:picMk id="4" creationId="{94EAD12A-9F18-015F-FA6D-38F57AE01673}"/>
          </ac:picMkLst>
        </pc:picChg>
      </pc:sldChg>
      <pc:sldChg chg="addSp delSp modSp mod">
        <pc:chgData name="Pr. Marcelo Augusto de Carvalho" userId="003edaac93cd75e4" providerId="LiveId" clId="{EB6694EA-8DB5-4428-B735-25A70CB81814}" dt="2025-10-15T20:33:52.441" v="1234"/>
        <pc:sldMkLst>
          <pc:docMk/>
          <pc:sldMk cId="2756440913" sldId="324"/>
        </pc:sldMkLst>
        <pc:spChg chg="mod">
          <ac:chgData name="Pr. Marcelo Augusto de Carvalho" userId="003edaac93cd75e4" providerId="LiveId" clId="{EB6694EA-8DB5-4428-B735-25A70CB81814}" dt="2025-10-15T20:07:40.685" v="966" actId="1036"/>
          <ac:spMkLst>
            <pc:docMk/>
            <pc:sldMk cId="2756440913" sldId="324"/>
            <ac:spMk id="3" creationId="{17F2B5E8-B179-222B-EAD3-6E9E4C680CDA}"/>
          </ac:spMkLst>
        </pc:spChg>
        <pc:picChg chg="del">
          <ac:chgData name="Pr. Marcelo Augusto de Carvalho" userId="003edaac93cd75e4" providerId="LiveId" clId="{EB6694EA-8DB5-4428-B735-25A70CB81814}" dt="2025-10-15T20:33:51.546" v="1233"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15T20:33:52.441" v="1234"/>
          <ac:picMkLst>
            <pc:docMk/>
            <pc:sldMk cId="2756440913" sldId="324"/>
            <ac:picMk id="4" creationId="{39ED7613-23DE-5331-A7DE-B9682CCDD401}"/>
          </ac:picMkLst>
        </pc:picChg>
      </pc:sldChg>
      <pc:sldChg chg="del">
        <pc:chgData name="Pr. Marcelo Augusto de Carvalho" userId="003edaac93cd75e4" providerId="LiveId" clId="{EB6694EA-8DB5-4428-B735-25A70CB81814}" dt="2025-10-08T05:55:49.016" v="574" actId="47"/>
        <pc:sldMkLst>
          <pc:docMk/>
          <pc:sldMk cId="2568211909" sldId="325"/>
        </pc:sldMkLst>
      </pc:sldChg>
      <pc:sldChg chg="addSp delSp modSp mod">
        <pc:chgData name="Pr. Marcelo Augusto de Carvalho" userId="003edaac93cd75e4" providerId="LiveId" clId="{EB6694EA-8DB5-4428-B735-25A70CB81814}" dt="2025-10-15T20:34:06.582" v="1240"/>
        <pc:sldMkLst>
          <pc:docMk/>
          <pc:sldMk cId="3912241508" sldId="326"/>
        </pc:sldMkLst>
        <pc:spChg chg="mod">
          <ac:chgData name="Pr. Marcelo Augusto de Carvalho" userId="003edaac93cd75e4" providerId="LiveId" clId="{EB6694EA-8DB5-4428-B735-25A70CB81814}" dt="2025-10-15T20:03:42.573" v="931" actId="207"/>
          <ac:spMkLst>
            <pc:docMk/>
            <pc:sldMk cId="3912241508" sldId="326"/>
            <ac:spMk id="3" creationId="{85B85967-2C71-DA35-2F87-860817BD71EB}"/>
          </ac:spMkLst>
        </pc:spChg>
        <pc:picChg chg="del">
          <ac:chgData name="Pr. Marcelo Augusto de Carvalho" userId="003edaac93cd75e4" providerId="LiveId" clId="{EB6694EA-8DB5-4428-B735-25A70CB81814}" dt="2025-10-15T20:34:05.681" v="1239"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15T20:34:06.582" v="1240"/>
          <ac:picMkLst>
            <pc:docMk/>
            <pc:sldMk cId="3912241508" sldId="326"/>
            <ac:picMk id="4" creationId="{D5642662-8F10-E123-6348-E24C46CA4544}"/>
          </ac:picMkLst>
        </pc:picChg>
      </pc:sldChg>
      <pc:sldChg chg="del">
        <pc:chgData name="Pr. Marcelo Augusto de Carvalho" userId="003edaac93cd75e4" providerId="LiveId" clId="{EB6694EA-8DB5-4428-B735-25A70CB81814}" dt="2025-10-07T14:07:03.914" v="501" actId="47"/>
        <pc:sldMkLst>
          <pc:docMk/>
          <pc:sldMk cId="139635849" sldId="327"/>
        </pc:sldMkLst>
      </pc:sldChg>
      <pc:sldChg chg="addSp delSp modSp add mod">
        <pc:chgData name="Pr. Marcelo Augusto de Carvalho" userId="003edaac93cd75e4" providerId="LiveId" clId="{EB6694EA-8DB5-4428-B735-25A70CB81814}" dt="2025-10-15T20:33:43.496" v="1230"/>
        <pc:sldMkLst>
          <pc:docMk/>
          <pc:sldMk cId="300034416" sldId="327"/>
        </pc:sldMkLst>
        <pc:spChg chg="mod">
          <ac:chgData name="Pr. Marcelo Augusto de Carvalho" userId="003edaac93cd75e4" providerId="LiveId" clId="{EB6694EA-8DB5-4428-B735-25A70CB81814}" dt="2025-10-15T19:56:49.786" v="903" actId="207"/>
          <ac:spMkLst>
            <pc:docMk/>
            <pc:sldMk cId="300034416" sldId="327"/>
            <ac:spMk id="3" creationId="{7F68E854-EDBF-5B95-3F2F-9BA516B8FE30}"/>
          </ac:spMkLst>
        </pc:spChg>
        <pc:picChg chg="del">
          <ac:chgData name="Pr. Marcelo Augusto de Carvalho" userId="003edaac93cd75e4" providerId="LiveId" clId="{EB6694EA-8DB5-4428-B735-25A70CB81814}" dt="2025-10-15T20:33:42.524" v="1229" actId="478"/>
          <ac:picMkLst>
            <pc:docMk/>
            <pc:sldMk cId="300034416" sldId="327"/>
            <ac:picMk id="2" creationId="{05459761-3EC9-6452-FE4C-BEF577A08118}"/>
          </ac:picMkLst>
        </pc:picChg>
        <pc:picChg chg="add mod">
          <ac:chgData name="Pr. Marcelo Augusto de Carvalho" userId="003edaac93cd75e4" providerId="LiveId" clId="{EB6694EA-8DB5-4428-B735-25A70CB81814}" dt="2025-10-15T20:33:43.496" v="1230"/>
          <ac:picMkLst>
            <pc:docMk/>
            <pc:sldMk cId="300034416" sldId="327"/>
            <ac:picMk id="4" creationId="{A50A3542-454B-B562-9145-5ABA755AD937}"/>
          </ac:picMkLst>
        </pc:picChg>
      </pc:sldChg>
      <pc:sldChg chg="del">
        <pc:chgData name="Pr. Marcelo Augusto de Carvalho" userId="003edaac93cd75e4" providerId="LiveId" clId="{EB6694EA-8DB5-4428-B735-25A70CB81814}" dt="2025-10-07T14:07:03.914" v="501" actId="47"/>
        <pc:sldMkLst>
          <pc:docMk/>
          <pc:sldMk cId="83605398" sldId="328"/>
        </pc:sldMkLst>
      </pc:sldChg>
      <pc:sldChg chg="addSp delSp modSp add mod">
        <pc:chgData name="Pr. Marcelo Augusto de Carvalho" userId="003edaac93cd75e4" providerId="LiveId" clId="{EB6694EA-8DB5-4428-B735-25A70CB81814}" dt="2025-10-15T20:33:47.951" v="1232"/>
        <pc:sldMkLst>
          <pc:docMk/>
          <pc:sldMk cId="1520659056" sldId="328"/>
        </pc:sldMkLst>
        <pc:spChg chg="mod">
          <ac:chgData name="Pr. Marcelo Augusto de Carvalho" userId="003edaac93cd75e4" providerId="LiveId" clId="{EB6694EA-8DB5-4428-B735-25A70CB81814}" dt="2025-10-15T19:57:35.221" v="906" actId="207"/>
          <ac:spMkLst>
            <pc:docMk/>
            <pc:sldMk cId="1520659056" sldId="328"/>
            <ac:spMk id="3" creationId="{4F66AA7A-BAEA-705B-5D73-B3688A71E757}"/>
          </ac:spMkLst>
        </pc:spChg>
        <pc:picChg chg="del">
          <ac:chgData name="Pr. Marcelo Augusto de Carvalho" userId="003edaac93cd75e4" providerId="LiveId" clId="{EB6694EA-8DB5-4428-B735-25A70CB81814}" dt="2025-10-15T20:33:47.042" v="1231" actId="478"/>
          <ac:picMkLst>
            <pc:docMk/>
            <pc:sldMk cId="1520659056" sldId="328"/>
            <ac:picMk id="2" creationId="{BE188E01-AE1A-997E-576E-3698B79CEA7B}"/>
          </ac:picMkLst>
        </pc:picChg>
        <pc:picChg chg="add mod">
          <ac:chgData name="Pr. Marcelo Augusto de Carvalho" userId="003edaac93cd75e4" providerId="LiveId" clId="{EB6694EA-8DB5-4428-B735-25A70CB81814}" dt="2025-10-15T20:33:47.951" v="1232"/>
          <ac:picMkLst>
            <pc:docMk/>
            <pc:sldMk cId="1520659056" sldId="328"/>
            <ac:picMk id="4" creationId="{30A96E96-5D68-5C63-5C18-7633A3F1987F}"/>
          </ac:picMkLst>
        </pc:picChg>
      </pc:sldChg>
      <pc:sldChg chg="del">
        <pc:chgData name="Pr. Marcelo Augusto de Carvalho" userId="003edaac93cd75e4" providerId="LiveId" clId="{EB6694EA-8DB5-4428-B735-25A70CB81814}" dt="2025-10-07T14:07:03.914" v="501" actId="47"/>
        <pc:sldMkLst>
          <pc:docMk/>
          <pc:sldMk cId="2686892123" sldId="329"/>
        </pc:sldMkLst>
      </pc:sldChg>
      <pc:sldChg chg="addSp delSp modSp add mod ord">
        <pc:chgData name="Pr. Marcelo Augusto de Carvalho" userId="003edaac93cd75e4" providerId="LiveId" clId="{EB6694EA-8DB5-4428-B735-25A70CB81814}" dt="2025-10-15T20:34:01.903" v="1238"/>
        <pc:sldMkLst>
          <pc:docMk/>
          <pc:sldMk cId="2841699579" sldId="329"/>
        </pc:sldMkLst>
        <pc:spChg chg="mod">
          <ac:chgData name="Pr. Marcelo Augusto de Carvalho" userId="003edaac93cd75e4" providerId="LiveId" clId="{EB6694EA-8DB5-4428-B735-25A70CB81814}" dt="2025-10-15T20:03:12.575" v="930" actId="207"/>
          <ac:spMkLst>
            <pc:docMk/>
            <pc:sldMk cId="2841699579" sldId="329"/>
            <ac:spMk id="3" creationId="{D245B98F-A2BD-F9E6-3472-39363CE4B2D8}"/>
          </ac:spMkLst>
        </pc:spChg>
        <pc:picChg chg="del">
          <ac:chgData name="Pr. Marcelo Augusto de Carvalho" userId="003edaac93cd75e4" providerId="LiveId" clId="{EB6694EA-8DB5-4428-B735-25A70CB81814}" dt="2025-10-15T20:34:00.992" v="1237" actId="478"/>
          <ac:picMkLst>
            <pc:docMk/>
            <pc:sldMk cId="2841699579" sldId="329"/>
            <ac:picMk id="2" creationId="{9DEA7273-51D9-244B-44D9-17C79A079158}"/>
          </ac:picMkLst>
        </pc:picChg>
        <pc:picChg chg="add mod">
          <ac:chgData name="Pr. Marcelo Augusto de Carvalho" userId="003edaac93cd75e4" providerId="LiveId" clId="{EB6694EA-8DB5-4428-B735-25A70CB81814}" dt="2025-10-15T20:34:01.903" v="1238"/>
          <ac:picMkLst>
            <pc:docMk/>
            <pc:sldMk cId="2841699579" sldId="329"/>
            <ac:picMk id="4" creationId="{7C76C596-6B1E-E34B-FC5E-E9AB4DF7004D}"/>
          </ac:picMkLst>
        </pc:picChg>
      </pc:sldChg>
      <pc:sldChg chg="addSp delSp modSp add mod">
        <pc:chgData name="Pr. Marcelo Augusto de Carvalho" userId="003edaac93cd75e4" providerId="LiveId" clId="{EB6694EA-8DB5-4428-B735-25A70CB81814}" dt="2025-10-15T20:33:38.756" v="1228"/>
        <pc:sldMkLst>
          <pc:docMk/>
          <pc:sldMk cId="3058558176" sldId="330"/>
        </pc:sldMkLst>
        <pc:spChg chg="mod">
          <ac:chgData name="Pr. Marcelo Augusto de Carvalho" userId="003edaac93cd75e4" providerId="LiveId" clId="{EB6694EA-8DB5-4428-B735-25A70CB81814}" dt="2025-10-15T19:56:19.994" v="900" actId="207"/>
          <ac:spMkLst>
            <pc:docMk/>
            <pc:sldMk cId="3058558176" sldId="330"/>
            <ac:spMk id="3" creationId="{E63A18F0-9C00-446B-FE10-16988692FBFC}"/>
          </ac:spMkLst>
        </pc:spChg>
        <pc:picChg chg="del">
          <ac:chgData name="Pr. Marcelo Augusto de Carvalho" userId="003edaac93cd75e4" providerId="LiveId" clId="{EB6694EA-8DB5-4428-B735-25A70CB81814}" dt="2025-10-15T20:33:37.752" v="1227" actId="478"/>
          <ac:picMkLst>
            <pc:docMk/>
            <pc:sldMk cId="3058558176" sldId="330"/>
            <ac:picMk id="2" creationId="{74FB3745-0FBD-3B2B-5AF1-39CAAE797F29}"/>
          </ac:picMkLst>
        </pc:picChg>
        <pc:picChg chg="add mod">
          <ac:chgData name="Pr. Marcelo Augusto de Carvalho" userId="003edaac93cd75e4" providerId="LiveId" clId="{EB6694EA-8DB5-4428-B735-25A70CB81814}" dt="2025-10-15T20:33:38.756" v="1228"/>
          <ac:picMkLst>
            <pc:docMk/>
            <pc:sldMk cId="3058558176" sldId="330"/>
            <ac:picMk id="4" creationId="{DB50E574-2DCE-920F-0792-3FF945355735}"/>
          </ac:picMkLst>
        </pc:picChg>
      </pc:sldChg>
      <pc:sldChg chg="del">
        <pc:chgData name="Pr. Marcelo Augusto de Carvalho" userId="003edaac93cd75e4" providerId="LiveId" clId="{EB6694EA-8DB5-4428-B735-25A70CB81814}" dt="2025-10-07T14:07:03.914" v="501" actId="47"/>
        <pc:sldMkLst>
          <pc:docMk/>
          <pc:sldMk cId="4017985884" sldId="330"/>
        </pc:sldMkLst>
      </pc:sldChg>
      <pc:sldChg chg="modSp add del mod">
        <pc:chgData name="Pr. Marcelo Augusto de Carvalho" userId="003edaac93cd75e4" providerId="LiveId" clId="{EB6694EA-8DB5-4428-B735-25A70CB81814}" dt="2025-10-15T20:00:01.516" v="917" actId="47"/>
        <pc:sldMkLst>
          <pc:docMk/>
          <pc:sldMk cId="1143396423" sldId="331"/>
        </pc:sldMkLst>
        <pc:spChg chg="mod">
          <ac:chgData name="Pr. Marcelo Augusto de Carvalho" userId="003edaac93cd75e4" providerId="LiveId" clId="{EB6694EA-8DB5-4428-B735-25A70CB81814}" dt="2025-10-15T19:58:56.508" v="913" actId="21"/>
          <ac:spMkLst>
            <pc:docMk/>
            <pc:sldMk cId="1143396423" sldId="331"/>
            <ac:spMk id="3" creationId="{DF1435DF-DA9B-7E57-E331-28C09A756F60}"/>
          </ac:spMkLst>
        </pc:spChg>
      </pc:sldChg>
      <pc:sldChg chg="del">
        <pc:chgData name="Pr. Marcelo Augusto de Carvalho" userId="003edaac93cd75e4" providerId="LiveId" clId="{EB6694EA-8DB5-4428-B735-25A70CB81814}" dt="2025-10-07T14:07:03.914" v="501" actId="47"/>
        <pc:sldMkLst>
          <pc:docMk/>
          <pc:sldMk cId="2271831112" sldId="331"/>
        </pc:sldMkLst>
      </pc:sldChg>
      <pc:sldChg chg="addSp delSp modSp add mod">
        <pc:chgData name="Pr. Marcelo Augusto de Carvalho" userId="003edaac93cd75e4" providerId="LiveId" clId="{EB6694EA-8DB5-4428-B735-25A70CB81814}" dt="2025-10-15T20:33:56.497" v="1236"/>
        <pc:sldMkLst>
          <pc:docMk/>
          <pc:sldMk cId="446615712" sldId="332"/>
        </pc:sldMkLst>
        <pc:spChg chg="mod">
          <ac:chgData name="Pr. Marcelo Augusto de Carvalho" userId="003edaac93cd75e4" providerId="LiveId" clId="{EB6694EA-8DB5-4428-B735-25A70CB81814}" dt="2025-10-15T20:08:21.695" v="997" actId="1035"/>
          <ac:spMkLst>
            <pc:docMk/>
            <pc:sldMk cId="446615712" sldId="332"/>
            <ac:spMk id="3" creationId="{552D3533-41AC-DD1C-0AC1-09F542090D9D}"/>
          </ac:spMkLst>
        </pc:spChg>
        <pc:picChg chg="del">
          <ac:chgData name="Pr. Marcelo Augusto de Carvalho" userId="003edaac93cd75e4" providerId="LiveId" clId="{EB6694EA-8DB5-4428-B735-25A70CB81814}" dt="2025-10-15T20:33:55.626" v="1235" actId="478"/>
          <ac:picMkLst>
            <pc:docMk/>
            <pc:sldMk cId="446615712" sldId="332"/>
            <ac:picMk id="2" creationId="{CA081A12-DFB2-FDEB-4CF1-9F9952B043AB}"/>
          </ac:picMkLst>
        </pc:picChg>
        <pc:picChg chg="add mod">
          <ac:chgData name="Pr. Marcelo Augusto de Carvalho" userId="003edaac93cd75e4" providerId="LiveId" clId="{EB6694EA-8DB5-4428-B735-25A70CB81814}" dt="2025-10-15T20:33:56.497" v="1236"/>
          <ac:picMkLst>
            <pc:docMk/>
            <pc:sldMk cId="446615712" sldId="332"/>
            <ac:picMk id="4" creationId="{B89D84B7-4FD4-E25B-2A63-C208448CCC15}"/>
          </ac:picMkLst>
        </pc:picChg>
      </pc:sldChg>
      <pc:sldChg chg="del">
        <pc:chgData name="Pr. Marcelo Augusto de Carvalho" userId="003edaac93cd75e4" providerId="LiveId" clId="{EB6694EA-8DB5-4428-B735-25A70CB81814}" dt="2025-10-07T14:07:03.914" v="501" actId="47"/>
        <pc:sldMkLst>
          <pc:docMk/>
          <pc:sldMk cId="520491805" sldId="332"/>
        </pc:sldMkLst>
      </pc:sldChg>
      <pc:sldChg chg="del">
        <pc:chgData name="Pr. Marcelo Augusto de Carvalho" userId="003edaac93cd75e4" providerId="LiveId" clId="{EB6694EA-8DB5-4428-B735-25A70CB81814}" dt="2025-10-07T14:07:03.914" v="501" actId="47"/>
        <pc:sldMkLst>
          <pc:docMk/>
          <pc:sldMk cId="2146549158" sldId="333"/>
        </pc:sldMkLst>
      </pc:sldChg>
      <pc:sldChg chg="del">
        <pc:chgData name="Pr. Marcelo Augusto de Carvalho" userId="003edaac93cd75e4" providerId="LiveId" clId="{EB6694EA-8DB5-4428-B735-25A70CB81814}" dt="2025-10-07T14:07:03.914" v="501" actId="47"/>
        <pc:sldMkLst>
          <pc:docMk/>
          <pc:sldMk cId="748721404" sldId="334"/>
        </pc:sldMkLst>
      </pc:sldChg>
      <pc:sldChg chg="del">
        <pc:chgData name="Pr. Marcelo Augusto de Carvalho" userId="003edaac93cd75e4" providerId="LiveId" clId="{EB6694EA-8DB5-4428-B735-25A70CB81814}" dt="2025-10-07T14:07:03.914" v="501" actId="47"/>
        <pc:sldMkLst>
          <pc:docMk/>
          <pc:sldMk cId="4230591958" sldId="335"/>
        </pc:sldMkLst>
      </pc:sldChg>
      <pc:sldChg chg="del">
        <pc:chgData name="Pr. Marcelo Augusto de Carvalho" userId="003edaac93cd75e4" providerId="LiveId" clId="{EB6694EA-8DB5-4428-B735-25A70CB81814}" dt="2025-10-07T14:07:03.914" v="501" actId="47"/>
        <pc:sldMkLst>
          <pc:docMk/>
          <pc:sldMk cId="360720345" sldId="336"/>
        </pc:sldMkLst>
      </pc:sldChg>
      <pc:sldChg chg="del">
        <pc:chgData name="Pr. Marcelo Augusto de Carvalho" userId="003edaac93cd75e4" providerId="LiveId" clId="{EB6694EA-8DB5-4428-B735-25A70CB81814}" dt="2025-10-07T14:07:03.914" v="501" actId="47"/>
        <pc:sldMkLst>
          <pc:docMk/>
          <pc:sldMk cId="347646425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15/10/2025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a:t>
            </a:r>
            <a:r>
              <a:rPr lang="pt-BR" sz="1800" b="0">
                <a:latin typeface="Arial" panose="020B0604020202020204" pitchFamily="34" charset="0"/>
                <a:cs typeface="Arial" panose="020B0604020202020204" pitchFamily="34" charset="0"/>
              </a:rPr>
              <a:t>CAPÍTULO 36 </a:t>
            </a:r>
            <a:r>
              <a:rPr lang="pt-BR" sz="1800" b="0" dirty="0">
                <a:latin typeface="Arial" panose="020B0604020202020204" pitchFamily="34" charset="0"/>
                <a:cs typeface="Arial" panose="020B0604020202020204" pitchFamily="34" charset="0"/>
              </a:rPr>
              <a:t>–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AD20-A118-A587-47A8-92BA32F021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771001-DF77-5C50-0891-801FF73D41C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D08A4D1-0085-2621-C867-4A9C9FD25835}"/>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6194FA6-9E81-39D3-0CDB-512D61E45557}"/>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1871634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D34D8-84B2-D422-619F-0BE14581FCA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2D8F864-1DD9-7BAC-F51F-6790C2D93FB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2B83C75-B4CF-4CBE-B681-B9CBAB6B172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CD8FC72-0327-6EFE-B6BC-13F343C06B57}"/>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04926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51B0-C136-F8BD-4EDF-70E522598E9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28510A7-BF19-92BF-A24D-AD791A9BB03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A8CE4F7-6C8A-0D94-F0E8-158F54924F14}"/>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A402332-736A-B2BE-FFDB-EA3ABB38918D}"/>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4189827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F538-647C-DF7F-ED40-F74D3103A73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4A14D4A-7B0E-8DA0-30ED-D887780BEC2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B0BED90-0776-2A9C-F665-D2CB2D8DAC56}"/>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21403059-F4E1-90C4-C308-30364BC8AD91}"/>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509406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3605D-2B5A-2CEC-FA30-2D8792EFF5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7D2D40D-868E-321F-FF06-AF6FF4A519B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16FBBD9-4F2E-3633-027E-24802F9294E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29D73570-84AE-795E-AB34-1339C1B1E9AE}"/>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1580175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obedeça a Deus em todo tempo!</a:t>
            </a:r>
          </a:p>
          <a:p>
            <a:pPr algn="just"/>
            <a:endParaRPr lang="pt-BR" sz="2000" b="1" dirty="0">
              <a:latin typeface="Arial" panose="020B0604020202020204" pitchFamily="34" charset="0"/>
              <a:cs typeface="Arial" panose="020B0604020202020204" pitchFamily="34" charset="0"/>
            </a:endParaRPr>
          </a:p>
          <a:p>
            <a:pPr algn="just"/>
            <a:r>
              <a:rPr lang="pt-BR" sz="2000" b="1" dirty="0"/>
              <a:t>KNUTE ROCKNE </a:t>
            </a:r>
          </a:p>
          <a:p>
            <a:pPr algn="just"/>
            <a:r>
              <a:rPr lang="pt-BR" sz="2000" b="1" dirty="0"/>
              <a:t>Fazei tudo o que Ele vos disser. S. João 2:5. </a:t>
            </a:r>
          </a:p>
          <a:p>
            <a:pPr algn="just"/>
            <a:r>
              <a:rPr lang="pt-BR" sz="2000" b="1" dirty="0"/>
              <a:t>Aqueles que assistem a futebol americano, já ouviram falar do </a:t>
            </a:r>
            <a:r>
              <a:rPr lang="pt-BR" sz="2000" b="1" dirty="0" err="1"/>
              <a:t>Notre</a:t>
            </a:r>
            <a:r>
              <a:rPr lang="pt-BR" sz="2000" b="1" dirty="0"/>
              <a:t> </a:t>
            </a:r>
            <a:r>
              <a:rPr lang="pt-BR" sz="2000" b="1" dirty="0" err="1"/>
              <a:t>Dame</a:t>
            </a:r>
            <a:r>
              <a:rPr lang="pt-BR" sz="2000" b="1" dirty="0"/>
              <a:t>. Setenta e cinco anos atrás, quando </a:t>
            </a:r>
            <a:r>
              <a:rPr lang="pt-BR" sz="2000" b="1" dirty="0" err="1"/>
              <a:t>Knute</a:t>
            </a:r>
            <a:r>
              <a:rPr lang="pt-BR" sz="2000" b="1" dirty="0"/>
              <a:t> </a:t>
            </a:r>
            <a:r>
              <a:rPr lang="pt-BR" sz="2000" b="1" dirty="0" err="1"/>
              <a:t>Rockne</a:t>
            </a:r>
            <a:r>
              <a:rPr lang="pt-BR" sz="2000" b="1" dirty="0"/>
              <a:t> se uniu ao time, dificilmente alguém terá ouvido falar do pequeno colégio, em South Bend, Indiana. Depois que </a:t>
            </a:r>
            <a:r>
              <a:rPr lang="pt-BR" sz="2000" b="1" dirty="0" err="1"/>
              <a:t>Rockne</a:t>
            </a:r>
            <a:r>
              <a:rPr lang="pt-BR" sz="2000" b="1" dirty="0"/>
              <a:t> se formou em </a:t>
            </a:r>
            <a:r>
              <a:rPr lang="pt-BR" sz="2000" b="1" dirty="0" err="1"/>
              <a:t>Notre</a:t>
            </a:r>
            <a:r>
              <a:rPr lang="pt-BR" sz="2000" b="1" dirty="0"/>
              <a:t> </a:t>
            </a:r>
            <a:r>
              <a:rPr lang="pt-BR" sz="2000" b="1" dirty="0" err="1"/>
              <a:t>Dame</a:t>
            </a:r>
            <a:r>
              <a:rPr lang="pt-BR" sz="2000" b="1" dirty="0"/>
              <a:t>, continuou como treinador e colocou do </a:t>
            </a:r>
            <a:r>
              <a:rPr lang="pt-BR" sz="2000" b="1" dirty="0" err="1"/>
              <a:t>Notre</a:t>
            </a:r>
            <a:r>
              <a:rPr lang="pt-BR" sz="2000" b="1" dirty="0"/>
              <a:t> </a:t>
            </a:r>
            <a:r>
              <a:rPr lang="pt-BR" sz="2000" b="1" dirty="0" err="1"/>
              <a:t>Dame</a:t>
            </a:r>
            <a:r>
              <a:rPr lang="pt-BR" sz="2000" b="1" dirty="0"/>
              <a:t> no mapa como uma grande força do futebol americano. Nos treze anos em que ele foi treinador, seu time perdeu apenas 12 jogos. Por cinco anos seguidos, eles ganharam todas as partidas que, disputaram. Sua força residia em velocidade, estratégia e habilidade, mais do que no porte físico e na força bruta. Também consistia em sua disposição para obedecer ao treinador. Certo dia, o treinador </a:t>
            </a:r>
            <a:r>
              <a:rPr lang="pt-BR" sz="2000" b="1" dirty="0" err="1"/>
              <a:t>Rockne</a:t>
            </a:r>
            <a:r>
              <a:rPr lang="pt-BR" sz="2000" b="1" dirty="0"/>
              <a:t> explicava suas teorias sobre bloqueio. </a:t>
            </a:r>
          </a:p>
          <a:p>
            <a:pPr marL="0" indent="0" algn="just">
              <a:buFontTx/>
              <a:buNone/>
            </a:pPr>
            <a:r>
              <a:rPr lang="pt-BR" sz="2000" b="1" dirty="0"/>
              <a:t>- O bloqueio feito por dois homens é desnecessário - insistia ele. O bloqueio por um só homem é mais eficaz, por causa do elemento surpresa. Você pode vir ao seu competidor cada vez de um ângulo diferente. . </a:t>
            </a:r>
          </a:p>
          <a:p>
            <a:pPr marL="0" indent="0" algn="just">
              <a:buFontTx/>
              <a:buNone/>
            </a:pPr>
            <a:r>
              <a:rPr lang="pt-BR" sz="2000" b="1" dirty="0"/>
              <a:t>- Um homem só não tem força suficiente para bloquear um corredor - objetou um dos jogadores. </a:t>
            </a:r>
          </a:p>
          <a:p>
            <a:pPr marL="0" indent="0" algn="just">
              <a:buFontTx/>
              <a:buNone/>
            </a:pPr>
            <a:r>
              <a:rPr lang="pt-BR" sz="2000" b="1" dirty="0"/>
              <a:t>- Tem, se ele agir corretamente - continuou </a:t>
            </a:r>
            <a:r>
              <a:rPr lang="pt-BR" sz="2000" b="1" dirty="0" err="1"/>
              <a:t>Rockne</a:t>
            </a:r>
            <a:r>
              <a:rPr lang="pt-BR" sz="2000" b="1" dirty="0"/>
              <a:t>. - Venha a seu oponente depois de uma flexão baixa, com as pernas separadas e bem estendidas, assim (o treinador demonstrou o que queria dizer). Em seguida, veja o que pode fazer. </a:t>
            </a:r>
          </a:p>
          <a:p>
            <a:pPr marL="0" indent="0" algn="just">
              <a:buFontTx/>
              <a:buNone/>
            </a:pPr>
            <a:r>
              <a:rPr lang="pt-BR" sz="2000" b="1" dirty="0"/>
              <a:t>Todos os jogadores experimentaram a posição do bloqueio por um homem, menos Joe Bachman, um jogador veterano de primeira categoria. </a:t>
            </a:r>
          </a:p>
          <a:p>
            <a:pPr marL="0" indent="0" algn="just">
              <a:buFontTx/>
              <a:buNone/>
            </a:pPr>
            <a:r>
              <a:rPr lang="pt-BR" sz="2000" b="1" dirty="0"/>
              <a:t>- Venha aqui, Bachman - chamou </a:t>
            </a:r>
            <a:r>
              <a:rPr lang="pt-BR" sz="2000" b="1" dirty="0" err="1"/>
              <a:t>Rockne</a:t>
            </a:r>
            <a:r>
              <a:rPr lang="pt-BR" sz="2000" b="1" dirty="0"/>
              <a:t>. - Acho que você não entendeu o que desejo que vocês façam. Vou repetir a demonstração. Observe com cuidado, depois vá e tente! </a:t>
            </a:r>
          </a:p>
          <a:p>
            <a:pPr marL="0" indent="0" algn="just">
              <a:buFontTx/>
              <a:buNone/>
            </a:pPr>
            <a:r>
              <a:rPr lang="pt-BR" sz="2000" b="1" dirty="0"/>
              <a:t>- Não preciso fazer o que ele diz - pensou Bachman. - Minha maneira de agir funcionava bem antes de </a:t>
            </a:r>
            <a:r>
              <a:rPr lang="pt-BR" sz="2000" b="1" dirty="0" err="1"/>
              <a:t>Rockne</a:t>
            </a:r>
            <a:r>
              <a:rPr lang="pt-BR" sz="2000" b="1" dirty="0"/>
              <a:t> aparecer. Não vou mudar. E</a:t>
            </a:r>
          </a:p>
          <a:p>
            <a:pPr marL="0" indent="0" algn="just">
              <a:buFontTx/>
              <a:buNone/>
            </a:pPr>
            <a:r>
              <a:rPr lang="pt-BR" sz="2000" b="1" dirty="0"/>
              <a:t>Ele voltou a praticar, mas se recusava a experimentar o novo método. </a:t>
            </a:r>
          </a:p>
          <a:p>
            <a:pPr marL="0" indent="0" algn="just">
              <a:buFontTx/>
              <a:buNone/>
            </a:pPr>
            <a:r>
              <a:rPr lang="pt-BR" sz="2000" b="1" dirty="0"/>
              <a:t>- Devolva seu uniforme, Bachman! - gritou </a:t>
            </a:r>
            <a:r>
              <a:rPr lang="pt-BR" sz="2000" b="1" dirty="0" err="1"/>
              <a:t>Rockne</a:t>
            </a:r>
            <a:r>
              <a:rPr lang="pt-BR" sz="2000" b="1" dirty="0"/>
              <a:t>. - Você já terminou! Não podemos ter uma equipe sem trabalho de conjunto. Você precisa seguir as minhas ordens! </a:t>
            </a:r>
          </a:p>
          <a:p>
            <a:pPr marL="0" indent="0" algn="just">
              <a:buFontTx/>
              <a:buNone/>
            </a:pPr>
            <a:r>
              <a:rPr lang="pt-BR" sz="2000" b="1" dirty="0"/>
              <a:t>Espantado, Bachman pediu desculpas por sua atitude, e prometeu obedecer dali para a frente. Foi imediatamente reintegrado. </a:t>
            </a:r>
          </a:p>
          <a:p>
            <a:pPr marL="0" indent="0" algn="just">
              <a:buFontTx/>
              <a:buNone/>
            </a:pPr>
            <a:r>
              <a:rPr lang="pt-BR" sz="2000" b="1" dirty="0"/>
              <a:t>Jesus é seu treinador no jogo da vida. Você está competindo com Satanás e todas as forças do mal. Se você quiser vencer, deve obedecer ao seu Treinador. O que Ele mandar você fazer, faça-o. INSPIRAÇÃO JUVENIL 1988-144. CPB.</a:t>
            </a:r>
            <a:endParaRPr lang="pt-BR" sz="2000" b="1" dirty="0">
              <a:latin typeface="Arial" panose="020B0604020202020204" pitchFamily="34" charset="0"/>
              <a:cs typeface="Arial" panose="020B0604020202020204" pitchFamily="34"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Abraão aceitara sem pôr em dúvida a promessa de um filho,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esperou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Deus cumprisse a palavra no tempo e maneira que Ele o entendia. Foi permitida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provar sua fé no poder de Deus; mas ele não pôde suportar a prova.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Sara sugeriu, como um plano pelo qual o propósito divino poderia cumprir-se, que uma de suas servas fosse tomada por Abraão como segunda mulher.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poligamia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tornara tão espalhada que deixara de ser considerada como pecado; mas nem por isso deixava de ser uma violação da lei de Deus, e era de resultado fatal à santidade e paz na relação da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15/10/2025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15/10/2025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una de areia&#10;&#10;O conteúdo gerado por IA pode estar incorreto.">
            <a:extLst>
              <a:ext uri="{FF2B5EF4-FFF2-40B4-BE49-F238E27FC236}">
                <a16:creationId xmlns:a16="http://schemas.microsoft.com/office/drawing/2014/main" id="{A6302AE4-F15B-0F25-80B0-49ECCAE58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Quarenta Anos no Deserto</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36</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690365" cy="6715115"/>
          </a:xfrm>
        </p:spPr>
        <p:txBody>
          <a:bodyPr>
            <a:noAutofit/>
          </a:bodyPr>
          <a:lstStyle/>
          <a:p>
            <a:pPr algn="just">
              <a:lnSpc>
                <a:spcPts val="3300"/>
              </a:lnSpc>
              <a:spcAft>
                <a:spcPts val="600"/>
              </a:spcAft>
            </a:pPr>
            <a:r>
              <a:rPr lang="pt-BR" sz="2400" b="1" dirty="0"/>
              <a:t>Todavia, os únicos relatos de sua vida no deserto são exemplos de </a:t>
            </a:r>
            <a:r>
              <a:rPr lang="pt-BR" sz="2400" b="1" dirty="0">
                <a:solidFill>
                  <a:srgbClr val="FF0000"/>
                </a:solidFill>
              </a:rPr>
              <a:t>rebelião </a:t>
            </a:r>
            <a:r>
              <a:rPr lang="pt-BR" sz="2400" b="1" dirty="0"/>
              <a:t>contra o Senhor. Da revolta de </a:t>
            </a:r>
            <a:r>
              <a:rPr lang="pt-BR" sz="2400" b="1" dirty="0" err="1"/>
              <a:t>Coré</a:t>
            </a:r>
            <a:r>
              <a:rPr lang="pt-BR" sz="2400" b="1" dirty="0"/>
              <a:t> resultou a destruição de catorze mil pessoas de Israel. E houve casos isolados que mostram o mesmo espírito de desdém pela autoridade divina.</a:t>
            </a:r>
          </a:p>
          <a:p>
            <a:pPr algn="just">
              <a:lnSpc>
                <a:spcPts val="3300"/>
              </a:lnSpc>
              <a:spcAft>
                <a:spcPts val="600"/>
              </a:spcAft>
            </a:pPr>
            <a:r>
              <a:rPr lang="pt-BR" sz="2400" b="1" dirty="0"/>
              <a:t>Uma ocasião, </a:t>
            </a:r>
            <a:r>
              <a:rPr lang="pt-BR" sz="2400" b="1" dirty="0">
                <a:solidFill>
                  <a:srgbClr val="FF0000"/>
                </a:solidFill>
              </a:rPr>
              <a:t>o filho de uma mulher israelita </a:t>
            </a:r>
            <a:r>
              <a:rPr lang="pt-BR" sz="2400" b="1" dirty="0"/>
              <a:t>e um egípcio (sendo este da mistura de gente que com Israel subira do Egito), deixou a parte que lhe era própria no acampamento, e, entrando na dos israelitas, pretendeu ter direito de </a:t>
            </a:r>
            <a:r>
              <a:rPr lang="pt-BR" sz="2400" b="1" dirty="0">
                <a:solidFill>
                  <a:srgbClr val="FF0000"/>
                </a:solidFill>
              </a:rPr>
              <a:t>armar sua tenda ali. </a:t>
            </a:r>
            <a:r>
              <a:rPr lang="pt-BR" sz="2400" b="1" dirty="0"/>
              <a:t>Isto a lei divina lhe vedava fazer, sendo os descendentes de um egípcio excluídos da congregação até à terceira geração. Uma contenda surgiu entre ele e um israelita, e a questão, sendo referida aos juízes, foi decidida contra o transgressor.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626F1418-8655-0C0F-A61D-587A591DE901}"/>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D3E7EF-8843-B6E6-DADF-15908E23C28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238777-B60B-02AF-179D-F258A6D5E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E63A18F0-9C00-446B-FE10-16988692FBFC}"/>
              </a:ext>
            </a:extLst>
          </p:cNvPr>
          <p:cNvSpPr>
            <a:spLocks noGrp="1"/>
          </p:cNvSpPr>
          <p:nvPr>
            <p:ph idx="1"/>
          </p:nvPr>
        </p:nvSpPr>
        <p:spPr>
          <a:xfrm>
            <a:off x="139309" y="129811"/>
            <a:ext cx="8690365" cy="6715115"/>
          </a:xfrm>
        </p:spPr>
        <p:txBody>
          <a:bodyPr>
            <a:noAutofit/>
          </a:bodyPr>
          <a:lstStyle/>
          <a:p>
            <a:pPr algn="just">
              <a:lnSpc>
                <a:spcPts val="3500"/>
              </a:lnSpc>
              <a:spcAft>
                <a:spcPts val="600"/>
              </a:spcAft>
            </a:pPr>
            <a:r>
              <a:rPr lang="pt-BR" sz="2400" b="1" dirty="0"/>
              <a:t>Enraivecido com esta decisão, amaldiçoou o juiz, e no ardor de sua paixão </a:t>
            </a:r>
            <a:r>
              <a:rPr lang="pt-BR" sz="2400" b="1" dirty="0">
                <a:solidFill>
                  <a:srgbClr val="FF0000"/>
                </a:solidFill>
              </a:rPr>
              <a:t>blasfemou do nome de Deus. </a:t>
            </a:r>
            <a:r>
              <a:rPr lang="pt-BR" sz="2400" b="1" dirty="0"/>
              <a:t>Deus mesmo pronunciou a sentença; por determinação divina o homem blasfemo foi conduzido para fora do acampamento e apedrejado. </a:t>
            </a:r>
          </a:p>
          <a:p>
            <a:pPr algn="just">
              <a:lnSpc>
                <a:spcPts val="3500"/>
              </a:lnSpc>
              <a:spcAft>
                <a:spcPts val="600"/>
              </a:spcAft>
            </a:pPr>
            <a:r>
              <a:rPr lang="pt-BR" sz="2400" b="1" dirty="0"/>
              <a:t>Há os que porão em dúvida o amor de Deus e Sua justiça, infligindo tão severo castigo por palavras faladas no ardor da paixão. Mas tanto o amor como a justiça exigem que se mostre serem as palavras inspiradas pela maldade contra Deus um grande pecado. Mas caso se houvesse permitido que o pecado deste homem passasse sem punição, </a:t>
            </a:r>
            <a:r>
              <a:rPr lang="pt-BR" sz="2400" b="1" dirty="0">
                <a:solidFill>
                  <a:srgbClr val="FF0000"/>
                </a:solidFill>
              </a:rPr>
              <a:t>outros se teriam desmoralizado; </a:t>
            </a:r>
            <a:r>
              <a:rPr lang="pt-BR" sz="2400" b="1" dirty="0"/>
              <a:t>e, como resultado, muitas vidas finalmente deveriam ser sacrificadas. </a:t>
            </a:r>
          </a:p>
          <a:p>
            <a:pPr algn="just">
              <a:lnSpc>
                <a:spcPts val="3500"/>
              </a:lnSpc>
              <a:spcAft>
                <a:spcPts val="600"/>
              </a:spcAft>
            </a:pPr>
            <a:endParaRPr lang="pt-BR" sz="2400" b="1" dirty="0"/>
          </a:p>
          <a:p>
            <a:pPr algn="just">
              <a:lnSpc>
                <a:spcPts val="3500"/>
              </a:lnSpc>
              <a:spcAft>
                <a:spcPts val="600"/>
              </a:spcAft>
            </a:pPr>
            <a:endParaRPr lang="pt-BR" sz="2400" b="1" dirty="0">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DB50E574-2DCE-920F-0792-3FF945355735}"/>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3058558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C9FCA7-7448-45B6-F630-5F26DA124E3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55123-2DC2-3BE2-AE28-2D7CA5697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F68E854-EDBF-5B95-3F2F-9BA516B8FE30}"/>
              </a:ext>
            </a:extLst>
          </p:cNvPr>
          <p:cNvSpPr>
            <a:spLocks noGrp="1"/>
          </p:cNvSpPr>
          <p:nvPr>
            <p:ph idx="1"/>
          </p:nvPr>
        </p:nvSpPr>
        <p:spPr>
          <a:xfrm>
            <a:off x="139309" y="260441"/>
            <a:ext cx="8690365" cy="6401617"/>
          </a:xfrm>
        </p:spPr>
        <p:txBody>
          <a:bodyPr>
            <a:noAutofit/>
          </a:bodyPr>
          <a:lstStyle/>
          <a:p>
            <a:pPr algn="just">
              <a:lnSpc>
                <a:spcPts val="3600"/>
              </a:lnSpc>
              <a:spcAft>
                <a:spcPts val="600"/>
              </a:spcAft>
            </a:pPr>
            <a:r>
              <a:rPr lang="pt-BR" sz="2400" b="1" dirty="0"/>
              <a:t>A </a:t>
            </a:r>
            <a:r>
              <a:rPr lang="pt-BR" sz="2400" b="1" dirty="0">
                <a:solidFill>
                  <a:srgbClr val="FF0000"/>
                </a:solidFill>
              </a:rPr>
              <a:t>mistura de gente </a:t>
            </a:r>
            <a:r>
              <a:rPr lang="pt-BR" sz="2400" b="1" dirty="0"/>
              <a:t>que com os israelitas subira do Egito era uma fonte contínua de tentação e dificuldades. Professavam ter renunciado à idolatria, e adorar o verdadeiro Deus; mas ... eram os que mais </a:t>
            </a:r>
            <a:r>
              <a:rPr lang="pt-BR" sz="2400" b="1" dirty="0">
                <a:solidFill>
                  <a:srgbClr val="FF0000"/>
                </a:solidFill>
              </a:rPr>
              <a:t>frequentemente suscitavam contendas </a:t>
            </a:r>
            <a:r>
              <a:rPr lang="pt-BR" sz="2400" b="1" dirty="0"/>
              <a:t>e os primeiros a queixar-se, e contaminavam o acampamento com suas práticas idólatras e murmurações contra Deus. </a:t>
            </a:r>
          </a:p>
          <a:p>
            <a:pPr algn="just">
              <a:lnSpc>
                <a:spcPts val="3600"/>
              </a:lnSpc>
              <a:spcAft>
                <a:spcPts val="600"/>
              </a:spcAft>
            </a:pPr>
            <a:r>
              <a:rPr lang="pt-BR" sz="2400" b="1" dirty="0"/>
              <a:t>Alguém do povo, irado por ser excluído de Canaã, e decidido a mostrar seu desafio à lei de Deus, atreveu-se a uma </a:t>
            </a:r>
            <a:r>
              <a:rPr lang="pt-BR" sz="2400" b="1" dirty="0">
                <a:solidFill>
                  <a:srgbClr val="FF0000"/>
                </a:solidFill>
              </a:rPr>
              <a:t>transgressão declarada do quarto mandamento, </a:t>
            </a:r>
            <a:r>
              <a:rPr lang="pt-BR" sz="2400" b="1" dirty="0"/>
              <a:t>indo apanhar lenha no sábado. Durante a permanência no deserto fora estritamente proibido acender fogo no sétimo dia.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A50A3542-454B-B562-9145-5ABA755AD937}"/>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300034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2389FB-8A36-90FC-2C81-E7A3B37496B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457A8F-4A13-B2CA-A5CE-A835CB0A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F66AA7A-BAEA-705B-5D73-B3688A71E757}"/>
              </a:ext>
            </a:extLst>
          </p:cNvPr>
          <p:cNvSpPr>
            <a:spLocks noGrp="1"/>
          </p:cNvSpPr>
          <p:nvPr>
            <p:ph idx="1"/>
          </p:nvPr>
        </p:nvSpPr>
        <p:spPr>
          <a:xfrm>
            <a:off x="139309" y="142874"/>
            <a:ext cx="8690365" cy="6584497"/>
          </a:xfrm>
        </p:spPr>
        <p:txBody>
          <a:bodyPr>
            <a:noAutofit/>
          </a:bodyPr>
          <a:lstStyle/>
          <a:p>
            <a:pPr algn="just">
              <a:lnSpc>
                <a:spcPts val="3600"/>
              </a:lnSpc>
              <a:spcAft>
                <a:spcPts val="600"/>
              </a:spcAft>
            </a:pPr>
            <a:r>
              <a:rPr lang="pt-BR" sz="2400" b="1" dirty="0"/>
              <a:t>A proibição não se estendia à terra de Canaã, onde muitas vezes a inclemência do clima tornaria necessário o fogo; mas </a:t>
            </a:r>
            <a:r>
              <a:rPr lang="pt-BR" sz="2400" b="1" dirty="0">
                <a:solidFill>
                  <a:srgbClr val="FF0000"/>
                </a:solidFill>
              </a:rPr>
              <a:t>no deserto o fogo não era necessário para aquecer. </a:t>
            </a:r>
          </a:p>
          <a:p>
            <a:pPr algn="just">
              <a:lnSpc>
                <a:spcPts val="3600"/>
              </a:lnSpc>
              <a:spcAft>
                <a:spcPts val="600"/>
              </a:spcAft>
            </a:pPr>
            <a:r>
              <a:rPr lang="pt-BR" sz="2400" b="1" dirty="0"/>
              <a:t>O ato deste homem foi uma </a:t>
            </a:r>
            <a:r>
              <a:rPr lang="pt-BR" sz="2400" b="1" dirty="0">
                <a:solidFill>
                  <a:srgbClr val="FF0000"/>
                </a:solidFill>
              </a:rPr>
              <a:t>violação voluntária e deliberada</a:t>
            </a:r>
            <a:r>
              <a:rPr lang="pt-BR" sz="2400" b="1" dirty="0"/>
              <a:t> do quarto mandamento — pecado este não cometido por inadvertência ou ignorância, mas por presunção. Ele foi apanhado no ato e trazido a Moisés. </a:t>
            </a:r>
          </a:p>
          <a:p>
            <a:pPr algn="just">
              <a:lnSpc>
                <a:spcPts val="3600"/>
              </a:lnSpc>
              <a:spcAft>
                <a:spcPts val="600"/>
              </a:spcAft>
            </a:pPr>
            <a:r>
              <a:rPr lang="pt-BR" sz="2400" b="1" dirty="0"/>
              <a:t>“Certamente morrerá o tal homem; toda a congregação com pedras o apedrejará para fora do arraial”. Números 15:35. Os pecados de blasfêmia e voluntária violação do sábado recebiam o mesmo castigo, sendo igualmente uma expressão de </a:t>
            </a:r>
            <a:r>
              <a:rPr lang="pt-BR" sz="2400" b="1" dirty="0">
                <a:solidFill>
                  <a:srgbClr val="FF0000"/>
                </a:solidFill>
              </a:rPr>
              <a:t>desprezo pela autoridade de Deus.</a:t>
            </a:r>
            <a:endParaRPr lang="pt-BR" sz="2400" b="1" dirty="0">
              <a:solidFill>
                <a:srgbClr val="FF0000"/>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30A96E96-5D68-5C63-5C18-7633A3F1987F}"/>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1520659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com os braços para cima&#10;&#10;O conteúdo gerado por IA pode estar incorreto.">
            <a:extLst>
              <a:ext uri="{FF2B5EF4-FFF2-40B4-BE49-F238E27FC236}">
                <a16:creationId xmlns:a16="http://schemas.microsoft.com/office/drawing/2014/main" id="{FFCF79B6-1AEF-9013-DE36-530F0665D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206960"/>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Expressamos Quando Desobedecemos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Um dos Quatro Primeiros Mandamentos?</a:t>
            </a:r>
          </a:p>
        </p:txBody>
      </p:sp>
    </p:spTree>
    <p:extLst>
      <p:ext uri="{BB962C8B-B14F-4D97-AF65-F5344CB8AC3E}">
        <p14:creationId xmlns:p14="http://schemas.microsoft.com/office/powerpoint/2010/main" val="189052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573951"/>
            <a:ext cx="8690365" cy="6270989"/>
          </a:xfrm>
        </p:spPr>
        <p:txBody>
          <a:bodyPr>
            <a:noAutofit/>
          </a:bodyPr>
          <a:lstStyle/>
          <a:p>
            <a:pPr algn="just">
              <a:lnSpc>
                <a:spcPts val="3600"/>
              </a:lnSpc>
              <a:spcAft>
                <a:spcPts val="600"/>
              </a:spcAft>
            </a:pPr>
            <a:r>
              <a:rPr lang="pt-BR" sz="2400" b="1" dirty="0"/>
              <a:t>Os pecados de </a:t>
            </a:r>
            <a:r>
              <a:rPr lang="pt-BR" sz="2400" b="1" dirty="0">
                <a:solidFill>
                  <a:srgbClr val="FF0000"/>
                </a:solidFill>
              </a:rPr>
              <a:t>blasfêmia</a:t>
            </a:r>
            <a:r>
              <a:rPr lang="pt-BR" sz="2400" b="1" dirty="0"/>
              <a:t> e </a:t>
            </a:r>
            <a:r>
              <a:rPr lang="pt-BR" sz="2400" b="1" dirty="0">
                <a:solidFill>
                  <a:srgbClr val="FF0000"/>
                </a:solidFill>
              </a:rPr>
              <a:t>voluntária violação do sábado</a:t>
            </a:r>
            <a:r>
              <a:rPr lang="pt-BR" sz="2400" b="1" dirty="0"/>
              <a:t> recebiam o mesmo castigo, sendo igualmente uma expressão de desprezo pela autoridade de Deus.</a:t>
            </a:r>
          </a:p>
          <a:p>
            <a:pPr algn="just">
              <a:lnSpc>
                <a:spcPts val="3600"/>
              </a:lnSpc>
              <a:spcAft>
                <a:spcPts val="600"/>
              </a:spcAft>
            </a:pPr>
            <a:r>
              <a:rPr lang="pt-BR" sz="2400" b="1" dirty="0"/>
              <a:t>Em nossos tempos muitos há que rejeitam o sábado da criação como uma instituição judaica, e insistem em que, se o mesmo deve ser guardado, a pena de morte deverá ser infligida pela sua violação; vemos, porém, que a blasfêmia recebia o mesmo castigo que a violação do sábado. </a:t>
            </a:r>
          </a:p>
          <a:p>
            <a:pPr algn="just">
              <a:lnSpc>
                <a:spcPts val="3600"/>
              </a:lnSpc>
              <a:spcAft>
                <a:spcPts val="600"/>
              </a:spcAft>
            </a:pPr>
            <a:r>
              <a:rPr lang="pt-BR" sz="2400" b="1" dirty="0"/>
              <a:t>Concluiremos pois </a:t>
            </a:r>
            <a:r>
              <a:rPr lang="pt-BR" sz="2400" b="1" dirty="0">
                <a:solidFill>
                  <a:srgbClr val="FF0000"/>
                </a:solidFill>
              </a:rPr>
              <a:t>que o terceiro mandamento também deve ser posto de lado como aplicável só aos judeus? </a:t>
            </a:r>
          </a:p>
        </p:txBody>
      </p:sp>
      <p:pic>
        <p:nvPicPr>
          <p:cNvPr id="4" name="Imagem 3" descr="Desenho de uma pessoa&#10;&#10;O conteúdo gerado por IA pode estar incorreto.">
            <a:extLst>
              <a:ext uri="{FF2B5EF4-FFF2-40B4-BE49-F238E27FC236}">
                <a16:creationId xmlns:a16="http://schemas.microsoft.com/office/drawing/2014/main" id="{39ED7613-23DE-5331-A7DE-B9682CCDD401}"/>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8E4D1A-CA60-B5AE-2615-D309450DBE6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9ABC6C-3A48-0175-8D2A-B8F4E1DFF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552D3533-41AC-DD1C-0AC1-09F542090D9D}"/>
              </a:ext>
            </a:extLst>
          </p:cNvPr>
          <p:cNvSpPr>
            <a:spLocks noGrp="1"/>
          </p:cNvSpPr>
          <p:nvPr>
            <p:ph idx="1"/>
          </p:nvPr>
        </p:nvSpPr>
        <p:spPr>
          <a:xfrm>
            <a:off x="139309" y="1436098"/>
            <a:ext cx="8690365" cy="4703446"/>
          </a:xfrm>
        </p:spPr>
        <p:txBody>
          <a:bodyPr>
            <a:noAutofit/>
          </a:bodyPr>
          <a:lstStyle/>
          <a:p>
            <a:pPr algn="just">
              <a:lnSpc>
                <a:spcPts val="3600"/>
              </a:lnSpc>
              <a:spcAft>
                <a:spcPts val="600"/>
              </a:spcAft>
            </a:pPr>
            <a:r>
              <a:rPr lang="pt-BR" sz="2400" b="1" dirty="0"/>
              <a:t>No entanto o argumento tirado da pena de morte aplica-se ao terceiro, ao quinto, e na verdade a quase todos os dez preceitos, </a:t>
            </a:r>
            <a:r>
              <a:rPr lang="pt-BR" sz="2400" b="1" dirty="0">
                <a:solidFill>
                  <a:srgbClr val="FF0000"/>
                </a:solidFill>
              </a:rPr>
              <a:t>do mesmo modo que ao quarto. </a:t>
            </a:r>
          </a:p>
          <a:p>
            <a:pPr algn="just">
              <a:lnSpc>
                <a:spcPts val="3600"/>
              </a:lnSpc>
              <a:spcAft>
                <a:spcPts val="600"/>
              </a:spcAft>
            </a:pPr>
            <a:r>
              <a:rPr lang="pt-BR" sz="2400" b="1" dirty="0"/>
              <a:t>Posto que Deus </a:t>
            </a:r>
            <a:r>
              <a:rPr lang="pt-BR" sz="2400" b="1" dirty="0">
                <a:solidFill>
                  <a:srgbClr val="FF0000"/>
                </a:solidFill>
              </a:rPr>
              <a:t>não castigue </a:t>
            </a:r>
            <a:r>
              <a:rPr lang="pt-BR" sz="2400" b="1" dirty="0"/>
              <a:t>hoje a transgressão de Sua lei com castigos temporais, Sua Palavra declara, todavia, que o salário do pecado é a morte; e na </a:t>
            </a:r>
            <a:r>
              <a:rPr lang="pt-BR" sz="2400" b="1" dirty="0">
                <a:solidFill>
                  <a:srgbClr val="FF0000"/>
                </a:solidFill>
              </a:rPr>
              <a:t>execução final do juízo </a:t>
            </a:r>
            <a:r>
              <a:rPr lang="pt-BR" sz="2400" b="1" dirty="0"/>
              <a:t>achar-se-á que a morte é o quinhão daqueles que violam Seus sagrados preceitos</a:t>
            </a:r>
          </a:p>
        </p:txBody>
      </p:sp>
      <p:pic>
        <p:nvPicPr>
          <p:cNvPr id="4" name="Imagem 3" descr="Desenho de uma pessoa&#10;&#10;O conteúdo gerado por IA pode estar incorreto.">
            <a:extLst>
              <a:ext uri="{FF2B5EF4-FFF2-40B4-BE49-F238E27FC236}">
                <a16:creationId xmlns:a16="http://schemas.microsoft.com/office/drawing/2014/main" id="{B89D84B7-4FD4-E25B-2A63-C208448CCC15}"/>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446615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Uma imagem contendo pequeno, água, grande, mesa&#10;&#10;O conteúdo gerado por IA pode estar incorreto.">
            <a:extLst>
              <a:ext uri="{FF2B5EF4-FFF2-40B4-BE49-F238E27FC236}">
                <a16:creationId xmlns:a16="http://schemas.microsoft.com/office/drawing/2014/main" id="{4B175DAD-4FC6-46C4-9B0D-C52A5896B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42903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Israel Foi Espalhado Entre as Nações?</a:t>
            </a:r>
          </a:p>
        </p:txBody>
      </p:sp>
    </p:spTree>
    <p:extLst>
      <p:ext uri="{BB962C8B-B14F-4D97-AF65-F5344CB8AC3E}">
        <p14:creationId xmlns:p14="http://schemas.microsoft.com/office/powerpoint/2010/main" val="127657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CFBAED-C89A-72ED-B38C-CD835526120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C59768-9593-2E59-8735-5DBB1A7EA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245B98F-A2BD-F9E6-3472-39363CE4B2D8}"/>
              </a:ext>
            </a:extLst>
          </p:cNvPr>
          <p:cNvSpPr>
            <a:spLocks noGrp="1"/>
          </p:cNvSpPr>
          <p:nvPr>
            <p:ph idx="1"/>
          </p:nvPr>
        </p:nvSpPr>
        <p:spPr>
          <a:xfrm>
            <a:off x="139309" y="273505"/>
            <a:ext cx="8690365" cy="6440806"/>
          </a:xfrm>
        </p:spPr>
        <p:txBody>
          <a:bodyPr>
            <a:noAutofit/>
          </a:bodyPr>
          <a:lstStyle/>
          <a:p>
            <a:pPr algn="just">
              <a:lnSpc>
                <a:spcPts val="3600"/>
              </a:lnSpc>
              <a:spcAft>
                <a:spcPts val="600"/>
              </a:spcAft>
            </a:pPr>
            <a:r>
              <a:rPr lang="pt-BR" sz="2400" b="1" dirty="0"/>
              <a:t>Durante todos os quarenta anos no deserto, recordava-se semanalmente ao povo a sagrada obrigação do sábado, </a:t>
            </a:r>
            <a:r>
              <a:rPr lang="pt-BR" sz="2400" b="1" dirty="0">
                <a:solidFill>
                  <a:srgbClr val="FF0000"/>
                </a:solidFill>
              </a:rPr>
              <a:t>pelo milagre do maná. </a:t>
            </a:r>
            <a:r>
              <a:rPr lang="pt-BR" sz="2400" b="1" dirty="0"/>
              <a:t>Contudo mesmo isto não os levava à obediência. </a:t>
            </a:r>
          </a:p>
          <a:p>
            <a:pPr algn="just">
              <a:lnSpc>
                <a:spcPts val="3600"/>
              </a:lnSpc>
              <a:spcAft>
                <a:spcPts val="600"/>
              </a:spcAft>
            </a:pPr>
            <a:r>
              <a:rPr lang="pt-BR" sz="2400" b="1" dirty="0"/>
              <a:t>Havia, entretanto, </a:t>
            </a:r>
            <a:r>
              <a:rPr lang="pt-BR" sz="2400" b="1" dirty="0">
                <a:solidFill>
                  <a:srgbClr val="FF0000"/>
                </a:solidFill>
              </a:rPr>
              <a:t>grande frouxidão </a:t>
            </a:r>
            <a:r>
              <a:rPr lang="pt-BR" sz="2400" b="1" dirty="0"/>
              <a:t>na observância do quarto mandamento. Isto se conta entre as razões para a exclusão da primeira geração, da Terra Prometida. Não obstante, seus filhos não aprenderam a lição. Tal foi sua </a:t>
            </a:r>
            <a:r>
              <a:rPr lang="pt-BR" sz="2400" b="1" dirty="0">
                <a:solidFill>
                  <a:srgbClr val="FF0000"/>
                </a:solidFill>
              </a:rPr>
              <a:t>negligência do sábado </a:t>
            </a:r>
            <a:r>
              <a:rPr lang="pt-BR" sz="2400" b="1" dirty="0"/>
              <a:t>durante os quarenta anos de vagueação que, embora Deus os não impedisse de entrar em Canaã, declarou </a:t>
            </a:r>
            <a:r>
              <a:rPr lang="pt-BR" sz="2400" b="1" dirty="0">
                <a:solidFill>
                  <a:srgbClr val="FF0000"/>
                </a:solidFill>
              </a:rPr>
              <a:t>que deveriam ser espalhados </a:t>
            </a:r>
            <a:r>
              <a:rPr lang="pt-BR" sz="2400" b="1" dirty="0"/>
              <a:t>entre os gentios depois de seu estabelecimento na Terra Prometida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7C76C596-6B1E-E34B-FC5E-E9AB4DF7004D}"/>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2841699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Uma imagem contendo beisebol, ao ar livre, grama, bola&#10;&#10;O conteúdo gerado por IA pode estar incorreto.">
            <a:extLst>
              <a:ext uri="{FF2B5EF4-FFF2-40B4-BE49-F238E27FC236}">
                <a16:creationId xmlns:a16="http://schemas.microsoft.com/office/drawing/2014/main" id="{A37BB3A1-21EB-43A3-7EF1-B00B44B41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41289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a Bíblia Descreve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Religião “Gangorra” de Israel?</a:t>
            </a:r>
          </a:p>
        </p:txBody>
      </p:sp>
    </p:spTree>
    <p:extLst>
      <p:ext uri="{BB962C8B-B14F-4D97-AF65-F5344CB8AC3E}">
        <p14:creationId xmlns:p14="http://schemas.microsoft.com/office/powerpoint/2010/main" val="326278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Deuteronômio 2.14-15</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t>“Com tudo isto ainda pecaram, e não deram crédito às Suas maravilhas. [...] Pondo-os Ele à morte, então O procuravam; e voltavam, e de madrugada buscavam a Deus. E lembravam-se de que Deus era a sua Rocha, e o Deus altíssimo o seu Redentor”. Salmos 78:32-35. Não voltavam, todavia, a Deus com propósito sincero. Se bem que, </a:t>
            </a:r>
            <a:r>
              <a:rPr lang="pt-BR" sz="2400" b="1" dirty="0">
                <a:solidFill>
                  <a:srgbClr val="FF0000"/>
                </a:solidFill>
              </a:rPr>
              <a:t>quando aflitos por seus inimigos, buscavam auxílio </a:t>
            </a:r>
            <a:r>
              <a:rPr lang="pt-BR" sz="2400" b="1" dirty="0" err="1">
                <a:solidFill>
                  <a:srgbClr val="FF0000"/>
                </a:solidFill>
              </a:rPr>
              <a:t>dAquele</a:t>
            </a:r>
            <a:r>
              <a:rPr lang="pt-BR" sz="2400" b="1" dirty="0">
                <a:solidFill>
                  <a:srgbClr val="FF0000"/>
                </a:solidFill>
              </a:rPr>
              <a:t> que unicamente poderia livrar, no entanto “o seu coração não era reto para com Ele, nem foram fiéis ao Seu concerto</a:t>
            </a:r>
            <a:r>
              <a:rPr lang="pt-BR" sz="2400" b="1" dirty="0"/>
              <a:t>. Mas Ele, que é misericordioso, perdoou a sua iniquidade, e não os destruiu; antes muitas vezes desviou deles a Sua cólera, [...] porque Se lembrou de que eram carne, um vento que passa e não volta”. Salmos 78:37-39</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D5642662-8F10-E123-6348-E24C46CA4544}"/>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ulher com a mão na janela&#10;&#10;O conteúdo gerado por IA pode estar incorreto.">
            <a:extLst>
              <a:ext uri="{FF2B5EF4-FFF2-40B4-BE49-F238E27FC236}">
                <a16:creationId xmlns:a16="http://schemas.microsoft.com/office/drawing/2014/main" id="{37C616EB-2396-6365-BF8E-32703497E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6096000" y="2705725"/>
            <a:ext cx="6096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Obedeça a Deus</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Todo Tempo!</a:t>
            </a:r>
          </a:p>
        </p:txBody>
      </p:sp>
    </p:spTree>
    <p:extLst>
      <p:ext uri="{BB962C8B-B14F-4D97-AF65-F5344CB8AC3E}">
        <p14:creationId xmlns:p14="http://schemas.microsoft.com/office/powerpoint/2010/main" val="85694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com a mão no queixo&#10;&#10;O conteúdo gerado por IA pode estar incorreto.">
            <a:extLst>
              <a:ext uri="{FF2B5EF4-FFF2-40B4-BE49-F238E27FC236}">
                <a16:creationId xmlns:a16="http://schemas.microsoft.com/office/drawing/2014/main" id="{00C8806F-116E-1A6C-CBD0-2D2C63E6F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385010" y="1690062"/>
            <a:ext cx="6096000"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Sua Rebelião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Cades</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Foram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os Castigos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Israel Recebeu?</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95126"/>
            <a:ext cx="8690365" cy="6466931"/>
          </a:xfrm>
        </p:spPr>
        <p:txBody>
          <a:bodyPr>
            <a:noAutofit/>
          </a:bodyPr>
          <a:lstStyle/>
          <a:p>
            <a:pPr algn="just">
              <a:lnSpc>
                <a:spcPts val="3600"/>
              </a:lnSpc>
              <a:spcAft>
                <a:spcPts val="600"/>
              </a:spcAft>
            </a:pPr>
            <a:r>
              <a:rPr lang="pt-BR" sz="2400" b="1" dirty="0"/>
              <a:t>Durante quase quarenta anos, os filhos de Israel </a:t>
            </a:r>
            <a:r>
              <a:rPr lang="pt-BR" sz="2400" b="1" dirty="0">
                <a:solidFill>
                  <a:srgbClr val="FF0000"/>
                </a:solidFill>
              </a:rPr>
              <a:t>perdem-se de vista </a:t>
            </a:r>
            <a:r>
              <a:rPr lang="pt-BR" sz="2400" b="1" dirty="0"/>
              <a:t>na obscuridade do deserto. </a:t>
            </a:r>
          </a:p>
          <a:p>
            <a:pPr algn="just">
              <a:lnSpc>
                <a:spcPts val="3600"/>
              </a:lnSpc>
              <a:spcAft>
                <a:spcPts val="600"/>
              </a:spcAft>
            </a:pPr>
            <a:r>
              <a:rPr lang="pt-BR" sz="2400" b="1" dirty="0"/>
              <a:t>Durante esses anos, lembrava-se constantemente ao povo que se achavam </a:t>
            </a:r>
            <a:r>
              <a:rPr lang="pt-BR" sz="2400" b="1" dirty="0">
                <a:solidFill>
                  <a:srgbClr val="FF0000"/>
                </a:solidFill>
              </a:rPr>
              <a:t>sob a reprovação divina. </a:t>
            </a:r>
            <a:r>
              <a:rPr lang="pt-BR" sz="2400" b="1" dirty="0"/>
              <a:t>Na rebelião em </a:t>
            </a:r>
            <a:r>
              <a:rPr lang="pt-BR" sz="2400" b="1" dirty="0" err="1"/>
              <a:t>Cades</a:t>
            </a:r>
            <a:r>
              <a:rPr lang="pt-BR" sz="2400" b="1" dirty="0"/>
              <a:t> tinham rejeitado a Deus; e Deus, durante aquele tempo, os rejeitara. Visto que se haviam mostrado infiéis para com o Seu concerto, não de veriam receber o sinal desse concerto: o rito da circuncisão. </a:t>
            </a:r>
          </a:p>
          <a:p>
            <a:pPr algn="just">
              <a:lnSpc>
                <a:spcPts val="3600"/>
              </a:lnSpc>
              <a:spcAft>
                <a:spcPts val="600"/>
              </a:spcAft>
            </a:pPr>
            <a:r>
              <a:rPr lang="pt-BR" sz="2400" b="1" dirty="0"/>
              <a:t>Seu desejo de voltar à terra da escravidão mostrara serem eles </a:t>
            </a:r>
            <a:r>
              <a:rPr lang="pt-BR" sz="2400" b="1" dirty="0">
                <a:solidFill>
                  <a:srgbClr val="FF0000"/>
                </a:solidFill>
              </a:rPr>
              <a:t>indignos da liberdade, </a:t>
            </a:r>
            <a:r>
              <a:rPr lang="pt-BR" sz="2400" b="1" dirty="0"/>
              <a:t>e a ordenação da Páscoa, instituída para comemorar o livramento do cativeiro, não deveria ser observada.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Desenho de uma pessoa&#10;&#10;O conteúdo gerado por IA pode estar incorreto.">
            <a:extLst>
              <a:ext uri="{FF2B5EF4-FFF2-40B4-BE49-F238E27FC236}">
                <a16:creationId xmlns:a16="http://schemas.microsoft.com/office/drawing/2014/main" id="{6A9258C5-7C4F-CE87-2A65-C05E8DD11CCD}"/>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Homem segurando comida&#10;&#10;O conteúdo gerado por IA pode estar incorreto.">
            <a:extLst>
              <a:ext uri="{FF2B5EF4-FFF2-40B4-BE49-F238E27FC236}">
                <a16:creationId xmlns:a16="http://schemas.microsoft.com/office/drawing/2014/main" id="{79431DF8-2E03-3DEC-5C90-DA191C131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13184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Mesmo Assim, Como Deus Demonstrou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Seu Amor Para com Israel?</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2036988"/>
            <a:ext cx="8690365" cy="3384097"/>
          </a:xfrm>
        </p:spPr>
        <p:txBody>
          <a:bodyPr>
            <a:noAutofit/>
          </a:bodyPr>
          <a:lstStyle/>
          <a:p>
            <a:pPr algn="just">
              <a:lnSpc>
                <a:spcPts val="3600"/>
              </a:lnSpc>
              <a:spcAft>
                <a:spcPts val="600"/>
              </a:spcAft>
            </a:pPr>
            <a:r>
              <a:rPr lang="pt-BR" sz="2400" b="1" dirty="0"/>
              <a:t>Contudo, </a:t>
            </a:r>
            <a:r>
              <a:rPr lang="pt-BR" sz="2400" b="1" dirty="0">
                <a:solidFill>
                  <a:srgbClr val="FF0000"/>
                </a:solidFill>
              </a:rPr>
              <a:t>a continuação do serviço no tabernáculo, </a:t>
            </a:r>
            <a:r>
              <a:rPr lang="pt-BR" sz="2400" b="1" dirty="0"/>
              <a:t>atestava que Deus não abandonara completamente Seu povo. </a:t>
            </a:r>
          </a:p>
          <a:p>
            <a:pPr algn="just">
              <a:lnSpc>
                <a:spcPts val="3600"/>
              </a:lnSpc>
              <a:spcAft>
                <a:spcPts val="600"/>
              </a:spcAft>
            </a:pPr>
            <a:r>
              <a:rPr lang="pt-BR" sz="2400" b="1" dirty="0"/>
              <a:t>E Sua providência </a:t>
            </a:r>
            <a:r>
              <a:rPr lang="pt-BR" sz="2400" b="1" dirty="0">
                <a:solidFill>
                  <a:srgbClr val="FF0000"/>
                </a:solidFill>
              </a:rPr>
              <a:t>supria-lhes ainda as necessidades. </a:t>
            </a:r>
            <a:r>
              <a:rPr lang="pt-BR" sz="2400" b="1" dirty="0"/>
              <a:t>Neemias 9.19-21</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FBE11049-1C50-6E96-6245-C2ECD4FD1C83}"/>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Homem em pé em frente a montanha&#10;&#10;O conteúdo gerado por IA pode estar incorreto.">
            <a:extLst>
              <a:ext uri="{FF2B5EF4-FFF2-40B4-BE49-F238E27FC236}">
                <a16:creationId xmlns:a16="http://schemas.microsoft.com/office/drawing/2014/main" id="{A0D772E5-C2C6-4C52-572B-F4C63FE08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7086600" y="2151727"/>
            <a:ext cx="5105400" cy="2554545"/>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o Objetivo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Deus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Dar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Estes Castigos?</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2180684"/>
            <a:ext cx="8690365" cy="2717892"/>
          </a:xfrm>
        </p:spPr>
        <p:txBody>
          <a:bodyPr>
            <a:noAutofit/>
          </a:bodyPr>
          <a:lstStyle/>
          <a:p>
            <a:pPr algn="just">
              <a:lnSpc>
                <a:spcPts val="3600"/>
              </a:lnSpc>
              <a:spcAft>
                <a:spcPts val="600"/>
              </a:spcAft>
            </a:pPr>
            <a:r>
              <a:rPr lang="pt-BR" sz="2400" b="1" dirty="0"/>
              <a:t>A peregrinação pelo deserto não foi simplesmente ordenada como um juízo sobre os rebeldes e murmuradores, mas servia à geração que crescia, como </a:t>
            </a:r>
            <a:r>
              <a:rPr lang="pt-BR" sz="2400" b="1" dirty="0">
                <a:solidFill>
                  <a:srgbClr val="FF0000"/>
                </a:solidFill>
              </a:rPr>
              <a:t>disciplina preparatória </a:t>
            </a:r>
            <a:r>
              <a:rPr lang="pt-BR" sz="2400" b="1" dirty="0"/>
              <a:t>à sua entrada na Terra Prometida.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Desenho de uma pessoa&#10;&#10;O conteúdo gerado por IA pode estar incorreto.">
            <a:extLst>
              <a:ext uri="{FF2B5EF4-FFF2-40B4-BE49-F238E27FC236}">
                <a16:creationId xmlns:a16="http://schemas.microsoft.com/office/drawing/2014/main" id="{94EAD12A-9F18-015F-FA6D-38F57AE01673}"/>
              </a:ext>
            </a:extLst>
          </p:cNvPr>
          <p:cNvPicPr>
            <a:picLocks/>
          </p:cNvPicPr>
          <p:nvPr/>
        </p:nvPicPr>
        <p:blipFill>
          <a:blip r:embed="rId3">
            <a:extLst>
              <a:ext uri="{28A0092B-C50C-407E-A947-70E740481C1C}">
                <a14:useLocalDpi xmlns:a14="http://schemas.microsoft.com/office/drawing/2010/main" val="0"/>
              </a:ext>
            </a:extLst>
          </a:blip>
          <a:srcRect l="75263"/>
          <a:stretch>
            <a:fillRect/>
          </a:stretch>
        </p:blipFill>
        <p:spPr>
          <a:xfrm>
            <a:off x="9404684" y="0"/>
            <a:ext cx="2880000"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Pessoa posando para foto&#10;&#10;O conteúdo gerado por IA pode estar incorreto.">
            <a:extLst>
              <a:ext uri="{FF2B5EF4-FFF2-40B4-BE49-F238E27FC236}">
                <a16:creationId xmlns:a16="http://schemas.microsoft.com/office/drawing/2014/main" id="{4B7FAE20-1D7C-3101-12BE-435077E95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5593080" y="2028616"/>
            <a:ext cx="6096000"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os Únicos Relatos de Israel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Durante os 40 Anos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no Deserto?</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329</TotalTime>
  <Words>3060</Words>
  <Application>Microsoft Office PowerPoint</Application>
  <PresentationFormat>Widescreen</PresentationFormat>
  <Paragraphs>122</Paragraphs>
  <Slides>21</Slides>
  <Notes>21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21</vt:i4>
      </vt:variant>
    </vt:vector>
  </HeadingPairs>
  <TitlesOfParts>
    <vt:vector size="27"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2025-10-15T20:37:51Z</dcterms:modified>
</cp:coreProperties>
</file>