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8" r:id="rId3"/>
    <p:sldId id="300" r:id="rId4"/>
    <p:sldId id="257" r:id="rId5"/>
    <p:sldId id="337" r:id="rId6"/>
    <p:sldId id="331" r:id="rId7"/>
    <p:sldId id="301" r:id="rId8"/>
    <p:sldId id="322" r:id="rId9"/>
    <p:sldId id="332" r:id="rId10"/>
    <p:sldId id="259" r:id="rId11"/>
    <p:sldId id="323" r:id="rId12"/>
    <p:sldId id="333" r:id="rId13"/>
    <p:sldId id="334" r:id="rId14"/>
    <p:sldId id="302" r:id="rId15"/>
    <p:sldId id="335" r:id="rId16"/>
    <p:sldId id="303" r:id="rId17"/>
    <p:sldId id="321" r:id="rId18"/>
    <p:sldId id="304" r:id="rId19"/>
    <p:sldId id="324" r:id="rId20"/>
    <p:sldId id="305" r:id="rId21"/>
    <p:sldId id="326" r:id="rId22"/>
    <p:sldId id="338" r:id="rId23"/>
    <p:sldId id="306" r:id="rId24"/>
    <p:sldId id="327" r:id="rId25"/>
    <p:sldId id="339" r:id="rId26"/>
    <p:sldId id="320" r:id="rId27"/>
    <p:sldId id="328" r:id="rId28"/>
    <p:sldId id="319" r:id="rId29"/>
    <p:sldId id="329" r:id="rId30"/>
    <p:sldId id="336" r:id="rId31"/>
    <p:sldId id="340" r:id="rId32"/>
    <p:sldId id="330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AE6587-D8DF-4FE7-AED9-2A46FBC4D058}" v="61" dt="2025-10-16T18:03:17.7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57" autoAdjust="0"/>
    <p:restoredTop sz="73448" autoAdjust="0"/>
  </p:normalViewPr>
  <p:slideViewPr>
    <p:cSldViewPr snapToGrid="0">
      <p:cViewPr varScale="1">
        <p:scale>
          <a:sx n="73" d="100"/>
          <a:sy n="73" d="100"/>
        </p:scale>
        <p:origin x="2352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. Marcelo Augusto de Carvalho" userId="003edaac93cd75e4" providerId="LiveId" clId="{EB6694EA-8DB5-4428-B735-25A70CB81814}"/>
    <pc:docChg chg="undo custSel addSld delSld modSld sldOrd">
      <pc:chgData name="Pr. Marcelo Augusto de Carvalho" userId="003edaac93cd75e4" providerId="LiveId" clId="{EB6694EA-8DB5-4428-B735-25A70CB81814}" dt="2025-10-16T18:04:02.125" v="1734" actId="1036"/>
      <pc:docMkLst>
        <pc:docMk/>
      </pc:docMkLst>
      <pc:sldChg chg="addSp modSp mod modNotesTx">
        <pc:chgData name="Pr. Marcelo Augusto de Carvalho" userId="003edaac93cd75e4" providerId="LiveId" clId="{EB6694EA-8DB5-4428-B735-25A70CB81814}" dt="2025-10-16T14:38:49.235" v="1384" actId="171"/>
        <pc:sldMkLst>
          <pc:docMk/>
          <pc:sldMk cId="2391147461" sldId="256"/>
        </pc:sldMkLst>
        <pc:spChg chg="mod">
          <ac:chgData name="Pr. Marcelo Augusto de Carvalho" userId="003edaac93cd75e4" providerId="LiveId" clId="{EB6694EA-8DB5-4428-B735-25A70CB81814}" dt="2025-10-02T14:32:59.006" v="19" actId="20577"/>
          <ac:spMkLst>
            <pc:docMk/>
            <pc:sldMk cId="2391147461" sldId="256"/>
            <ac:spMk id="4" creationId="{281DBA33-D16E-6458-79C5-9E884890072A}"/>
          </ac:spMkLst>
        </pc:spChg>
        <pc:picChg chg="add mod ord">
          <ac:chgData name="Pr. Marcelo Augusto de Carvalho" userId="003edaac93cd75e4" providerId="LiveId" clId="{EB6694EA-8DB5-4428-B735-25A70CB81814}" dt="2025-10-16T14:38:49.235" v="1384" actId="171"/>
          <ac:picMkLst>
            <pc:docMk/>
            <pc:sldMk cId="2391147461" sldId="256"/>
            <ac:picMk id="3" creationId="{E27CD272-F155-F19A-FF08-10F06B2B0D5B}"/>
          </ac:picMkLst>
        </pc:picChg>
      </pc:sldChg>
      <pc:sldChg chg="addSp delSp modSp mod">
        <pc:chgData name="Pr. Marcelo Augusto de Carvalho" userId="003edaac93cd75e4" providerId="LiveId" clId="{EB6694EA-8DB5-4428-B735-25A70CB81814}" dt="2025-10-16T14:42:13.374" v="1462" actId="1038"/>
        <pc:sldMkLst>
          <pc:docMk/>
          <pc:sldMk cId="3097251901" sldId="257"/>
        </pc:sldMkLst>
        <pc:spChg chg="mod">
          <ac:chgData name="Pr. Marcelo Augusto de Carvalho" userId="003edaac93cd75e4" providerId="LiveId" clId="{EB6694EA-8DB5-4428-B735-25A70CB81814}" dt="2025-10-16T14:01:40.773" v="1307" actId="207"/>
          <ac:spMkLst>
            <pc:docMk/>
            <pc:sldMk cId="3097251901" sldId="257"/>
            <ac:spMk id="3" creationId="{C3F39A52-9BFF-21C8-E67F-F27B6F020CBE}"/>
          </ac:spMkLst>
        </pc:spChg>
        <pc:picChg chg="del">
          <ac:chgData name="Pr. Marcelo Augusto de Carvalho" userId="003edaac93cd75e4" providerId="LiveId" clId="{EB6694EA-8DB5-4428-B735-25A70CB81814}" dt="2025-10-16T14:41:39.713" v="1434" actId="478"/>
          <ac:picMkLst>
            <pc:docMk/>
            <pc:sldMk cId="3097251901" sldId="257"/>
            <ac:picMk id="2" creationId="{77DC4F79-410F-1CCB-2CBF-3914A14F1066}"/>
          </ac:picMkLst>
        </pc:picChg>
        <pc:picChg chg="add mod modCrop">
          <ac:chgData name="Pr. Marcelo Augusto de Carvalho" userId="003edaac93cd75e4" providerId="LiveId" clId="{EB6694EA-8DB5-4428-B735-25A70CB81814}" dt="2025-10-16T14:42:13.374" v="1462" actId="1038"/>
          <ac:picMkLst>
            <pc:docMk/>
            <pc:sldMk cId="3097251901" sldId="257"/>
            <ac:picMk id="5" creationId="{2FE1A187-888E-6282-FAEB-7E09A56B5A19}"/>
          </ac:picMkLst>
        </pc:picChg>
      </pc:sldChg>
      <pc:sldChg chg="modSp mod">
        <pc:chgData name="Pr. Marcelo Augusto de Carvalho" userId="003edaac93cd75e4" providerId="LiveId" clId="{EB6694EA-8DB5-4428-B735-25A70CB81814}" dt="2025-10-02T14:33:21.037" v="38" actId="20577"/>
        <pc:sldMkLst>
          <pc:docMk/>
          <pc:sldMk cId="3284625694" sldId="258"/>
        </pc:sldMkLst>
        <pc:spChg chg="mod">
          <ac:chgData name="Pr. Marcelo Augusto de Carvalho" userId="003edaac93cd75e4" providerId="LiveId" clId="{EB6694EA-8DB5-4428-B735-25A70CB81814}" dt="2025-10-02T14:33:21.037" v="38" actId="20577"/>
          <ac:spMkLst>
            <pc:docMk/>
            <pc:sldMk cId="3284625694" sldId="258"/>
            <ac:spMk id="5" creationId="{6A751132-2C4E-80A0-99E1-CC643B27E252}"/>
          </ac:spMkLst>
        </pc:spChg>
      </pc:sldChg>
      <pc:sldChg chg="addSp modSp mod">
        <pc:chgData name="Pr. Marcelo Augusto de Carvalho" userId="003edaac93cd75e4" providerId="LiveId" clId="{EB6694EA-8DB5-4428-B735-25A70CB81814}" dt="2025-10-16T14:39:38.944" v="1401" actId="171"/>
        <pc:sldMkLst>
          <pc:docMk/>
          <pc:sldMk cId="1313003849" sldId="259"/>
        </pc:sldMkLst>
        <pc:spChg chg="mod">
          <ac:chgData name="Pr. Marcelo Augusto de Carvalho" userId="003edaac93cd75e4" providerId="LiveId" clId="{EB6694EA-8DB5-4428-B735-25A70CB81814}" dt="2025-10-16T13:27:40.943" v="715" actId="1036"/>
          <ac:spMkLst>
            <pc:docMk/>
            <pc:sldMk cId="1313003849" sldId="259"/>
            <ac:spMk id="2" creationId="{05A67677-772A-1396-E2C4-5018CB2B0573}"/>
          </ac:spMkLst>
        </pc:spChg>
        <pc:picChg chg="add mod ord">
          <ac:chgData name="Pr. Marcelo Augusto de Carvalho" userId="003edaac93cd75e4" providerId="LiveId" clId="{EB6694EA-8DB5-4428-B735-25A70CB81814}" dt="2025-10-16T14:39:38.944" v="1401" actId="171"/>
          <ac:picMkLst>
            <pc:docMk/>
            <pc:sldMk cId="1313003849" sldId="259"/>
            <ac:picMk id="4" creationId="{1F0D5AAA-3E22-9625-BF7E-AF42C773E130}"/>
          </ac:picMkLst>
        </pc:picChg>
      </pc:sldChg>
      <pc:sldChg chg="del">
        <pc:chgData name="Pr. Marcelo Augusto de Carvalho" userId="003edaac93cd75e4" providerId="LiveId" clId="{EB6694EA-8DB5-4428-B735-25A70CB81814}" dt="2025-10-07T14:13:56.142" v="566" actId="47"/>
        <pc:sldMkLst>
          <pc:docMk/>
          <pc:sldMk cId="3518966941" sldId="299"/>
        </pc:sldMkLst>
      </pc:sldChg>
      <pc:sldChg chg="addSp modSp mod">
        <pc:chgData name="Pr. Marcelo Augusto de Carvalho" userId="003edaac93cd75e4" providerId="LiveId" clId="{EB6694EA-8DB5-4428-B735-25A70CB81814}" dt="2025-10-16T17:58:26.144" v="1502" actId="20577"/>
        <pc:sldMkLst>
          <pc:docMk/>
          <pc:sldMk cId="3579515904" sldId="300"/>
        </pc:sldMkLst>
        <pc:spChg chg="mod">
          <ac:chgData name="Pr. Marcelo Augusto de Carvalho" userId="003edaac93cd75e4" providerId="LiveId" clId="{EB6694EA-8DB5-4428-B735-25A70CB81814}" dt="2025-10-16T17:58:26.144" v="1502" actId="20577"/>
          <ac:spMkLst>
            <pc:docMk/>
            <pc:sldMk cId="3579515904" sldId="300"/>
            <ac:spMk id="5" creationId="{80A9F6E0-A5D3-838C-5712-6982C41E4A8A}"/>
          </ac:spMkLst>
        </pc:spChg>
        <pc:picChg chg="add mod">
          <ac:chgData name="Pr. Marcelo Augusto de Carvalho" userId="003edaac93cd75e4" providerId="LiveId" clId="{EB6694EA-8DB5-4428-B735-25A70CB81814}" dt="2025-10-16T14:39:03.666" v="1389"/>
          <ac:picMkLst>
            <pc:docMk/>
            <pc:sldMk cId="3579515904" sldId="300"/>
            <ac:picMk id="3" creationId="{608C5DF3-FA29-A49C-8306-2625B8804A71}"/>
          </ac:picMkLst>
        </pc:picChg>
        <pc:picChg chg="add mod ord">
          <ac:chgData name="Pr. Marcelo Augusto de Carvalho" userId="003edaac93cd75e4" providerId="LiveId" clId="{EB6694EA-8DB5-4428-B735-25A70CB81814}" dt="2025-10-16T14:39:15.944" v="1393" actId="171"/>
          <ac:picMkLst>
            <pc:docMk/>
            <pc:sldMk cId="3579515904" sldId="300"/>
            <ac:picMk id="6" creationId="{F5033020-8088-535A-C43B-A0D43D69CF6E}"/>
          </ac:picMkLst>
        </pc:picChg>
      </pc:sldChg>
      <pc:sldChg chg="addSp modSp mod">
        <pc:chgData name="Pr. Marcelo Augusto de Carvalho" userId="003edaac93cd75e4" providerId="LiveId" clId="{EB6694EA-8DB5-4428-B735-25A70CB81814}" dt="2025-10-16T17:58:58.374" v="1533" actId="1036"/>
        <pc:sldMkLst>
          <pc:docMk/>
          <pc:sldMk cId="3669010739" sldId="301"/>
        </pc:sldMkLst>
        <pc:spChg chg="mod">
          <ac:chgData name="Pr. Marcelo Augusto de Carvalho" userId="003edaac93cd75e4" providerId="LiveId" clId="{EB6694EA-8DB5-4428-B735-25A70CB81814}" dt="2025-10-16T17:58:58.374" v="1533" actId="1036"/>
          <ac:spMkLst>
            <pc:docMk/>
            <pc:sldMk cId="3669010739" sldId="301"/>
            <ac:spMk id="5" creationId="{26818464-3753-87B3-CAFC-1E0CA3B0ECC8}"/>
          </ac:spMkLst>
        </pc:spChg>
        <pc:picChg chg="add mod ord">
          <ac:chgData name="Pr. Marcelo Augusto de Carvalho" userId="003edaac93cd75e4" providerId="LiveId" clId="{EB6694EA-8DB5-4428-B735-25A70CB81814}" dt="2025-10-16T14:39:27.892" v="1397" actId="171"/>
          <ac:picMkLst>
            <pc:docMk/>
            <pc:sldMk cId="3669010739" sldId="301"/>
            <ac:picMk id="3" creationId="{6E99DB16-A2DB-FCAB-588A-8C223974F2C3}"/>
          </ac:picMkLst>
        </pc:picChg>
      </pc:sldChg>
      <pc:sldChg chg="addSp modSp mod">
        <pc:chgData name="Pr. Marcelo Augusto de Carvalho" userId="003edaac93cd75e4" providerId="LiveId" clId="{EB6694EA-8DB5-4428-B735-25A70CB81814}" dt="2025-10-16T17:59:12.664" v="1535" actId="1076"/>
        <pc:sldMkLst>
          <pc:docMk/>
          <pc:sldMk cId="150383901" sldId="302"/>
        </pc:sldMkLst>
        <pc:spChg chg="mod">
          <ac:chgData name="Pr. Marcelo Augusto de Carvalho" userId="003edaac93cd75e4" providerId="LiveId" clId="{EB6694EA-8DB5-4428-B735-25A70CB81814}" dt="2025-10-16T17:59:12.664" v="1535" actId="1076"/>
          <ac:spMkLst>
            <pc:docMk/>
            <pc:sldMk cId="150383901" sldId="302"/>
            <ac:spMk id="5" creationId="{DB29BF97-407C-DC8D-A883-64E75A0D628F}"/>
          </ac:spMkLst>
        </pc:spChg>
        <pc:picChg chg="add mod ord">
          <ac:chgData name="Pr. Marcelo Augusto de Carvalho" userId="003edaac93cd75e4" providerId="LiveId" clId="{EB6694EA-8DB5-4428-B735-25A70CB81814}" dt="2025-10-16T14:39:51.767" v="1405" actId="171"/>
          <ac:picMkLst>
            <pc:docMk/>
            <pc:sldMk cId="150383901" sldId="302"/>
            <ac:picMk id="3" creationId="{E7E9F26B-8C67-D529-B351-9EC27C07F1F2}"/>
          </ac:picMkLst>
        </pc:picChg>
      </pc:sldChg>
      <pc:sldChg chg="addSp modSp mod">
        <pc:chgData name="Pr. Marcelo Augusto de Carvalho" userId="003edaac93cd75e4" providerId="LiveId" clId="{EB6694EA-8DB5-4428-B735-25A70CB81814}" dt="2025-10-16T17:59:38.496" v="1538" actId="20577"/>
        <pc:sldMkLst>
          <pc:docMk/>
          <pc:sldMk cId="1890525026" sldId="303"/>
        </pc:sldMkLst>
        <pc:spChg chg="mod">
          <ac:chgData name="Pr. Marcelo Augusto de Carvalho" userId="003edaac93cd75e4" providerId="LiveId" clId="{EB6694EA-8DB5-4428-B735-25A70CB81814}" dt="2025-10-16T17:59:38.496" v="1538" actId="20577"/>
          <ac:spMkLst>
            <pc:docMk/>
            <pc:sldMk cId="1890525026" sldId="303"/>
            <ac:spMk id="2" creationId="{781C9BDE-0933-0317-0FC6-015BE593276E}"/>
          </ac:spMkLst>
        </pc:spChg>
        <pc:picChg chg="add mod ord">
          <ac:chgData name="Pr. Marcelo Augusto de Carvalho" userId="003edaac93cd75e4" providerId="LiveId" clId="{EB6694EA-8DB5-4428-B735-25A70CB81814}" dt="2025-10-16T14:40:02.564" v="1409" actId="171"/>
          <ac:picMkLst>
            <pc:docMk/>
            <pc:sldMk cId="1890525026" sldId="303"/>
            <ac:picMk id="4" creationId="{7A28DC7D-2E0B-0700-DCA5-117E8B9C0FFD}"/>
          </ac:picMkLst>
        </pc:picChg>
      </pc:sldChg>
      <pc:sldChg chg="addSp modSp mod">
        <pc:chgData name="Pr. Marcelo Augusto de Carvalho" userId="003edaac93cd75e4" providerId="LiveId" clId="{EB6694EA-8DB5-4428-B735-25A70CB81814}" dt="2025-10-16T17:59:48.934" v="1545" actId="1036"/>
        <pc:sldMkLst>
          <pc:docMk/>
          <pc:sldMk cId="1276572440" sldId="304"/>
        </pc:sldMkLst>
        <pc:spChg chg="mod">
          <ac:chgData name="Pr. Marcelo Augusto de Carvalho" userId="003edaac93cd75e4" providerId="LiveId" clId="{EB6694EA-8DB5-4428-B735-25A70CB81814}" dt="2025-10-16T17:59:48.934" v="1545" actId="1036"/>
          <ac:spMkLst>
            <pc:docMk/>
            <pc:sldMk cId="1276572440" sldId="304"/>
            <ac:spMk id="2" creationId="{78BDB980-31FC-3643-5191-4B198989E654}"/>
          </ac:spMkLst>
        </pc:spChg>
        <pc:picChg chg="add mod ord">
          <ac:chgData name="Pr. Marcelo Augusto de Carvalho" userId="003edaac93cd75e4" providerId="LiveId" clId="{EB6694EA-8DB5-4428-B735-25A70CB81814}" dt="2025-10-16T14:40:13.336" v="1413" actId="171"/>
          <ac:picMkLst>
            <pc:docMk/>
            <pc:sldMk cId="1276572440" sldId="304"/>
            <ac:picMk id="4" creationId="{39E446EB-C988-3BD8-5BB0-D8E94B6E722E}"/>
          </ac:picMkLst>
        </pc:picChg>
      </pc:sldChg>
      <pc:sldChg chg="addSp modSp mod">
        <pc:chgData name="Pr. Marcelo Augusto de Carvalho" userId="003edaac93cd75e4" providerId="LiveId" clId="{EB6694EA-8DB5-4428-B735-25A70CB81814}" dt="2025-10-16T18:00:32.209" v="1567" actId="6549"/>
        <pc:sldMkLst>
          <pc:docMk/>
          <pc:sldMk cId="3262789316" sldId="305"/>
        </pc:sldMkLst>
        <pc:spChg chg="mod">
          <ac:chgData name="Pr. Marcelo Augusto de Carvalho" userId="003edaac93cd75e4" providerId="LiveId" clId="{EB6694EA-8DB5-4428-B735-25A70CB81814}" dt="2025-10-16T18:00:32.209" v="1567" actId="6549"/>
          <ac:spMkLst>
            <pc:docMk/>
            <pc:sldMk cId="3262789316" sldId="305"/>
            <ac:spMk id="2" creationId="{1ADFFB66-6DD2-7375-7E18-79475EB3A02C}"/>
          </ac:spMkLst>
        </pc:spChg>
        <pc:picChg chg="add mod ord">
          <ac:chgData name="Pr. Marcelo Augusto de Carvalho" userId="003edaac93cd75e4" providerId="LiveId" clId="{EB6694EA-8DB5-4428-B735-25A70CB81814}" dt="2025-10-16T14:40:26.764" v="1417" actId="171"/>
          <ac:picMkLst>
            <pc:docMk/>
            <pc:sldMk cId="3262789316" sldId="305"/>
            <ac:picMk id="4" creationId="{998D9DD5-191B-8831-39D7-88B4F958682B}"/>
          </ac:picMkLst>
        </pc:picChg>
      </pc:sldChg>
      <pc:sldChg chg="addSp modSp mod">
        <pc:chgData name="Pr. Marcelo Augusto de Carvalho" userId="003edaac93cd75e4" providerId="LiveId" clId="{EB6694EA-8DB5-4428-B735-25A70CB81814}" dt="2025-10-16T18:00:44.320" v="1571" actId="1036"/>
        <pc:sldMkLst>
          <pc:docMk/>
          <pc:sldMk cId="856942278" sldId="306"/>
        </pc:sldMkLst>
        <pc:spChg chg="mod">
          <ac:chgData name="Pr. Marcelo Augusto de Carvalho" userId="003edaac93cd75e4" providerId="LiveId" clId="{EB6694EA-8DB5-4428-B735-25A70CB81814}" dt="2025-10-16T18:00:44.320" v="1571" actId="1036"/>
          <ac:spMkLst>
            <pc:docMk/>
            <pc:sldMk cId="856942278" sldId="306"/>
            <ac:spMk id="2" creationId="{63E37C5D-50E5-54BD-E06B-82189C06D3D4}"/>
          </ac:spMkLst>
        </pc:spChg>
        <pc:picChg chg="add mod ord">
          <ac:chgData name="Pr. Marcelo Augusto de Carvalho" userId="003edaac93cd75e4" providerId="LiveId" clId="{EB6694EA-8DB5-4428-B735-25A70CB81814}" dt="2025-10-16T14:40:40.424" v="1421" actId="171"/>
          <ac:picMkLst>
            <pc:docMk/>
            <pc:sldMk cId="856942278" sldId="306"/>
            <ac:picMk id="4" creationId="{70517B91-789F-197A-FB89-816CDB5CFE8A}"/>
          </ac:picMkLst>
        </pc:picChg>
      </pc:sldChg>
      <pc:sldChg chg="addSp modSp mod">
        <pc:chgData name="Pr. Marcelo Augusto de Carvalho" userId="003edaac93cd75e4" providerId="LiveId" clId="{EB6694EA-8DB5-4428-B735-25A70CB81814}" dt="2025-10-16T14:41:06.124" v="1429" actId="171"/>
        <pc:sldMkLst>
          <pc:docMk/>
          <pc:sldMk cId="516013852" sldId="319"/>
        </pc:sldMkLst>
        <pc:spChg chg="mod">
          <ac:chgData name="Pr. Marcelo Augusto de Carvalho" userId="003edaac93cd75e4" providerId="LiveId" clId="{EB6694EA-8DB5-4428-B735-25A70CB81814}" dt="2025-10-16T13:28:38.658" v="832" actId="1035"/>
          <ac:spMkLst>
            <pc:docMk/>
            <pc:sldMk cId="516013852" sldId="319"/>
            <ac:spMk id="2" creationId="{AEA775BC-25E9-F544-E07E-58A10F4C8699}"/>
          </ac:spMkLst>
        </pc:spChg>
        <pc:picChg chg="add mod ord">
          <ac:chgData name="Pr. Marcelo Augusto de Carvalho" userId="003edaac93cd75e4" providerId="LiveId" clId="{EB6694EA-8DB5-4428-B735-25A70CB81814}" dt="2025-10-16T14:41:06.124" v="1429" actId="171"/>
          <ac:picMkLst>
            <pc:docMk/>
            <pc:sldMk cId="516013852" sldId="319"/>
            <ac:picMk id="4" creationId="{114C0A2C-9022-03E7-4E5B-60A258EDE9C2}"/>
          </ac:picMkLst>
        </pc:picChg>
      </pc:sldChg>
      <pc:sldChg chg="addSp modSp mod">
        <pc:chgData name="Pr. Marcelo Augusto de Carvalho" userId="003edaac93cd75e4" providerId="LiveId" clId="{EB6694EA-8DB5-4428-B735-25A70CB81814}" dt="2025-10-16T18:00:51.004" v="1578" actId="1036"/>
        <pc:sldMkLst>
          <pc:docMk/>
          <pc:sldMk cId="10581937" sldId="320"/>
        </pc:sldMkLst>
        <pc:spChg chg="mod">
          <ac:chgData name="Pr. Marcelo Augusto de Carvalho" userId="003edaac93cd75e4" providerId="LiveId" clId="{EB6694EA-8DB5-4428-B735-25A70CB81814}" dt="2025-10-16T18:00:51.004" v="1578" actId="1036"/>
          <ac:spMkLst>
            <pc:docMk/>
            <pc:sldMk cId="10581937" sldId="320"/>
            <ac:spMk id="2" creationId="{93516F94-F679-B013-8D5F-0AD2BE295E41}"/>
          </ac:spMkLst>
        </pc:spChg>
        <pc:picChg chg="add mod ord">
          <ac:chgData name="Pr. Marcelo Augusto de Carvalho" userId="003edaac93cd75e4" providerId="LiveId" clId="{EB6694EA-8DB5-4428-B735-25A70CB81814}" dt="2025-10-16T14:40:55.824" v="1425" actId="171"/>
          <ac:picMkLst>
            <pc:docMk/>
            <pc:sldMk cId="10581937" sldId="320"/>
            <ac:picMk id="4" creationId="{D460EBC0-0B6B-7B6F-14A7-B6038532646D}"/>
          </ac:picMkLst>
        </pc:picChg>
      </pc:sldChg>
      <pc:sldChg chg="addSp delSp modSp mod ord">
        <pc:chgData name="Pr. Marcelo Augusto de Carvalho" userId="003edaac93cd75e4" providerId="LiveId" clId="{EB6694EA-8DB5-4428-B735-25A70CB81814}" dt="2025-10-16T14:43:14.496" v="1481"/>
        <pc:sldMkLst>
          <pc:docMk/>
          <pc:sldMk cId="2671598681" sldId="321"/>
        </pc:sldMkLst>
        <pc:spChg chg="mod">
          <ac:chgData name="Pr. Marcelo Augusto de Carvalho" userId="003edaac93cd75e4" providerId="LiveId" clId="{EB6694EA-8DB5-4428-B735-25A70CB81814}" dt="2025-10-16T14:09:44.400" v="1356" actId="207"/>
          <ac:spMkLst>
            <pc:docMk/>
            <pc:sldMk cId="2671598681" sldId="321"/>
            <ac:spMk id="3" creationId="{D5A876F3-E8FC-C3CB-9F42-D97E9ECF52A7}"/>
          </ac:spMkLst>
        </pc:spChg>
        <pc:picChg chg="del">
          <ac:chgData name="Pr. Marcelo Augusto de Carvalho" userId="003edaac93cd75e4" providerId="LiveId" clId="{EB6694EA-8DB5-4428-B735-25A70CB81814}" dt="2025-10-16T14:43:13.546" v="1480" actId="478"/>
          <ac:picMkLst>
            <pc:docMk/>
            <pc:sldMk cId="2671598681" sldId="321"/>
            <ac:picMk id="2" creationId="{7A9FAE52-A8E3-64C4-B9C1-AF87626CF651}"/>
          </ac:picMkLst>
        </pc:picChg>
        <pc:picChg chg="add mod">
          <ac:chgData name="Pr. Marcelo Augusto de Carvalho" userId="003edaac93cd75e4" providerId="LiveId" clId="{EB6694EA-8DB5-4428-B735-25A70CB81814}" dt="2025-10-16T14:43:14.496" v="1481"/>
          <ac:picMkLst>
            <pc:docMk/>
            <pc:sldMk cId="2671598681" sldId="321"/>
            <ac:picMk id="4" creationId="{F487D76A-225F-8DAC-E602-EA4E2175A90E}"/>
          </ac:picMkLst>
        </pc:picChg>
      </pc:sldChg>
      <pc:sldChg chg="addSp delSp modSp mod">
        <pc:chgData name="Pr. Marcelo Augusto de Carvalho" userId="003edaac93cd75e4" providerId="LiveId" clId="{EB6694EA-8DB5-4428-B735-25A70CB81814}" dt="2025-10-16T14:42:42.419" v="1468"/>
        <pc:sldMkLst>
          <pc:docMk/>
          <pc:sldMk cId="2956918268" sldId="322"/>
        </pc:sldMkLst>
        <pc:spChg chg="mod">
          <ac:chgData name="Pr. Marcelo Augusto de Carvalho" userId="003edaac93cd75e4" providerId="LiveId" clId="{EB6694EA-8DB5-4428-B735-25A70CB81814}" dt="2025-10-16T14:03:47.513" v="1313" actId="207"/>
          <ac:spMkLst>
            <pc:docMk/>
            <pc:sldMk cId="2956918268" sldId="322"/>
            <ac:spMk id="3" creationId="{96867E34-4A4A-6A7A-B4DE-78F89A14A537}"/>
          </ac:spMkLst>
        </pc:spChg>
        <pc:picChg chg="del">
          <ac:chgData name="Pr. Marcelo Augusto de Carvalho" userId="003edaac93cd75e4" providerId="LiveId" clId="{EB6694EA-8DB5-4428-B735-25A70CB81814}" dt="2025-10-16T14:42:41.534" v="1467" actId="478"/>
          <ac:picMkLst>
            <pc:docMk/>
            <pc:sldMk cId="2956918268" sldId="322"/>
            <ac:picMk id="2" creationId="{A21548D9-E66B-CAF5-0AF7-ECD8A7DB9D4F}"/>
          </ac:picMkLst>
        </pc:picChg>
        <pc:picChg chg="add mod">
          <ac:chgData name="Pr. Marcelo Augusto de Carvalho" userId="003edaac93cd75e4" providerId="LiveId" clId="{EB6694EA-8DB5-4428-B735-25A70CB81814}" dt="2025-10-16T14:42:42.419" v="1468"/>
          <ac:picMkLst>
            <pc:docMk/>
            <pc:sldMk cId="2956918268" sldId="322"/>
            <ac:picMk id="4" creationId="{6BE6448F-4585-000D-779D-216F6C5ACDD8}"/>
          </ac:picMkLst>
        </pc:picChg>
      </pc:sldChg>
      <pc:sldChg chg="addSp delSp modSp mod">
        <pc:chgData name="Pr. Marcelo Augusto de Carvalho" userId="003edaac93cd75e4" providerId="LiveId" clId="{EB6694EA-8DB5-4428-B735-25A70CB81814}" dt="2025-10-16T14:42:51.836" v="1473"/>
        <pc:sldMkLst>
          <pc:docMk/>
          <pc:sldMk cId="13325531" sldId="323"/>
        </pc:sldMkLst>
        <pc:spChg chg="mod">
          <ac:chgData name="Pr. Marcelo Augusto de Carvalho" userId="003edaac93cd75e4" providerId="LiveId" clId="{EB6694EA-8DB5-4428-B735-25A70CB81814}" dt="2025-10-16T14:05:34.760" v="1318" actId="207"/>
          <ac:spMkLst>
            <pc:docMk/>
            <pc:sldMk cId="13325531" sldId="323"/>
            <ac:spMk id="3" creationId="{1EC8772D-D06F-7FC4-AA63-C013B8DFC68A}"/>
          </ac:spMkLst>
        </pc:spChg>
        <pc:picChg chg="del">
          <ac:chgData name="Pr. Marcelo Augusto de Carvalho" userId="003edaac93cd75e4" providerId="LiveId" clId="{EB6694EA-8DB5-4428-B735-25A70CB81814}" dt="2025-10-16T14:42:50.976" v="1472" actId="478"/>
          <ac:picMkLst>
            <pc:docMk/>
            <pc:sldMk cId="13325531" sldId="323"/>
            <ac:picMk id="2" creationId="{89E58AC3-0D96-355F-D8F5-C9CCA9B3435D}"/>
          </ac:picMkLst>
        </pc:picChg>
        <pc:picChg chg="add mod">
          <ac:chgData name="Pr. Marcelo Augusto de Carvalho" userId="003edaac93cd75e4" providerId="LiveId" clId="{EB6694EA-8DB5-4428-B735-25A70CB81814}" dt="2025-10-16T14:42:51.836" v="1473"/>
          <ac:picMkLst>
            <pc:docMk/>
            <pc:sldMk cId="13325531" sldId="323"/>
            <ac:picMk id="4" creationId="{A358527B-6836-F6FD-F897-50423BF6F1FD}"/>
          </ac:picMkLst>
        </pc:picChg>
      </pc:sldChg>
      <pc:sldChg chg="addSp delSp modSp mod ord">
        <pc:chgData name="Pr. Marcelo Augusto de Carvalho" userId="003edaac93cd75e4" providerId="LiveId" clId="{EB6694EA-8DB5-4428-B735-25A70CB81814}" dt="2025-10-16T14:43:19.044" v="1483"/>
        <pc:sldMkLst>
          <pc:docMk/>
          <pc:sldMk cId="2756440913" sldId="324"/>
        </pc:sldMkLst>
        <pc:spChg chg="mod">
          <ac:chgData name="Pr. Marcelo Augusto de Carvalho" userId="003edaac93cd75e4" providerId="LiveId" clId="{EB6694EA-8DB5-4428-B735-25A70CB81814}" dt="2025-10-16T14:10:15.729" v="1359" actId="207"/>
          <ac:spMkLst>
            <pc:docMk/>
            <pc:sldMk cId="2756440913" sldId="324"/>
            <ac:spMk id="3" creationId="{17F2B5E8-B179-222B-EAD3-6E9E4C680CDA}"/>
          </ac:spMkLst>
        </pc:spChg>
        <pc:picChg chg="del">
          <ac:chgData name="Pr. Marcelo Augusto de Carvalho" userId="003edaac93cd75e4" providerId="LiveId" clId="{EB6694EA-8DB5-4428-B735-25A70CB81814}" dt="2025-10-16T14:43:18.124" v="1482" actId="478"/>
          <ac:picMkLst>
            <pc:docMk/>
            <pc:sldMk cId="2756440913" sldId="324"/>
            <ac:picMk id="2" creationId="{FD84814C-E09E-0770-9461-648B4F5411E2}"/>
          </ac:picMkLst>
        </pc:picChg>
        <pc:picChg chg="add mod">
          <ac:chgData name="Pr. Marcelo Augusto de Carvalho" userId="003edaac93cd75e4" providerId="LiveId" clId="{EB6694EA-8DB5-4428-B735-25A70CB81814}" dt="2025-10-16T14:43:19.044" v="1483"/>
          <ac:picMkLst>
            <pc:docMk/>
            <pc:sldMk cId="2756440913" sldId="324"/>
            <ac:picMk id="4" creationId="{9B603BE2-2F9D-9115-D594-01223E488C5D}"/>
          </ac:picMkLst>
        </pc:picChg>
      </pc:sldChg>
      <pc:sldChg chg="del">
        <pc:chgData name="Pr. Marcelo Augusto de Carvalho" userId="003edaac93cd75e4" providerId="LiveId" clId="{EB6694EA-8DB5-4428-B735-25A70CB81814}" dt="2025-10-08T06:10:41.900" v="649" actId="47"/>
        <pc:sldMkLst>
          <pc:docMk/>
          <pc:sldMk cId="2568211909" sldId="325"/>
        </pc:sldMkLst>
      </pc:sldChg>
      <pc:sldChg chg="addSp delSp modSp mod">
        <pc:chgData name="Pr. Marcelo Augusto de Carvalho" userId="003edaac93cd75e4" providerId="LiveId" clId="{EB6694EA-8DB5-4428-B735-25A70CB81814}" dt="2025-10-16T14:43:23.736" v="1485"/>
        <pc:sldMkLst>
          <pc:docMk/>
          <pc:sldMk cId="3912241508" sldId="326"/>
        </pc:sldMkLst>
        <pc:spChg chg="mod">
          <ac:chgData name="Pr. Marcelo Augusto de Carvalho" userId="003edaac93cd75e4" providerId="LiveId" clId="{EB6694EA-8DB5-4428-B735-25A70CB81814}" dt="2025-10-16T14:10:51.820" v="1362" actId="207"/>
          <ac:spMkLst>
            <pc:docMk/>
            <pc:sldMk cId="3912241508" sldId="326"/>
            <ac:spMk id="3" creationId="{85B85967-2C71-DA35-2F87-860817BD71EB}"/>
          </ac:spMkLst>
        </pc:spChg>
        <pc:picChg chg="del">
          <ac:chgData name="Pr. Marcelo Augusto de Carvalho" userId="003edaac93cd75e4" providerId="LiveId" clId="{EB6694EA-8DB5-4428-B735-25A70CB81814}" dt="2025-10-16T14:43:22.726" v="1484" actId="478"/>
          <ac:picMkLst>
            <pc:docMk/>
            <pc:sldMk cId="3912241508" sldId="326"/>
            <ac:picMk id="2" creationId="{9A3BD21A-4E94-3D8A-B18D-679FA453CF5E}"/>
          </ac:picMkLst>
        </pc:picChg>
        <pc:picChg chg="add mod">
          <ac:chgData name="Pr. Marcelo Augusto de Carvalho" userId="003edaac93cd75e4" providerId="LiveId" clId="{EB6694EA-8DB5-4428-B735-25A70CB81814}" dt="2025-10-16T14:43:23.736" v="1485"/>
          <ac:picMkLst>
            <pc:docMk/>
            <pc:sldMk cId="3912241508" sldId="326"/>
            <ac:picMk id="4" creationId="{82DB09AB-7588-3A89-4F13-39B3A3FB16B5}"/>
          </ac:picMkLst>
        </pc:picChg>
      </pc:sldChg>
      <pc:sldChg chg="addSp delSp modSp mod">
        <pc:chgData name="Pr. Marcelo Augusto de Carvalho" userId="003edaac93cd75e4" providerId="LiveId" clId="{EB6694EA-8DB5-4428-B735-25A70CB81814}" dt="2025-10-16T14:43:38.656" v="1489"/>
        <pc:sldMkLst>
          <pc:docMk/>
          <pc:sldMk cId="139635849" sldId="327"/>
        </pc:sldMkLst>
        <pc:spChg chg="mod">
          <ac:chgData name="Pr. Marcelo Augusto de Carvalho" userId="003edaac93cd75e4" providerId="LiveId" clId="{EB6694EA-8DB5-4428-B735-25A70CB81814}" dt="2025-10-16T14:11:50.124" v="1366" actId="207"/>
          <ac:spMkLst>
            <pc:docMk/>
            <pc:sldMk cId="139635849" sldId="327"/>
            <ac:spMk id="3" creationId="{138D893A-16BB-76BE-246C-045AEF661873}"/>
          </ac:spMkLst>
        </pc:spChg>
        <pc:picChg chg="del">
          <ac:chgData name="Pr. Marcelo Augusto de Carvalho" userId="003edaac93cd75e4" providerId="LiveId" clId="{EB6694EA-8DB5-4428-B735-25A70CB81814}" dt="2025-10-16T14:43:37.655" v="1488" actId="478"/>
          <ac:picMkLst>
            <pc:docMk/>
            <pc:sldMk cId="139635849" sldId="327"/>
            <ac:picMk id="2" creationId="{1E404646-ECD7-86F7-5ED4-0B1C98D4258A}"/>
          </ac:picMkLst>
        </pc:picChg>
        <pc:picChg chg="add mod">
          <ac:chgData name="Pr. Marcelo Augusto de Carvalho" userId="003edaac93cd75e4" providerId="LiveId" clId="{EB6694EA-8DB5-4428-B735-25A70CB81814}" dt="2025-10-16T14:43:38.656" v="1489"/>
          <ac:picMkLst>
            <pc:docMk/>
            <pc:sldMk cId="139635849" sldId="327"/>
            <ac:picMk id="4" creationId="{A3BF5A1E-7446-AF52-8421-2F7181119516}"/>
          </ac:picMkLst>
        </pc:picChg>
      </pc:sldChg>
      <pc:sldChg chg="addSp delSp modSp mod">
        <pc:chgData name="Pr. Marcelo Augusto de Carvalho" userId="003edaac93cd75e4" providerId="LiveId" clId="{EB6694EA-8DB5-4428-B735-25A70CB81814}" dt="2025-10-16T14:43:49.944" v="1493"/>
        <pc:sldMkLst>
          <pc:docMk/>
          <pc:sldMk cId="83605398" sldId="328"/>
        </pc:sldMkLst>
        <pc:spChg chg="mod">
          <ac:chgData name="Pr. Marcelo Augusto de Carvalho" userId="003edaac93cd75e4" providerId="LiveId" clId="{EB6694EA-8DB5-4428-B735-25A70CB81814}" dt="2025-10-16T14:13:07.942" v="1373" actId="207"/>
          <ac:spMkLst>
            <pc:docMk/>
            <pc:sldMk cId="83605398" sldId="328"/>
            <ac:spMk id="3" creationId="{40CD9884-FAFC-3F48-BEFE-682F5BD44754}"/>
          </ac:spMkLst>
        </pc:spChg>
        <pc:picChg chg="del">
          <ac:chgData name="Pr. Marcelo Augusto de Carvalho" userId="003edaac93cd75e4" providerId="LiveId" clId="{EB6694EA-8DB5-4428-B735-25A70CB81814}" dt="2025-10-16T14:43:49.034" v="1492" actId="478"/>
          <ac:picMkLst>
            <pc:docMk/>
            <pc:sldMk cId="83605398" sldId="328"/>
            <ac:picMk id="2" creationId="{64E3D19B-B7D5-BCFA-72F9-F7E2A5B20D03}"/>
          </ac:picMkLst>
        </pc:picChg>
        <pc:picChg chg="add mod">
          <ac:chgData name="Pr. Marcelo Augusto de Carvalho" userId="003edaac93cd75e4" providerId="LiveId" clId="{EB6694EA-8DB5-4428-B735-25A70CB81814}" dt="2025-10-16T14:43:49.944" v="1493"/>
          <ac:picMkLst>
            <pc:docMk/>
            <pc:sldMk cId="83605398" sldId="328"/>
            <ac:picMk id="4" creationId="{AC402325-833C-3579-03A7-D24E63ED7163}"/>
          </ac:picMkLst>
        </pc:picChg>
      </pc:sldChg>
      <pc:sldChg chg="addSp delSp modSp mod">
        <pc:chgData name="Pr. Marcelo Augusto de Carvalho" userId="003edaac93cd75e4" providerId="LiveId" clId="{EB6694EA-8DB5-4428-B735-25A70CB81814}" dt="2025-10-16T14:43:54.004" v="1495"/>
        <pc:sldMkLst>
          <pc:docMk/>
          <pc:sldMk cId="2686892123" sldId="329"/>
        </pc:sldMkLst>
        <pc:spChg chg="mod">
          <ac:chgData name="Pr. Marcelo Augusto de Carvalho" userId="003edaac93cd75e4" providerId="LiveId" clId="{EB6694EA-8DB5-4428-B735-25A70CB81814}" dt="2025-10-16T14:13:38.585" v="1375" actId="207"/>
          <ac:spMkLst>
            <pc:docMk/>
            <pc:sldMk cId="2686892123" sldId="329"/>
            <ac:spMk id="3" creationId="{FDB6A824-C7CF-9B2D-C392-3EC7D41B1DBB}"/>
          </ac:spMkLst>
        </pc:spChg>
        <pc:picChg chg="del">
          <ac:chgData name="Pr. Marcelo Augusto de Carvalho" userId="003edaac93cd75e4" providerId="LiveId" clId="{EB6694EA-8DB5-4428-B735-25A70CB81814}" dt="2025-10-16T14:43:53.112" v="1494" actId="478"/>
          <ac:picMkLst>
            <pc:docMk/>
            <pc:sldMk cId="2686892123" sldId="329"/>
            <ac:picMk id="2" creationId="{5928E57B-2C12-6305-49E3-2E1B123E72B7}"/>
          </ac:picMkLst>
        </pc:picChg>
        <pc:picChg chg="add mod">
          <ac:chgData name="Pr. Marcelo Augusto de Carvalho" userId="003edaac93cd75e4" providerId="LiveId" clId="{EB6694EA-8DB5-4428-B735-25A70CB81814}" dt="2025-10-16T14:43:54.004" v="1495"/>
          <ac:picMkLst>
            <pc:docMk/>
            <pc:sldMk cId="2686892123" sldId="329"/>
            <ac:picMk id="4" creationId="{336CDA8D-03F1-D00A-25BF-5BB41851DA29}"/>
          </ac:picMkLst>
        </pc:picChg>
      </pc:sldChg>
      <pc:sldChg chg="addSp modSp mod modNotesTx">
        <pc:chgData name="Pr. Marcelo Augusto de Carvalho" userId="003edaac93cd75e4" providerId="LiveId" clId="{EB6694EA-8DB5-4428-B735-25A70CB81814}" dt="2025-10-16T18:04:02.125" v="1734" actId="1036"/>
        <pc:sldMkLst>
          <pc:docMk/>
          <pc:sldMk cId="4017985884" sldId="330"/>
        </pc:sldMkLst>
        <pc:spChg chg="mod">
          <ac:chgData name="Pr. Marcelo Augusto de Carvalho" userId="003edaac93cd75e4" providerId="LiveId" clId="{EB6694EA-8DB5-4428-B735-25A70CB81814}" dt="2025-10-16T18:04:02.125" v="1734" actId="1036"/>
          <ac:spMkLst>
            <pc:docMk/>
            <pc:sldMk cId="4017985884" sldId="330"/>
            <ac:spMk id="2" creationId="{6E3B5AA6-E996-E93D-52B1-441DF10E1F80}"/>
          </ac:spMkLst>
        </pc:spChg>
        <pc:picChg chg="add mod ord">
          <ac:chgData name="Pr. Marcelo Augusto de Carvalho" userId="003edaac93cd75e4" providerId="LiveId" clId="{EB6694EA-8DB5-4428-B735-25A70CB81814}" dt="2025-10-16T14:41:17.130" v="1433" actId="171"/>
          <ac:picMkLst>
            <pc:docMk/>
            <pc:sldMk cId="4017985884" sldId="330"/>
            <ac:picMk id="4" creationId="{6C3BE33F-DBA7-9DCE-7DDC-8480B52AD182}"/>
          </ac:picMkLst>
        </pc:picChg>
      </pc:sldChg>
      <pc:sldChg chg="del">
        <pc:chgData name="Pr. Marcelo Augusto de Carvalho" userId="003edaac93cd75e4" providerId="LiveId" clId="{EB6694EA-8DB5-4428-B735-25A70CB81814}" dt="2025-10-07T14:13:56.142" v="566" actId="47"/>
        <pc:sldMkLst>
          <pc:docMk/>
          <pc:sldMk cId="2271831112" sldId="331"/>
        </pc:sldMkLst>
      </pc:sldChg>
      <pc:sldChg chg="addSp delSp modSp add mod">
        <pc:chgData name="Pr. Marcelo Augusto de Carvalho" userId="003edaac93cd75e4" providerId="LiveId" clId="{EB6694EA-8DB5-4428-B735-25A70CB81814}" dt="2025-10-16T14:42:38.404" v="1466"/>
        <pc:sldMkLst>
          <pc:docMk/>
          <pc:sldMk cId="3971745572" sldId="331"/>
        </pc:sldMkLst>
        <pc:spChg chg="mod">
          <ac:chgData name="Pr. Marcelo Augusto de Carvalho" userId="003edaac93cd75e4" providerId="LiveId" clId="{EB6694EA-8DB5-4428-B735-25A70CB81814}" dt="2025-10-16T14:03:04.458" v="1311" actId="207"/>
          <ac:spMkLst>
            <pc:docMk/>
            <pc:sldMk cId="3971745572" sldId="331"/>
            <ac:spMk id="3" creationId="{5B70DBA9-82C9-BC7E-B825-6DA6D88AC1A6}"/>
          </ac:spMkLst>
        </pc:spChg>
        <pc:picChg chg="del">
          <ac:chgData name="Pr. Marcelo Augusto de Carvalho" userId="003edaac93cd75e4" providerId="LiveId" clId="{EB6694EA-8DB5-4428-B735-25A70CB81814}" dt="2025-10-16T14:42:37.514" v="1465" actId="478"/>
          <ac:picMkLst>
            <pc:docMk/>
            <pc:sldMk cId="3971745572" sldId="331"/>
            <ac:picMk id="2" creationId="{A08CC6E9-9765-0DC9-3532-4B833A633422}"/>
          </ac:picMkLst>
        </pc:picChg>
        <pc:picChg chg="add mod">
          <ac:chgData name="Pr. Marcelo Augusto de Carvalho" userId="003edaac93cd75e4" providerId="LiveId" clId="{EB6694EA-8DB5-4428-B735-25A70CB81814}" dt="2025-10-16T14:42:38.404" v="1466"/>
          <ac:picMkLst>
            <pc:docMk/>
            <pc:sldMk cId="3971745572" sldId="331"/>
            <ac:picMk id="4" creationId="{78A961F9-9D9A-CE96-61C0-18146F2F58F2}"/>
          </ac:picMkLst>
        </pc:picChg>
      </pc:sldChg>
      <pc:sldChg chg="del">
        <pc:chgData name="Pr. Marcelo Augusto de Carvalho" userId="003edaac93cd75e4" providerId="LiveId" clId="{EB6694EA-8DB5-4428-B735-25A70CB81814}" dt="2025-10-07T14:13:56.142" v="566" actId="47"/>
        <pc:sldMkLst>
          <pc:docMk/>
          <pc:sldMk cId="520491805" sldId="332"/>
        </pc:sldMkLst>
      </pc:sldChg>
      <pc:sldChg chg="addSp delSp modSp add mod">
        <pc:chgData name="Pr. Marcelo Augusto de Carvalho" userId="003edaac93cd75e4" providerId="LiveId" clId="{EB6694EA-8DB5-4428-B735-25A70CB81814}" dt="2025-10-16T14:42:47.462" v="1471"/>
        <pc:sldMkLst>
          <pc:docMk/>
          <pc:sldMk cId="3573026709" sldId="332"/>
        </pc:sldMkLst>
        <pc:spChg chg="mod">
          <ac:chgData name="Pr. Marcelo Augusto de Carvalho" userId="003edaac93cd75e4" providerId="LiveId" clId="{EB6694EA-8DB5-4428-B735-25A70CB81814}" dt="2025-10-16T14:04:09.263" v="1315" actId="207"/>
          <ac:spMkLst>
            <pc:docMk/>
            <pc:sldMk cId="3573026709" sldId="332"/>
            <ac:spMk id="3" creationId="{20CC92CF-7D13-92E6-CC56-9D286A9FBD8B}"/>
          </ac:spMkLst>
        </pc:spChg>
        <pc:picChg chg="del mod">
          <ac:chgData name="Pr. Marcelo Augusto de Carvalho" userId="003edaac93cd75e4" providerId="LiveId" clId="{EB6694EA-8DB5-4428-B735-25A70CB81814}" dt="2025-10-16T14:42:46.559" v="1470" actId="478"/>
          <ac:picMkLst>
            <pc:docMk/>
            <pc:sldMk cId="3573026709" sldId="332"/>
            <ac:picMk id="2" creationId="{AAAFC541-A71C-B589-8010-0D5422F137F0}"/>
          </ac:picMkLst>
        </pc:picChg>
        <pc:picChg chg="add mod">
          <ac:chgData name="Pr. Marcelo Augusto de Carvalho" userId="003edaac93cd75e4" providerId="LiveId" clId="{EB6694EA-8DB5-4428-B735-25A70CB81814}" dt="2025-10-16T14:42:47.462" v="1471"/>
          <ac:picMkLst>
            <pc:docMk/>
            <pc:sldMk cId="3573026709" sldId="332"/>
            <ac:picMk id="4" creationId="{95308697-1AF5-13BA-7988-35AF3DC44B1E}"/>
          </ac:picMkLst>
        </pc:picChg>
      </pc:sldChg>
      <pc:sldChg chg="add del">
        <pc:chgData name="Pr. Marcelo Augusto de Carvalho" userId="003edaac93cd75e4" providerId="LiveId" clId="{EB6694EA-8DB5-4428-B735-25A70CB81814}" dt="2025-10-08T06:01:21.581" v="586" actId="47"/>
        <pc:sldMkLst>
          <pc:docMk/>
          <pc:sldMk cId="4104802051" sldId="332"/>
        </pc:sldMkLst>
      </pc:sldChg>
      <pc:sldChg chg="del">
        <pc:chgData name="Pr. Marcelo Augusto de Carvalho" userId="003edaac93cd75e4" providerId="LiveId" clId="{EB6694EA-8DB5-4428-B735-25A70CB81814}" dt="2025-10-07T14:13:56.142" v="566" actId="47"/>
        <pc:sldMkLst>
          <pc:docMk/>
          <pc:sldMk cId="2146549158" sldId="333"/>
        </pc:sldMkLst>
      </pc:sldChg>
      <pc:sldChg chg="addSp delSp modSp add mod">
        <pc:chgData name="Pr. Marcelo Augusto de Carvalho" userId="003edaac93cd75e4" providerId="LiveId" clId="{EB6694EA-8DB5-4428-B735-25A70CB81814}" dt="2025-10-16T14:42:55.834" v="1475"/>
        <pc:sldMkLst>
          <pc:docMk/>
          <pc:sldMk cId="3336761161" sldId="333"/>
        </pc:sldMkLst>
        <pc:spChg chg="mod">
          <ac:chgData name="Pr. Marcelo Augusto de Carvalho" userId="003edaac93cd75e4" providerId="LiveId" clId="{EB6694EA-8DB5-4428-B735-25A70CB81814}" dt="2025-10-16T14:08:36.450" v="1352" actId="1036"/>
          <ac:spMkLst>
            <pc:docMk/>
            <pc:sldMk cId="3336761161" sldId="333"/>
            <ac:spMk id="3" creationId="{C56D809C-86DA-A4FE-C786-47DDC6600372}"/>
          </ac:spMkLst>
        </pc:spChg>
        <pc:picChg chg="del">
          <ac:chgData name="Pr. Marcelo Augusto de Carvalho" userId="003edaac93cd75e4" providerId="LiveId" clId="{EB6694EA-8DB5-4428-B735-25A70CB81814}" dt="2025-10-16T14:42:54.934" v="1474" actId="478"/>
          <ac:picMkLst>
            <pc:docMk/>
            <pc:sldMk cId="3336761161" sldId="333"/>
            <ac:picMk id="2" creationId="{14C80921-BEBA-E473-E0BA-E9AAAF50DE70}"/>
          </ac:picMkLst>
        </pc:picChg>
        <pc:picChg chg="add mod">
          <ac:chgData name="Pr. Marcelo Augusto de Carvalho" userId="003edaac93cd75e4" providerId="LiveId" clId="{EB6694EA-8DB5-4428-B735-25A70CB81814}" dt="2025-10-16T14:42:55.834" v="1475"/>
          <ac:picMkLst>
            <pc:docMk/>
            <pc:sldMk cId="3336761161" sldId="333"/>
            <ac:picMk id="4" creationId="{1C089C18-3F12-2ADA-0563-69756FC56895}"/>
          </ac:picMkLst>
        </pc:picChg>
      </pc:sldChg>
      <pc:sldChg chg="addSp delSp modSp add mod">
        <pc:chgData name="Pr. Marcelo Augusto de Carvalho" userId="003edaac93cd75e4" providerId="LiveId" clId="{EB6694EA-8DB5-4428-B735-25A70CB81814}" dt="2025-10-16T14:43:05.054" v="1477"/>
        <pc:sldMkLst>
          <pc:docMk/>
          <pc:sldMk cId="88803542" sldId="334"/>
        </pc:sldMkLst>
        <pc:spChg chg="mod">
          <ac:chgData name="Pr. Marcelo Augusto de Carvalho" userId="003edaac93cd75e4" providerId="LiveId" clId="{EB6694EA-8DB5-4428-B735-25A70CB81814}" dt="2025-10-16T14:07:51.266" v="1330" actId="20577"/>
          <ac:spMkLst>
            <pc:docMk/>
            <pc:sldMk cId="88803542" sldId="334"/>
            <ac:spMk id="3" creationId="{4FFC77B5-D4D0-8158-2268-35AA616EE33C}"/>
          </ac:spMkLst>
        </pc:spChg>
        <pc:picChg chg="del">
          <ac:chgData name="Pr. Marcelo Augusto de Carvalho" userId="003edaac93cd75e4" providerId="LiveId" clId="{EB6694EA-8DB5-4428-B735-25A70CB81814}" dt="2025-10-16T14:43:04.071" v="1476" actId="478"/>
          <ac:picMkLst>
            <pc:docMk/>
            <pc:sldMk cId="88803542" sldId="334"/>
            <ac:picMk id="2" creationId="{E1DF6D41-6EEE-0361-FA15-AA1FA274AE53}"/>
          </ac:picMkLst>
        </pc:picChg>
        <pc:picChg chg="add mod">
          <ac:chgData name="Pr. Marcelo Augusto de Carvalho" userId="003edaac93cd75e4" providerId="LiveId" clId="{EB6694EA-8DB5-4428-B735-25A70CB81814}" dt="2025-10-16T14:43:05.054" v="1477"/>
          <ac:picMkLst>
            <pc:docMk/>
            <pc:sldMk cId="88803542" sldId="334"/>
            <ac:picMk id="4" creationId="{EB58F0F2-498B-28D0-2443-8D927B8A874C}"/>
          </ac:picMkLst>
        </pc:picChg>
      </pc:sldChg>
      <pc:sldChg chg="del">
        <pc:chgData name="Pr. Marcelo Augusto de Carvalho" userId="003edaac93cd75e4" providerId="LiveId" clId="{EB6694EA-8DB5-4428-B735-25A70CB81814}" dt="2025-10-07T14:13:56.142" v="566" actId="47"/>
        <pc:sldMkLst>
          <pc:docMk/>
          <pc:sldMk cId="748721404" sldId="334"/>
        </pc:sldMkLst>
      </pc:sldChg>
      <pc:sldChg chg="addSp delSp modSp add mod ord">
        <pc:chgData name="Pr. Marcelo Augusto de Carvalho" userId="003edaac93cd75e4" providerId="LiveId" clId="{EB6694EA-8DB5-4428-B735-25A70CB81814}" dt="2025-10-16T14:43:10.006" v="1479"/>
        <pc:sldMkLst>
          <pc:docMk/>
          <pc:sldMk cId="2667001295" sldId="335"/>
        </pc:sldMkLst>
        <pc:spChg chg="mod">
          <ac:chgData name="Pr. Marcelo Augusto de Carvalho" userId="003edaac93cd75e4" providerId="LiveId" clId="{EB6694EA-8DB5-4428-B735-25A70CB81814}" dt="2025-10-16T14:08:58.082" v="1353" actId="207"/>
          <ac:spMkLst>
            <pc:docMk/>
            <pc:sldMk cId="2667001295" sldId="335"/>
            <ac:spMk id="3" creationId="{56BC6E75-868B-AE71-F530-0C47D5C1ACB9}"/>
          </ac:spMkLst>
        </pc:spChg>
        <pc:picChg chg="del">
          <ac:chgData name="Pr. Marcelo Augusto de Carvalho" userId="003edaac93cd75e4" providerId="LiveId" clId="{EB6694EA-8DB5-4428-B735-25A70CB81814}" dt="2025-10-16T14:43:09.072" v="1478" actId="478"/>
          <ac:picMkLst>
            <pc:docMk/>
            <pc:sldMk cId="2667001295" sldId="335"/>
            <ac:picMk id="2" creationId="{FA91A81D-19C7-4624-ED73-DC25F7BB7BAB}"/>
          </ac:picMkLst>
        </pc:picChg>
        <pc:picChg chg="add mod">
          <ac:chgData name="Pr. Marcelo Augusto de Carvalho" userId="003edaac93cd75e4" providerId="LiveId" clId="{EB6694EA-8DB5-4428-B735-25A70CB81814}" dt="2025-10-16T14:43:10.006" v="1479"/>
          <ac:picMkLst>
            <pc:docMk/>
            <pc:sldMk cId="2667001295" sldId="335"/>
            <ac:picMk id="4" creationId="{4D2658F2-9AAA-BD4A-5FCF-509133C2CE3E}"/>
          </ac:picMkLst>
        </pc:picChg>
      </pc:sldChg>
      <pc:sldChg chg="del">
        <pc:chgData name="Pr. Marcelo Augusto de Carvalho" userId="003edaac93cd75e4" providerId="LiveId" clId="{EB6694EA-8DB5-4428-B735-25A70CB81814}" dt="2025-10-07T14:13:56.142" v="566" actId="47"/>
        <pc:sldMkLst>
          <pc:docMk/>
          <pc:sldMk cId="4230591958" sldId="335"/>
        </pc:sldMkLst>
      </pc:sldChg>
      <pc:sldChg chg="del">
        <pc:chgData name="Pr. Marcelo Augusto de Carvalho" userId="003edaac93cd75e4" providerId="LiveId" clId="{EB6694EA-8DB5-4428-B735-25A70CB81814}" dt="2025-10-07T14:13:56.142" v="566" actId="47"/>
        <pc:sldMkLst>
          <pc:docMk/>
          <pc:sldMk cId="360720345" sldId="336"/>
        </pc:sldMkLst>
      </pc:sldChg>
      <pc:sldChg chg="addSp delSp modSp add mod">
        <pc:chgData name="Pr. Marcelo Augusto de Carvalho" userId="003edaac93cd75e4" providerId="LiveId" clId="{EB6694EA-8DB5-4428-B735-25A70CB81814}" dt="2025-10-16T14:43:58.108" v="1497"/>
        <pc:sldMkLst>
          <pc:docMk/>
          <pc:sldMk cId="549741829" sldId="336"/>
        </pc:sldMkLst>
        <pc:spChg chg="mod">
          <ac:chgData name="Pr. Marcelo Augusto de Carvalho" userId="003edaac93cd75e4" providerId="LiveId" clId="{EB6694EA-8DB5-4428-B735-25A70CB81814}" dt="2025-10-16T14:14:24.020" v="1377" actId="207"/>
          <ac:spMkLst>
            <pc:docMk/>
            <pc:sldMk cId="549741829" sldId="336"/>
            <ac:spMk id="3" creationId="{B635AE10-14EF-6021-1D8F-CDED66E5B736}"/>
          </ac:spMkLst>
        </pc:spChg>
        <pc:picChg chg="del">
          <ac:chgData name="Pr. Marcelo Augusto de Carvalho" userId="003edaac93cd75e4" providerId="LiveId" clId="{EB6694EA-8DB5-4428-B735-25A70CB81814}" dt="2025-10-16T14:43:57.189" v="1496" actId="478"/>
          <ac:picMkLst>
            <pc:docMk/>
            <pc:sldMk cId="549741829" sldId="336"/>
            <ac:picMk id="2" creationId="{FEC517EC-180A-A1DD-D5D5-0C7D5865A46C}"/>
          </ac:picMkLst>
        </pc:picChg>
        <pc:picChg chg="add mod">
          <ac:chgData name="Pr. Marcelo Augusto de Carvalho" userId="003edaac93cd75e4" providerId="LiveId" clId="{EB6694EA-8DB5-4428-B735-25A70CB81814}" dt="2025-10-16T14:43:58.108" v="1497"/>
          <ac:picMkLst>
            <pc:docMk/>
            <pc:sldMk cId="549741829" sldId="336"/>
            <ac:picMk id="4" creationId="{FFA5E903-B687-6410-D2DB-4E677522A7FB}"/>
          </ac:picMkLst>
        </pc:picChg>
      </pc:sldChg>
      <pc:sldChg chg="addSp delSp modSp add mod">
        <pc:chgData name="Pr. Marcelo Augusto de Carvalho" userId="003edaac93cd75e4" providerId="LiveId" clId="{EB6694EA-8DB5-4428-B735-25A70CB81814}" dt="2025-10-16T14:42:34.221" v="1464"/>
        <pc:sldMkLst>
          <pc:docMk/>
          <pc:sldMk cId="2828223376" sldId="337"/>
        </pc:sldMkLst>
        <pc:spChg chg="mod">
          <ac:chgData name="Pr. Marcelo Augusto de Carvalho" userId="003edaac93cd75e4" providerId="LiveId" clId="{EB6694EA-8DB5-4428-B735-25A70CB81814}" dt="2025-10-16T14:02:15.396" v="1309" actId="207"/>
          <ac:spMkLst>
            <pc:docMk/>
            <pc:sldMk cId="2828223376" sldId="337"/>
            <ac:spMk id="3" creationId="{AABF8368-CC05-9345-A48F-8B905107C8FF}"/>
          </ac:spMkLst>
        </pc:spChg>
        <pc:picChg chg="del">
          <ac:chgData name="Pr. Marcelo Augusto de Carvalho" userId="003edaac93cd75e4" providerId="LiveId" clId="{EB6694EA-8DB5-4428-B735-25A70CB81814}" dt="2025-10-16T14:42:33.287" v="1463" actId="478"/>
          <ac:picMkLst>
            <pc:docMk/>
            <pc:sldMk cId="2828223376" sldId="337"/>
            <ac:picMk id="2" creationId="{F2EB96B1-81F4-6EAA-30AF-D5969414D0B6}"/>
          </ac:picMkLst>
        </pc:picChg>
        <pc:picChg chg="add mod">
          <ac:chgData name="Pr. Marcelo Augusto de Carvalho" userId="003edaac93cd75e4" providerId="LiveId" clId="{EB6694EA-8DB5-4428-B735-25A70CB81814}" dt="2025-10-16T14:42:34.221" v="1464"/>
          <ac:picMkLst>
            <pc:docMk/>
            <pc:sldMk cId="2828223376" sldId="337"/>
            <ac:picMk id="4" creationId="{93309FB8-95D2-FEDD-0112-C6174DB67F1B}"/>
          </ac:picMkLst>
        </pc:picChg>
      </pc:sldChg>
      <pc:sldChg chg="del">
        <pc:chgData name="Pr. Marcelo Augusto de Carvalho" userId="003edaac93cd75e4" providerId="LiveId" clId="{EB6694EA-8DB5-4428-B735-25A70CB81814}" dt="2025-10-07T14:13:56.142" v="566" actId="47"/>
        <pc:sldMkLst>
          <pc:docMk/>
          <pc:sldMk cId="3476464253" sldId="337"/>
        </pc:sldMkLst>
      </pc:sldChg>
      <pc:sldChg chg="addSp delSp modSp add mod">
        <pc:chgData name="Pr. Marcelo Augusto de Carvalho" userId="003edaac93cd75e4" providerId="LiveId" clId="{EB6694EA-8DB5-4428-B735-25A70CB81814}" dt="2025-10-16T14:43:28.334" v="1487"/>
        <pc:sldMkLst>
          <pc:docMk/>
          <pc:sldMk cId="3947253650" sldId="338"/>
        </pc:sldMkLst>
        <pc:spChg chg="mod">
          <ac:chgData name="Pr. Marcelo Augusto de Carvalho" userId="003edaac93cd75e4" providerId="LiveId" clId="{EB6694EA-8DB5-4428-B735-25A70CB81814}" dt="2025-10-16T14:11:25.020" v="1364" actId="207"/>
          <ac:spMkLst>
            <pc:docMk/>
            <pc:sldMk cId="3947253650" sldId="338"/>
            <ac:spMk id="3" creationId="{8CE86B5B-AE34-0C58-B7B4-F0F0BCB777AF}"/>
          </ac:spMkLst>
        </pc:spChg>
        <pc:picChg chg="del">
          <ac:chgData name="Pr. Marcelo Augusto de Carvalho" userId="003edaac93cd75e4" providerId="LiveId" clId="{EB6694EA-8DB5-4428-B735-25A70CB81814}" dt="2025-10-16T14:43:27.356" v="1486" actId="478"/>
          <ac:picMkLst>
            <pc:docMk/>
            <pc:sldMk cId="3947253650" sldId="338"/>
            <ac:picMk id="2" creationId="{ACD1DA57-ACCD-D93B-BB60-16D6E20233A4}"/>
          </ac:picMkLst>
        </pc:picChg>
        <pc:picChg chg="add mod">
          <ac:chgData name="Pr. Marcelo Augusto de Carvalho" userId="003edaac93cd75e4" providerId="LiveId" clId="{EB6694EA-8DB5-4428-B735-25A70CB81814}" dt="2025-10-16T14:43:28.334" v="1487"/>
          <ac:picMkLst>
            <pc:docMk/>
            <pc:sldMk cId="3947253650" sldId="338"/>
            <ac:picMk id="4" creationId="{B7B1E40F-5269-E98E-E890-4685A82A17B8}"/>
          </ac:picMkLst>
        </pc:picChg>
      </pc:sldChg>
      <pc:sldChg chg="addSp delSp modSp add mod">
        <pc:chgData name="Pr. Marcelo Augusto de Carvalho" userId="003edaac93cd75e4" providerId="LiveId" clId="{EB6694EA-8DB5-4428-B735-25A70CB81814}" dt="2025-10-16T14:43:45.374" v="1491"/>
        <pc:sldMkLst>
          <pc:docMk/>
          <pc:sldMk cId="2561507273" sldId="339"/>
        </pc:sldMkLst>
        <pc:spChg chg="mod">
          <ac:chgData name="Pr. Marcelo Augusto de Carvalho" userId="003edaac93cd75e4" providerId="LiveId" clId="{EB6694EA-8DB5-4428-B735-25A70CB81814}" dt="2025-10-16T14:12:20.364" v="1369" actId="207"/>
          <ac:spMkLst>
            <pc:docMk/>
            <pc:sldMk cId="2561507273" sldId="339"/>
            <ac:spMk id="3" creationId="{F46CB4F1-A3FE-6105-7CE6-C79C34F7AD27}"/>
          </ac:spMkLst>
        </pc:spChg>
        <pc:picChg chg="del">
          <ac:chgData name="Pr. Marcelo Augusto de Carvalho" userId="003edaac93cd75e4" providerId="LiveId" clId="{EB6694EA-8DB5-4428-B735-25A70CB81814}" dt="2025-10-16T14:43:44.416" v="1490" actId="478"/>
          <ac:picMkLst>
            <pc:docMk/>
            <pc:sldMk cId="2561507273" sldId="339"/>
            <ac:picMk id="2" creationId="{C0639793-19CD-B2DB-360A-28EA19AE67B8}"/>
          </ac:picMkLst>
        </pc:picChg>
        <pc:picChg chg="add mod">
          <ac:chgData name="Pr. Marcelo Augusto de Carvalho" userId="003edaac93cd75e4" providerId="LiveId" clId="{EB6694EA-8DB5-4428-B735-25A70CB81814}" dt="2025-10-16T14:43:45.374" v="1491"/>
          <ac:picMkLst>
            <pc:docMk/>
            <pc:sldMk cId="2561507273" sldId="339"/>
            <ac:picMk id="4" creationId="{EF1763AE-9857-7269-8D58-4EF1F55A5FFD}"/>
          </ac:picMkLst>
        </pc:picChg>
      </pc:sldChg>
      <pc:sldChg chg="addSp delSp modSp add mod">
        <pc:chgData name="Pr. Marcelo Augusto de Carvalho" userId="003edaac93cd75e4" providerId="LiveId" clId="{EB6694EA-8DB5-4428-B735-25A70CB81814}" dt="2025-10-16T14:44:02.615" v="1499"/>
        <pc:sldMkLst>
          <pc:docMk/>
          <pc:sldMk cId="2422404967" sldId="340"/>
        </pc:sldMkLst>
        <pc:spChg chg="mod">
          <ac:chgData name="Pr. Marcelo Augusto de Carvalho" userId="003edaac93cd75e4" providerId="LiveId" clId="{EB6694EA-8DB5-4428-B735-25A70CB81814}" dt="2025-10-16T14:15:05.992" v="1380" actId="207"/>
          <ac:spMkLst>
            <pc:docMk/>
            <pc:sldMk cId="2422404967" sldId="340"/>
            <ac:spMk id="3" creationId="{ECADEFCD-A3DD-5D09-231A-F648D7CC4423}"/>
          </ac:spMkLst>
        </pc:spChg>
        <pc:picChg chg="del">
          <ac:chgData name="Pr. Marcelo Augusto de Carvalho" userId="003edaac93cd75e4" providerId="LiveId" clId="{EB6694EA-8DB5-4428-B735-25A70CB81814}" dt="2025-10-16T14:44:01.675" v="1498" actId="478"/>
          <ac:picMkLst>
            <pc:docMk/>
            <pc:sldMk cId="2422404967" sldId="340"/>
            <ac:picMk id="2" creationId="{1E930661-C66D-B907-1D0D-B7082D533F70}"/>
          </ac:picMkLst>
        </pc:picChg>
        <pc:picChg chg="add mod">
          <ac:chgData name="Pr. Marcelo Augusto de Carvalho" userId="003edaac93cd75e4" providerId="LiveId" clId="{EB6694EA-8DB5-4428-B735-25A70CB81814}" dt="2025-10-16T14:44:02.615" v="1499"/>
          <ac:picMkLst>
            <pc:docMk/>
            <pc:sldMk cId="2422404967" sldId="340"/>
            <ac:picMk id="4" creationId="{0813B5B3-7F2F-2907-419C-071DAF72DF0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8A82C98-0491-4D81-A358-598811AEFB45}" type="datetimeFigureOut">
              <a:rPr lang="pt-BR" smtClean="0"/>
              <a:pPr/>
              <a:t>16/10/2025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62C2135-BC2F-48FA-B877-C55E2E5E8360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7382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www.4tons.com.br</a:t>
            </a:r>
          </a:p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Pr. Marcelo Augusto de Carvalho</a:t>
            </a: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PATRIARCAS E PROFETAS, CAPÍTULO 37 – ELLEN G. WHITE. CASA PUBLICADORA BRASILEIRA, TATUÍ, SP.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Sermão – Marcelo Augusto de Carvalho - 2025</a:t>
            </a:r>
          </a:p>
          <a:p>
            <a:pPr algn="just"/>
            <a:endParaRPr lang="pt-BR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760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D122B-825E-956C-A7F8-5826845AB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7D72879-DCAF-1899-8EF8-4DDF1BC5E5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B72A7EE-C204-0543-007C-F8D0B55E90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06CA81B-E575-D6AF-06FB-AE5F4D281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5357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56040-EAF9-984F-F3A6-2C2805F2F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715A65F-3CF1-D843-9824-3BE65DC117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539E217-3415-7B77-EFBD-57080545A2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Os dois irmãos foram perante a multidão, indo Moisés com a vara de Deus na mão. Muito tempo haviam </a:t>
            </a:r>
            <a:r>
              <a:rPr lang="pt-BR" sz="1800" b="1" dirty="0">
                <a:solidFill>
                  <a:srgbClr val="FF0000"/>
                </a:solidFill>
              </a:rPr>
              <a:t>suportado</a:t>
            </a:r>
            <a:r>
              <a:rPr lang="pt-BR" sz="1800" b="1" dirty="0"/>
              <a:t> a rebelião e obstinação de Israel; mas agora, finalmente, mesmo a paciência de Moisés vacilou. “Ouvi, agora, rebeldes”, exclamou ele: “porventura, faremos sair água desta rocha para vós outros?” Números 20:10. E, em vez de falar à rocha, como Deus lhe mandara, </a:t>
            </a:r>
            <a:r>
              <a:rPr lang="pt-BR" sz="1800" b="1" dirty="0">
                <a:solidFill>
                  <a:srgbClr val="FF0000"/>
                </a:solidFill>
              </a:rPr>
              <a:t>feriu-a duas vezes</a:t>
            </a:r>
            <a:r>
              <a:rPr lang="pt-BR" sz="1800" b="1" dirty="0"/>
              <a:t> com a vara.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 água jorrou em abundância, satisfazendo as hostes. Mas uma grande falta fora cometida. Moisés falara com sentimento de </a:t>
            </a:r>
            <a:r>
              <a:rPr lang="pt-BR" sz="1800" b="1" dirty="0">
                <a:solidFill>
                  <a:srgbClr val="FF0000"/>
                </a:solidFill>
              </a:rPr>
              <a:t>irritação;</a:t>
            </a:r>
            <a:r>
              <a:rPr lang="pt-BR" sz="1800" b="1" dirty="0"/>
              <a:t> suas palavras eram uma expressão de paixão humana, em vez de santa indignação porque Deus houvesse sido desonrado. 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AF0B441-5316-FE23-B07A-D6B5F7D9E7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21035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9D3C8-BEC0-1FCC-06F1-7D080778F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835CCAA-85F9-35B4-FA4B-DB2BA63B9A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E58149D-7678-119C-C215-E1C3252791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Quando Deus mandara Moisés acusar Israel de rebelião, as palavras lhe foram dolorosas, e difícil lhes era suportarem-nas; contudo Deus o amparara ao transmitir a mensagem.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Mas quando </a:t>
            </a:r>
            <a:r>
              <a:rPr lang="pt-BR" sz="1800" b="1" dirty="0">
                <a:solidFill>
                  <a:srgbClr val="FF0000"/>
                </a:solidFill>
              </a:rPr>
              <a:t>tomou sobre si o acusá-los, </a:t>
            </a:r>
            <a:r>
              <a:rPr lang="pt-BR" sz="1800" b="1" dirty="0"/>
              <a:t>agravou o Espírito de Deus, e apenas fez mal ao povo.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Sua </a:t>
            </a:r>
            <a:r>
              <a:rPr lang="pt-BR" sz="1800" b="1" dirty="0">
                <a:solidFill>
                  <a:srgbClr val="FF0000"/>
                </a:solidFill>
              </a:rPr>
              <a:t>falta de paciência </a:t>
            </a:r>
            <a:r>
              <a:rPr lang="pt-BR" sz="1800" b="1" dirty="0"/>
              <a:t>e domínio próprio eram evidentes.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Assim foi dada ao povo ocasião para </a:t>
            </a:r>
            <a:r>
              <a:rPr lang="pt-BR" sz="1800" b="1" dirty="0">
                <a:solidFill>
                  <a:srgbClr val="FF0000"/>
                </a:solidFill>
              </a:rPr>
              <a:t>porem em dúvida </a:t>
            </a:r>
            <a:r>
              <a:rPr lang="pt-BR" sz="1800" b="1" dirty="0"/>
              <a:t>que sua atuação passada fora sob a direção de Deus, e desculparem seus próprios pecados.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Moisés, bem como eles, haviam </a:t>
            </a:r>
            <a:r>
              <a:rPr lang="pt-BR" sz="1800" b="1" dirty="0">
                <a:solidFill>
                  <a:srgbClr val="FF0000"/>
                </a:solidFill>
              </a:rPr>
              <a:t>ofendido a Deus. 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EF641BF-F607-5FA7-7663-03EA6F5E1A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8171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70E84-2AFB-D3B6-FA11-9C99B132D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EE96180-9065-DB52-2071-92479C4CB9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A3DE55C-46FB-A898-345A-6D24C4DAF5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Sua conduta, disseram, fora desde o princípio passível de crítica e censura. Tinham </a:t>
            </a:r>
            <a:r>
              <a:rPr lang="pt-BR" sz="1800" b="1" dirty="0">
                <a:solidFill>
                  <a:srgbClr val="FF0000"/>
                </a:solidFill>
              </a:rPr>
              <a:t>achado agora o pretexto </a:t>
            </a:r>
            <a:r>
              <a:rPr lang="pt-BR" sz="1800" b="1" dirty="0"/>
              <a:t>que desejavam para rejeitarem todas as reprovações que Deus lhes enviara mediante Seu servo. Moisés manifestou </a:t>
            </a:r>
            <a:r>
              <a:rPr lang="pt-BR" sz="1800" b="1" dirty="0">
                <a:solidFill>
                  <a:srgbClr val="FF0000"/>
                </a:solidFill>
              </a:rPr>
              <a:t>falta de confiança em Deus.</a:t>
            </a:r>
            <a:r>
              <a:rPr lang="pt-BR" sz="1800" b="1" dirty="0"/>
              <a:t> “Faremos sair água?” perguntou, como se o Senhor não fizesse o que prometera.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Cansados e desalentados, Moisés e Arão não fizeram </a:t>
            </a:r>
            <a:r>
              <a:rPr lang="pt-BR" sz="1800" b="1" dirty="0">
                <a:solidFill>
                  <a:srgbClr val="FF0000"/>
                </a:solidFill>
              </a:rPr>
              <a:t>esforço algum para opor se à corrente </a:t>
            </a:r>
            <a:r>
              <a:rPr lang="pt-BR" sz="1800" b="1" dirty="0"/>
              <a:t>do sentimento popular. Houvessem eles manifestado fé inabalável em Deus, e poderiam ter posto a questão perante o povo sob um prisma que os teria habilitado a suportar esta prova.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BBAA180-59A2-5B05-E6EA-A3AD4518E9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1529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55047-D0AA-9807-DCE2-EF7B2BCA7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854D8DC-5D47-E084-E32D-A2AAEE1557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6F6B860-74BB-3D8A-4AEA-3D4D70D057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852EC74-D367-4DDD-B023-44D59D632D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7311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A3ACB-8356-4D68-68CF-A23DDFEAA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57FABCE-25C3-8B1A-7411-95974E0655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FE7DE55-2BEB-A608-F753-10C7F5F552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Por seu ato precipitado, Moisés </a:t>
            </a:r>
            <a:r>
              <a:rPr lang="pt-BR" sz="1800" b="1" dirty="0">
                <a:solidFill>
                  <a:srgbClr val="FF0000"/>
                </a:solidFill>
              </a:rPr>
              <a:t>tirou a força da lição </a:t>
            </a:r>
            <a:r>
              <a:rPr lang="pt-BR" sz="1800" b="1" dirty="0"/>
              <a:t>que Deus Se propunha ensinar.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 rocha, sendo um símbolo de Cristo, fora ferida uma vez, assim como Cristo uma vez seria oferecido.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 segunda vez, era necessário apenas falar à rocha, assim como temos apenas de pedir bênçãos em nome de Jesus.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Ferindo-se pela segunda vez a rocha, foi destruída a significação desta bela figura de Cristo.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42DA663-776E-CE85-346F-345996D1AE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8740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ECFF1-A4AD-136E-F2CE-72CC3B74A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792C941-B450-B936-7E19-9D6C319465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850B623-AC23-349B-0B7D-8548A73D65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A52481D-085A-0DE6-61A2-1E697E47C6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907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4A359-405A-3E04-208E-D3C280FD3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2078870-4422-C96C-37B9-3DA0CD505B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0F8B8E1-B4E7-B5EA-D9EE-EFC05A271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Mais do que isto: Moisés e Arão tinham </a:t>
            </a:r>
            <a:r>
              <a:rPr lang="pt-BR" sz="1800" b="1" dirty="0">
                <a:solidFill>
                  <a:srgbClr val="FF0000"/>
                </a:solidFill>
              </a:rPr>
              <a:t>assumido poder </a:t>
            </a:r>
            <a:r>
              <a:rPr lang="pt-BR" sz="1800" b="1" dirty="0"/>
              <a:t>que apenas pertence a Deus.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Quando iradamente exclamaram: “Tiraremos água desta rocha para vós?” (Números 20:10) puseram-se no lugar de Deus, </a:t>
            </a:r>
            <a:r>
              <a:rPr lang="pt-BR" sz="1800" b="1" dirty="0">
                <a:solidFill>
                  <a:srgbClr val="FF0000"/>
                </a:solidFill>
              </a:rPr>
              <a:t>como se o poder estivesse com eles, </a:t>
            </a:r>
            <a:r>
              <a:rPr lang="pt-BR" sz="1800" b="1" dirty="0"/>
              <a:t>homens possuidores de fragilidades e paixões humanas.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Moisés e Arão </a:t>
            </a:r>
            <a:r>
              <a:rPr lang="pt-BR" sz="1800" b="1" dirty="0">
                <a:solidFill>
                  <a:srgbClr val="FF0000"/>
                </a:solidFill>
              </a:rPr>
              <a:t>sentiram-se ofendidos, </a:t>
            </a:r>
            <a:r>
              <a:rPr lang="pt-BR" sz="1800" b="1" dirty="0"/>
              <a:t>perdendo de vista que a murmuração do povo não era contra eles mas contra Deus. Foi por olharem a si mesmos, por apelarem para sua própria simpatia, que inconscientemente caíram em pecado, e deixaram de pôr perante o povo o seu grande delito para com Deus.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419F514-15A1-A26F-3831-3668475E2E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2138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F0673-8EC6-2C16-D27E-6433B1E76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DB55E10-E0B3-5FD4-7B5B-7BEFF7BA31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56146C3-934B-1437-206F-5C37F1BACF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725EE59-BC23-7299-0185-A16F061BA0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6755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DC074-8F48-7B54-6B29-1ACA2AC7D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A7E7F67-7F41-94BF-EB97-4F7659E6B5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8C301CD-DC3E-4C57-C17E-5CF625CF06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Amargo e </a:t>
            </a:r>
            <a:r>
              <a:rPr lang="pt-BR" sz="1800" b="1" dirty="0">
                <a:solidFill>
                  <a:srgbClr val="FF0000"/>
                </a:solidFill>
              </a:rPr>
              <a:t>profundamente humilhante </a:t>
            </a:r>
            <a:r>
              <a:rPr lang="pt-BR" sz="1800" b="1" dirty="0"/>
              <a:t>foi o juízo imediatamente pronunciado.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Juntamente com o rebelde Israel deviam </a:t>
            </a:r>
            <a:r>
              <a:rPr lang="pt-BR" sz="1800" b="1" dirty="0">
                <a:solidFill>
                  <a:srgbClr val="FF0000"/>
                </a:solidFill>
              </a:rPr>
              <a:t>morrer antes de atravessarem o Jordão.</a:t>
            </a:r>
            <a:r>
              <a:rPr lang="pt-BR" sz="1800" b="1" dirty="0"/>
              <a:t> Se Moisés e Arão houvessem estado a acalentar uma elevada opinião de si mesmos, ou condescender com um espírito apaixonado, em face da advertência e reprovação divina, sua culpa teria sido muito maior. Mas não se lhes atribuía pecado voluntário nem premeditado; haviam sido vencidos por uma tentação súbita, e sua contrição foi imediata e provinha do coração. O Senhor </a:t>
            </a:r>
            <a:r>
              <a:rPr lang="pt-BR" sz="1800" b="1" dirty="0">
                <a:solidFill>
                  <a:srgbClr val="FF0000"/>
                </a:solidFill>
              </a:rPr>
              <a:t>aceitou seu arrependimento, </a:t>
            </a:r>
            <a:r>
              <a:rPr lang="pt-BR" sz="1800" b="1" dirty="0"/>
              <a:t>embora não pudesse remover a punição, por causa do mal que seu pecado poderia fazer entre o povo.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4C8FE15-2119-3C7F-54AB-49B1B8B86A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7996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028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62B5F-A49F-4B3F-1409-D665CC518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33E647F-D466-7B9E-19C7-A079063315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585A1D7-461F-4A90-BE79-0A2B544919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88DFFEB-2D1D-6C6E-7DB4-BB70D25529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88267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D0A95-50C1-73E5-001A-B4A910358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BB6B126-45DA-42FB-273E-3F5DD9D0BF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EF3A0B2-04CC-180F-E944-10AD95C1F0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Moisés </a:t>
            </a:r>
            <a:r>
              <a:rPr lang="pt-BR" sz="1800" b="1" dirty="0">
                <a:solidFill>
                  <a:srgbClr val="FF0000"/>
                </a:solidFill>
              </a:rPr>
              <a:t>não ocultou a sua sentença, </a:t>
            </a:r>
            <a:r>
              <a:rPr lang="pt-BR" sz="1800" b="1" dirty="0"/>
              <a:t>mas contou ao povo que, visto ter deixado de conferir glória a Deus, não os poderia guiar à Terra Prometida.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Mandou-os </a:t>
            </a:r>
            <a:r>
              <a:rPr lang="pt-BR" sz="1800" b="1" dirty="0">
                <a:solidFill>
                  <a:srgbClr val="FF0000"/>
                </a:solidFill>
              </a:rPr>
              <a:t>notar o severo castigo </a:t>
            </a:r>
            <a:r>
              <a:rPr lang="pt-BR" sz="1800" b="1" dirty="0"/>
              <a:t>com que fora atingido, e então considerarem como Deus devia olhar as suas murmurações, acusando um simples homem dos juízos que pelos seus pecados haviam trazido sobre si.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Contara-lhes </a:t>
            </a:r>
            <a:r>
              <a:rPr lang="pt-BR" sz="1800" b="1" dirty="0">
                <a:solidFill>
                  <a:srgbClr val="FF0000"/>
                </a:solidFill>
              </a:rPr>
              <a:t>como rogara </a:t>
            </a:r>
            <a:r>
              <a:rPr lang="pt-BR" sz="1800" b="1" dirty="0"/>
              <a:t>a Deus uma revogação da sentença, e isto fora negado.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60A0D84-D0DD-3EED-7C11-C197DC3F6A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57606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878A8-FCF3-F4E6-3BCB-628C4147B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6939713-E357-26D8-54A8-ACACBB512F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58D1641-E4E3-44EE-C773-BC10CD034D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Em toda ocasião de dificuldade ou provação, os israelitas estavam prontos para acusarem a Moisés de os ter tirado do Egito... Moisés lhes dizia: “Vossas murmurações são contra Deus. Não fui eu que operei o vosso livramento, mas sim Deus.” Mas suas precipitadas palavras diante da rocha: “Tiraremos água”, eram uma admissão virtual daquilo de que eles os acusavam, e os confirmavam assim em sua incredulidade, </a:t>
            </a:r>
            <a:r>
              <a:rPr lang="pt-BR" sz="1800" b="1" dirty="0" err="1">
                <a:solidFill>
                  <a:srgbClr val="FF0000"/>
                </a:solidFill>
              </a:rPr>
              <a:t>justificando-lhes</a:t>
            </a:r>
            <a:r>
              <a:rPr lang="pt-BR" sz="1800" b="1" dirty="0">
                <a:solidFill>
                  <a:srgbClr val="FF0000"/>
                </a:solidFill>
              </a:rPr>
              <a:t> as murmurações.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O Senhor queria remover-lhes para sempre do espírito esta impressão, vedando a Moisés de entrar na Terra Prometida. Ali estava </a:t>
            </a:r>
            <a:r>
              <a:rPr lang="pt-BR" sz="1800" b="1" dirty="0">
                <a:solidFill>
                  <a:srgbClr val="FF0000"/>
                </a:solidFill>
              </a:rPr>
              <a:t>a prova definitiva </a:t>
            </a:r>
            <a:r>
              <a:rPr lang="pt-BR" sz="1800" b="1" dirty="0"/>
              <a:t>de que seu líder não era Moisés, mas o poderoso Anjo 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C76062B-7931-52AE-9C54-D859CE4C0F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86683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0708D-7F6B-8B89-914C-DB08B8685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B737B47-3DBE-B38B-2D20-D0D2116E26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B86F49F-5C49-DBB3-2DE4-D905B6C11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AC70132-5207-600A-F603-AF7BCDDC24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55379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1070C-698E-4A1C-DE03-3326D2E3B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D8ABEED-549D-FADF-2694-B971CA6E23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DDC9626-72B1-D8A1-9B4F-081BA9EB6A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 transgressão foi conhecida por toda a congregação; e, se tivesse passado sem a devida consideração, ter-se-ia dado a impressão de que a incredulidade e a impaciência sob grande provocação poderiam ser </a:t>
            </a:r>
            <a:r>
              <a:rPr lang="pt-BR" sz="1800" b="1" dirty="0">
                <a:solidFill>
                  <a:srgbClr val="FF0000"/>
                </a:solidFill>
              </a:rPr>
              <a:t>desculpadas</a:t>
            </a:r>
            <a:r>
              <a:rPr lang="pt-BR" sz="1800" b="1" dirty="0"/>
              <a:t> naqueles que ocupam posições de responsabilidade.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Quando, porém, foi declarado que Moisés e Arão não deveriam entrar em Canaã, por causa daquele único pecado, o povo soube que Deus não faz acepção de pessoas, e </a:t>
            </a:r>
            <a:r>
              <a:rPr lang="pt-BR" sz="1800" b="1" dirty="0">
                <a:solidFill>
                  <a:srgbClr val="FF0000"/>
                </a:solidFill>
              </a:rPr>
              <a:t>punirá certamente o transgressor.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73C2FF0-6F51-619E-0617-1CB6FD8F86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5602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B480D-18E8-C964-913E-4792EBE8A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97DC835-00F3-A36A-CBA0-635C6260DD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7E8A3C2-914C-0780-4FB8-E9F9586BEA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Homens de todos os tempos futuros deviam ver o Deus do Céu, como um Governador imparcial, </a:t>
            </a:r>
            <a:r>
              <a:rPr lang="pt-BR" sz="1800" b="1" dirty="0">
                <a:solidFill>
                  <a:srgbClr val="FF0000"/>
                </a:solidFill>
              </a:rPr>
              <a:t>não justificando de maneira alguma o pecado.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Mas poucos se compenetram da </a:t>
            </a:r>
            <a:r>
              <a:rPr lang="pt-BR" sz="1800" b="1" dirty="0">
                <a:solidFill>
                  <a:srgbClr val="FF0000"/>
                </a:solidFill>
              </a:rPr>
              <a:t>excessiva malignidade </a:t>
            </a:r>
            <a:r>
              <a:rPr lang="pt-BR" sz="1800" b="1" dirty="0"/>
              <a:t>do pecado. Lisonjeiam-se alguns homens de que Deus é bom demais para punir o transgressor.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Mas, à luz da história bíblica, é evidente que a bondade de Deus e Seu amor O obrigam a tratar o pecado como um </a:t>
            </a:r>
            <a:r>
              <a:rPr lang="pt-BR" sz="1800" b="1" dirty="0">
                <a:solidFill>
                  <a:srgbClr val="FF0000"/>
                </a:solidFill>
              </a:rPr>
              <a:t>mal fatal </a:t>
            </a:r>
            <a:r>
              <a:rPr lang="pt-BR" sz="1800" b="1" dirty="0"/>
              <a:t>à paz e felicidade do Universo.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E22D7D9-D2E4-5DB7-122F-0B4A2CFE4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21604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B6837-E15D-A8ED-8230-7D370EA14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C4B3F7E-4AFC-3294-A686-00CB008FDE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77FA7DA-C33B-BCA3-4207-CA5223176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57AA9D2-AECD-C896-E0C6-FD7D6353B2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69604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3A14A-F135-2383-B6EB-ED779F3B7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726A8BF-6673-771F-0DA9-2330573477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2E40422-644A-7456-A904-C14399344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Nem mesmo a integridade e fidelidade de Moisés podiam desviar a retribuição à sua falta. Deus perdoara ao povo maiores transgressões, mas não podia tratar com o pecado nos </a:t>
            </a:r>
            <a:r>
              <a:rPr lang="pt-BR" sz="1800" b="1" dirty="0">
                <a:solidFill>
                  <a:srgbClr val="FF0000"/>
                </a:solidFill>
              </a:rPr>
              <a:t>dirigentes</a:t>
            </a:r>
            <a:r>
              <a:rPr lang="pt-BR" sz="1800" b="1" dirty="0"/>
              <a:t> do mesmo modo que naqueles que eram dirigidos. Honrara a Moisés mais do que a todos os outros homens na Terra. Revelara-lhe a Sua glória, e por meio dele comunicara Seus estatutos a Israel. O fato de que Moisés possuíra </a:t>
            </a:r>
            <a:r>
              <a:rPr lang="pt-BR" sz="1800" b="1" dirty="0">
                <a:solidFill>
                  <a:srgbClr val="FF0000"/>
                </a:solidFill>
              </a:rPr>
              <a:t>tão grande luz </a:t>
            </a:r>
            <a:r>
              <a:rPr lang="pt-BR" sz="1800" b="1" dirty="0"/>
              <a:t>e saber, tornara mais grave seu pecado.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</a:t>
            </a:r>
            <a:r>
              <a:rPr lang="pt-BR" sz="1800" b="1" dirty="0">
                <a:solidFill>
                  <a:srgbClr val="FF0000"/>
                </a:solidFill>
              </a:rPr>
              <a:t> fidelidade passada não expiará um mau ato sequer. </a:t>
            </a:r>
            <a:r>
              <a:rPr lang="pt-BR" sz="1800" b="1" dirty="0"/>
              <a:t>Quanto maior a luz e os privilégios concedidos ao homem, maior é sua responsabilidade, mais grave a sua falta, mais severo o seu castigo.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E8B08A8-81D2-36EF-B4E3-BA81FDC8F3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15712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76A2D-0B76-9977-2FC5-14665551C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1A56F8E-29F3-82BB-24FD-6D618ADE2F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390B31C-CE43-F5C1-FC47-9B59B1B769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44CB1EA-9811-5024-495F-EBF9E60DF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561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EE5CF-EED3-217C-B3BB-51111FB92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6141398-4DEC-1065-B406-3CC4625B39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5B55B7F-881D-4DB0-2303-180D5289C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1800" b="1" dirty="0"/>
              <a:t>Conforme o juízo dos homens, Moisés não era culpado de um grande crime; seu pecado foi desses que ocorrem usualmente. Perante o juízo humano isto pode parecer </a:t>
            </a:r>
            <a:r>
              <a:rPr lang="pt-BR" sz="1800" b="1" dirty="0">
                <a:solidFill>
                  <a:srgbClr val="FF0000"/>
                </a:solidFill>
              </a:rPr>
              <a:t>coisa leve; </a:t>
            </a:r>
            <a:r>
              <a:rPr lang="pt-BR" sz="1800" b="1" dirty="0"/>
              <a:t>mas, se Deus tratou tão severamente com este pecado em Seu servo mais fiel A rocha ferida e honrado, não o desculpará em outros. </a:t>
            </a: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1800" b="1" dirty="0"/>
              <a:t>O espírito de </a:t>
            </a:r>
            <a:r>
              <a:rPr lang="pt-BR" sz="1800" b="1" dirty="0">
                <a:solidFill>
                  <a:srgbClr val="FF0000"/>
                </a:solidFill>
              </a:rPr>
              <a:t>exaltação própria, </a:t>
            </a:r>
            <a:r>
              <a:rPr lang="pt-BR" sz="1800" b="1" dirty="0"/>
              <a:t>a disposição para censurar os irmãos, são desagradáveis a Deus. Os que condescendem com a prática destes males lançam dúvida sobre a obra de Deus, e dão aos céticos uma desculpa para a sua in credulidade. Quanto mais importante é a posição de alguém, e maior sua influência, maior é a necessidade de que cultive a paciência e a humildade.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A9CC20F-E98A-C75B-82F9-514A740A0A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0186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0C728-83A8-0284-13E9-DA3F849E5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86EB1BC-06EC-BC20-0958-41F382AE17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960C34E-D81B-BF58-71E5-679830555E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D3DF8F4-5A9A-E2F9-EE51-F27EE8E08D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58437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DCCF5-6A84-ED16-9437-5E761AA14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5F89BA3-CBE3-6C0A-7167-7E69033E60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63C9E17-30DB-A92E-AE55-CE6BEEBA96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200"/>
              </a:lnSpc>
              <a:spcAft>
                <a:spcPts val="600"/>
              </a:spcAft>
            </a:pPr>
            <a:r>
              <a:rPr lang="pt-BR" sz="1800" b="1" dirty="0"/>
              <a:t>Se os filhos de Deus, especialmente os que ocupam posições de responsabilidade, puderem ser levados a </a:t>
            </a:r>
            <a:r>
              <a:rPr lang="pt-BR" sz="1800" b="1" dirty="0">
                <a:solidFill>
                  <a:srgbClr val="FF0000"/>
                </a:solidFill>
              </a:rPr>
              <a:t>tomar para si a glória que é devida a Deus, </a:t>
            </a:r>
            <a:r>
              <a:rPr lang="pt-BR" sz="1800" b="1" dirty="0"/>
              <a:t>Satanás exultará. Terá alcançado uma vitória. Foi assim que ele caiu. Nesse ponto alcança ele mais êxito do que em outro qualquer, ao tentar outros à ruína. </a:t>
            </a:r>
          </a:p>
          <a:p>
            <a:pPr algn="just">
              <a:lnSpc>
                <a:spcPts val="3200"/>
              </a:lnSpc>
              <a:spcAft>
                <a:spcPts val="600"/>
              </a:spcAft>
            </a:pPr>
            <a:r>
              <a:rPr lang="pt-BR" sz="1800" b="1" dirty="0"/>
              <a:t>Não há uma bênção que Deus confira ao homem, nem uma provação que permita recair sobre ele, de que Satanás não possa e não queira prevalecer-se para tentar, perturbar e destruir a alma, se lhe dermos a menor vantagem. Portanto, por maior que seja a luz espiritual de alguém, por mais que obtenha do favor e bênção de Deus, deve </a:t>
            </a:r>
            <a:r>
              <a:rPr lang="pt-BR" sz="1800" b="1" dirty="0">
                <a:solidFill>
                  <a:srgbClr val="FF0000"/>
                </a:solidFill>
              </a:rPr>
              <a:t>andar sempre humildemente perante o Senhor,</a:t>
            </a:r>
            <a:r>
              <a:rPr lang="pt-BR" sz="1800" b="1" dirty="0"/>
              <a:t> rogando pela fé que Deus lhe dirija todo o pensamento e domine todo impulso.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3A4DCD0-675E-B195-20FA-DA2B2838C6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45709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C000E-2716-A900-C688-123DECDD7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97A636C-DAF9-1C12-F561-45A1950A1B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C6E8888-77A8-A064-F726-F5EF8DA5BB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Todos os que professam piedade estão sob a mais sagrada obrigação de guardar o espírito, e exercitar o </a:t>
            </a:r>
            <a:r>
              <a:rPr lang="pt-BR" sz="1800" b="1" dirty="0">
                <a:solidFill>
                  <a:srgbClr val="FF0000"/>
                </a:solidFill>
              </a:rPr>
              <a:t>domínio próprio </a:t>
            </a:r>
            <a:r>
              <a:rPr lang="pt-BR" sz="1800" b="1" dirty="0"/>
              <a:t>sob a maior provocação.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 tentação mais forte </a:t>
            </a:r>
            <a:r>
              <a:rPr lang="pt-BR" sz="1800" b="1" dirty="0">
                <a:solidFill>
                  <a:srgbClr val="FF0000"/>
                </a:solidFill>
              </a:rPr>
              <a:t>não pode desculpar o pecado. </a:t>
            </a:r>
            <a:r>
              <a:rPr lang="pt-BR" sz="1800" b="1" dirty="0"/>
              <a:t>Por maior que seja a pressão exercida sobre a alma, a transgressão é o nosso próprio ato. Não está no poder da Terra nem do inferno compelir alguém a fazer o mal.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Satanás ataca-nos em nossos </a:t>
            </a:r>
            <a:r>
              <a:rPr lang="pt-BR" sz="1800" b="1" dirty="0">
                <a:solidFill>
                  <a:srgbClr val="FF0000"/>
                </a:solidFill>
              </a:rPr>
              <a:t>pontos fracos, </a:t>
            </a:r>
            <a:r>
              <a:rPr lang="pt-BR" sz="1800" b="1" dirty="0"/>
              <a:t>mas não é o caso de sermos vencidos. </a:t>
            </a:r>
            <a:r>
              <a:rPr lang="pt-BR" sz="1800" b="1"/>
              <a:t>Por mais severo ou inesperado que seja o ataque, Deus nos proveu auxílio e em Sua força podemos vencer. </a:t>
            </a:r>
            <a:endParaRPr lang="pt-BR" sz="1800" b="1" dirty="0"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F001092-CEB7-B988-F6F5-7CCF6AFABF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88091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9AD2D-1B65-44D6-EECC-B235DE85D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53DC930-1CAC-F5E7-E296-2EF153CB4B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3E28CB9-D58B-7547-515D-4162A225FE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APELO – esconda-se na ROCHA ETERNA, Cristo, nosso Senhor e Salvador!</a:t>
            </a: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b="1" dirty="0"/>
              <a:t>A CASA DA OSTRA, NA ROCHA </a:t>
            </a:r>
          </a:p>
          <a:p>
            <a:pPr algn="just"/>
            <a:r>
              <a:rPr lang="pt-BR" sz="2000" b="1" dirty="0"/>
              <a:t>Todo aquele, pois, que ouve estas Minhas palavras e as pratica, será comparado a um homem prudente, que edificou a sua casa sobre a rocha. S. Mateus 7:24. </a:t>
            </a:r>
          </a:p>
          <a:p>
            <a:pPr algn="just"/>
            <a:r>
              <a:rPr lang="pt-BR" sz="2000" b="1" dirty="0"/>
              <a:t>Embora a maioria dos animais de concha que habitam no mar tenham um meio de encerrar-se firmemente, a ostra é vulnerável na ponta, que é o lado aberto de sua concha em forma de cone. Gaivotas e caranguejos famintos, além de outros inimigos, estão sempre à espreita de uma ostra desapercebida. Por isso, a ostra deixa-se ficar junto do único habitat que lhe oferece alguma segurança - as rochas. Agarrando-se firmemente à rocha, graças a um notável mecanismo de seu grande e musculoso pé, esse bichinho é capaz de resistir à captura de quase todos os seus inimigos. Quando uma ostra se aferra ao seu alicerce rochoso, não é possível dali </a:t>
            </a:r>
            <a:r>
              <a:rPr lang="pt-BR" sz="2000" b="1" dirty="0" err="1"/>
              <a:t>arrancá-Ia</a:t>
            </a:r>
            <a:r>
              <a:rPr lang="pt-BR" sz="2000" b="1" dirty="0"/>
              <a:t> puxando-a simplesmente. A única maneira de </a:t>
            </a:r>
            <a:r>
              <a:rPr lang="pt-BR" sz="2000" b="1" dirty="0" err="1"/>
              <a:t>tirá-Ia</a:t>
            </a:r>
            <a:r>
              <a:rPr lang="pt-BR" sz="2000" b="1" dirty="0"/>
              <a:t> é meter uma faca por baixo da concha, desprendendo-a. Mas seus inimigos naturais não têm facas, e assim ela se sente segura, simplesmente agarrando-se à rocha. Além do mais a ostra tem um reflexo rápido como o relâmpago, e ao mais leve toque ou mudança na pressão sobre sua concha ela com mais força se prende à rocha. A forma cônica da concha também é um elemento de segurança. Quando uma onda grande dá contra a rocha, a água, em vez de </a:t>
            </a:r>
            <a:r>
              <a:rPr lang="pt-BR" sz="2000" b="1" dirty="0" err="1"/>
              <a:t>removê-Ia</a:t>
            </a:r>
            <a:r>
              <a:rPr lang="pt-BR" sz="2000" b="1" dirty="0"/>
              <a:t>, pressiona a concha mais firmemente contra a rocha. Isso, porém, só se dá enquanto a ostra está na rocha. Se ela flutua para a areia próxima ou outra substância frouxa, ela se perde na primeira onda que vem ou no primeiro inimigo à espreita. Há, porém, pouca chance de que tal aconteça, pois a ostra não só fica na rocha, mas também possui notável habilidade doméstica. Funda o seu lar num nicho seguro, com as paredes alisadas pela ação muscular dos pés, e para esse lugar ela retorna depois de toda excursão em busca de alimento. A ostra confia perfeitamente numa base sólida - um lar construído na rocha, por assim dizer. E tem de estar constantemente em guarda, pois a menos que esteja ao abrigo em seu nicho, facilmente se perderá. INSPIRAÇÃO JUVENIL 1992-016. CPB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C697CF9-770A-E80E-EEA0-214413B361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865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100"/>
              </a:lnSpc>
              <a:spcAft>
                <a:spcPts val="600"/>
              </a:spcAft>
            </a:pPr>
            <a:r>
              <a:rPr lang="pt-BR" sz="1800" b="1" dirty="0"/>
              <a:t>Durante todas as suas vagueações, eram supridos de água com um </a:t>
            </a:r>
            <a:r>
              <a:rPr lang="pt-BR" sz="1800" b="1" dirty="0">
                <a:solidFill>
                  <a:srgbClr val="FF0000"/>
                </a:solidFill>
              </a:rPr>
              <a:t>milagre</a:t>
            </a:r>
            <a:r>
              <a:rPr lang="pt-BR" sz="1800" b="1" dirty="0"/>
              <a:t> da misericórdia de Deus. A água não continuou, entretanto, a brotar de Horebe. Onde quer que em suas jornadas necessitavam de água, esta jorrava ali das fendas da rocha.</a:t>
            </a:r>
          </a:p>
          <a:p>
            <a:pPr algn="just">
              <a:lnSpc>
                <a:spcPts val="3100"/>
              </a:lnSpc>
              <a:spcAft>
                <a:spcPts val="600"/>
              </a:spcAft>
            </a:pPr>
            <a:r>
              <a:rPr lang="pt-BR" sz="1800" b="1" dirty="0"/>
              <a:t>Era </a:t>
            </a:r>
            <a:r>
              <a:rPr lang="pt-BR" sz="1800" b="1" dirty="0">
                <a:solidFill>
                  <a:srgbClr val="FF0000"/>
                </a:solidFill>
              </a:rPr>
              <a:t>Cristo, </a:t>
            </a:r>
            <a:r>
              <a:rPr lang="pt-BR" sz="1800" b="1" dirty="0"/>
              <a:t>pelo poder de Sua palavra, que fazia com que a torrente refrigerante vertesse para Israel. Ele era a fonte de todas as bênçãos temporais como espirituais. </a:t>
            </a:r>
          </a:p>
          <a:p>
            <a:pPr algn="just">
              <a:lnSpc>
                <a:spcPts val="3100"/>
              </a:lnSpc>
              <a:spcAft>
                <a:spcPts val="600"/>
              </a:spcAft>
            </a:pPr>
            <a:r>
              <a:rPr lang="pt-BR" sz="1800" b="1" dirty="0"/>
              <a:t>Como as águas vivificadoras </a:t>
            </a:r>
            <a:r>
              <a:rPr lang="pt-BR" sz="1800" b="1" dirty="0">
                <a:solidFill>
                  <a:srgbClr val="FF0000"/>
                </a:solidFill>
              </a:rPr>
              <a:t>brotavam da rocha ferida, </a:t>
            </a:r>
            <a:r>
              <a:rPr lang="pt-BR" sz="1800" b="1" dirty="0"/>
              <a:t>assim de Cristo, “ferido de Deus”, “ferido pelas nossas transgressões”, “quebrantado pelas nossas iniquidades” (</a:t>
            </a:r>
            <a:r>
              <a:rPr lang="pt-BR" sz="1800" b="1" dirty="0" err="1"/>
              <a:t>Is</a:t>
            </a:r>
            <a:r>
              <a:rPr lang="pt-BR" sz="1800" b="1" dirty="0"/>
              <a:t> 53:4, 5), a torrente de salvação flui para uma raça perdida. Assim como a rocha foi ferida uma vez, semelhantemente Cristo deveria ser oferecido “uma vez para tirar os pecados de muitos”. </a:t>
            </a:r>
            <a:r>
              <a:rPr lang="pt-BR" sz="1800" b="1" dirty="0" err="1"/>
              <a:t>Hb</a:t>
            </a:r>
            <a:r>
              <a:rPr lang="pt-BR" sz="1800" b="1" dirty="0"/>
              <a:t> 9:28.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273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66E43-33CD-45D1-1BC9-0189A2E9F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EDE4E6B-CDDA-2B07-6F2A-1F1EB1F9A3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C913D1C-38DA-C890-6F5D-A6E253E276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Nosso Salvador </a:t>
            </a:r>
            <a:r>
              <a:rPr lang="pt-BR" sz="1800" b="1" dirty="0">
                <a:solidFill>
                  <a:srgbClr val="FF0000"/>
                </a:solidFill>
              </a:rPr>
              <a:t>não deveria ser sacrificado segunda vez;</a:t>
            </a:r>
            <a:r>
              <a:rPr lang="pt-BR" sz="1800" b="1" dirty="0"/>
              <a:t> e é tão-somente necessário àqueles que buscam as bênçãos de Sua graça pedi-las em nome de Jesus, derramando o desejo de seu coração em uma prece feita no espírito de arrependimento. Tal oração levará perante o Senhor dos exércitos os ferimentos de Jesus, e então de novo fluirá o sangue doador de vida, simbolizado pelo fluir da água viva para Israel.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Ocorria por ocasião da </a:t>
            </a:r>
            <a:r>
              <a:rPr lang="pt-BR" sz="1800" b="1" dirty="0">
                <a:solidFill>
                  <a:srgbClr val="FF0000"/>
                </a:solidFill>
              </a:rPr>
              <a:t>Festa dos Tabernáculos, </a:t>
            </a:r>
            <a:r>
              <a:rPr lang="pt-BR" sz="1800" b="1" dirty="0"/>
              <a:t>quando o povo de toda a terra se congregava em Jerusalém. Em cada um dos sete dias da festa, os sacerdotes saíam com música e coro dos levitas a tirar água da fonte de Siloé, em um vaso de ouro.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11AC9EE-BB11-81FE-6079-C8CAC630E8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7665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2BF34-F862-9C50-6CEE-7728177A7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A879EE7-AA11-0D3E-8AD0-AF2582A8ED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69804B3-BC62-2B3F-45C6-6FBFCDB583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 água era </a:t>
            </a:r>
            <a:r>
              <a:rPr lang="pt-BR" sz="1800" b="1" dirty="0">
                <a:solidFill>
                  <a:srgbClr val="FF0000"/>
                </a:solidFill>
              </a:rPr>
              <a:t>derramada</a:t>
            </a:r>
            <a:r>
              <a:rPr lang="pt-BR" sz="1800" b="1" dirty="0"/>
              <a:t> sobre o altar do holocausto, enquanto repercutiam cânticos de louvor, unindo-se as multidões em coros triunfantes com instrumentos musicais e trombetas de baixo diapasão.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Aquele em quem Cristo </a:t>
            </a:r>
            <a:r>
              <a:rPr lang="pt-BR" sz="1800" b="1" dirty="0">
                <a:solidFill>
                  <a:srgbClr val="FF0000"/>
                </a:solidFill>
              </a:rPr>
              <a:t>habita </a:t>
            </a:r>
            <a:r>
              <a:rPr lang="pt-BR" sz="1800" b="1" dirty="0"/>
              <a:t>tem dentro de si uma fonte incessante de graça e força. Jesus consola a vida e ilumina a senda de todo aquele que em verdade O busca. Seu amor, recebido no coração, expandir-se-á em boas obras para vida eterna. E não somente abençoa a alma em que ele se expande, mas a torrente viva fluirá em palavras e ações de justiça, para refrigerar os sedentos em redor daquela pessoa. Cristo combina os dois tipos. Ele é a rocha, Ele é a água viva.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838C015-9F3F-F814-5B78-19A532877A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0905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98244-BCB4-9509-4328-B54212181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BCE9E5A-7C81-C31C-0753-2E4B072C9C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38301B3-5E39-98CC-70A4-BCB07D6744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D26B6D8-6673-46AF-E843-A4EB6C9DD3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9639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11A7B-7637-8BA7-D9C4-EADC3DA43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5A7FBDF-6A2B-0D8B-037C-574408C076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D7ED662-A240-41AB-9643-534E4B892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100"/>
              </a:lnSpc>
              <a:spcAft>
                <a:spcPts val="600"/>
              </a:spcAft>
            </a:pPr>
            <a:r>
              <a:rPr lang="pt-BR" sz="1800" b="1" dirty="0"/>
              <a:t>Prová-los-ia para ver </a:t>
            </a:r>
            <a:r>
              <a:rPr lang="pt-BR" sz="1800" b="1" dirty="0">
                <a:solidFill>
                  <a:srgbClr val="FF0000"/>
                </a:solidFill>
              </a:rPr>
              <a:t>se confiariam </a:t>
            </a:r>
            <a:r>
              <a:rPr lang="pt-BR" sz="1800" b="1" dirty="0"/>
              <a:t>em Sua providência ou imitariam a incredulidade de seus pais.</a:t>
            </a:r>
          </a:p>
          <a:p>
            <a:pPr algn="just">
              <a:lnSpc>
                <a:spcPts val="3100"/>
              </a:lnSpc>
              <a:spcAft>
                <a:spcPts val="600"/>
              </a:spcAft>
            </a:pPr>
            <a:r>
              <a:rPr lang="pt-BR" sz="1800" b="1" dirty="0"/>
              <a:t>Estas instruções deveriam ter sido suficientes para explicar por que lhes fora cortado o suprimento de água; estavam prestes a passar através de um território bem regado e fértil, em caminho direto para a terra de Canaã. Deus lhes prometera uma passagem isenta de incômodos através de </a:t>
            </a:r>
            <a:r>
              <a:rPr lang="pt-BR" sz="1800" b="1" dirty="0" err="1"/>
              <a:t>Edom</a:t>
            </a:r>
            <a:r>
              <a:rPr lang="pt-BR" sz="1800" b="1" dirty="0"/>
              <a:t>, e oportunidades de comprar alimento e água também, suficientes para suprir as hostes. A cessação da miraculosa emanação de água devia ter sido, portanto, motivo de regozijo, sinal de que terminara a vagueação pelo deserto. Não houvessem eles </a:t>
            </a:r>
            <a:r>
              <a:rPr lang="pt-BR" sz="1800" b="1" dirty="0">
                <a:solidFill>
                  <a:srgbClr val="FF0000"/>
                </a:solidFill>
              </a:rPr>
              <a:t>se tornado cegos </a:t>
            </a:r>
            <a:r>
              <a:rPr lang="pt-BR" sz="1800" b="1" dirty="0"/>
              <a:t>pela sua incredulidade, e teriam compreendido isto. Mas o que deveria ter sido prova do cumprimento da promessa de Deus, tornou-se motivo para dúvida e murmuração. 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F411756-34A0-2C55-274E-608C71E1A9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6485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B595A-3489-B0D2-8A37-54E138858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1AE3CB3-3E8A-35F5-CC5F-ABC45E3A02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E7E924A-989A-0F09-4611-02C09B7A6F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Antes que Deus lhes permitisse entrar em Canaã, deviam mostrar que </a:t>
            </a:r>
            <a:r>
              <a:rPr lang="pt-BR" sz="1800" b="1" dirty="0">
                <a:solidFill>
                  <a:srgbClr val="FF0000"/>
                </a:solidFill>
              </a:rPr>
              <a:t>criam </a:t>
            </a:r>
            <a:r>
              <a:rPr lang="pt-BR" sz="1800" b="1" dirty="0"/>
              <a:t>em Sua promessa.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Mas a primeira prova suscitou o mesmo espírito turbulento e ingrato, manifestado por seus pais. Mal se ouviu no acampamento o clamor por água, e se esqueceram da mão que durante tantos anos lhes suprira as necessidades; e, em vez de volverem a Deus em busca de auxílio, </a:t>
            </a:r>
            <a:r>
              <a:rPr lang="pt-BR" sz="1800" b="1" dirty="0">
                <a:solidFill>
                  <a:srgbClr val="FF0000"/>
                </a:solidFill>
              </a:rPr>
              <a:t>murmuraram</a:t>
            </a:r>
            <a:r>
              <a:rPr lang="pt-BR" sz="1800" b="1" dirty="0"/>
              <a:t> contra Ele, exclamando em seu desespero: “Oxalá tivéssemos expirado quando expiraram nossos irmãos perante o Senhor!” (Números 20:3); isto é, desejavam ter sido do número dos que foram destruídos na rebelião de </a:t>
            </a:r>
            <a:r>
              <a:rPr lang="pt-BR" sz="1800" b="1" dirty="0" err="1"/>
              <a:t>Coré</a:t>
            </a:r>
            <a:r>
              <a:rPr lang="pt-BR" sz="1800" b="1" dirty="0"/>
              <a:t>. Seus clamores eram dirigidos contra Moisés e Arão.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0A557E8-2C51-25E2-7F35-7CF43E88BB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2617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0A6230-22A5-23B7-67FD-7D9ACEBC1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C1D974-B21A-8214-18DA-7C36F9941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5A3C47-912C-359E-C28A-C097B04A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16/10/2025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BB562B-10A4-9FDC-FD80-82806C4DA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050A4D-CA93-9668-E684-0D41CB61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647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2F4676-1472-6D8A-2B1C-91A3FAA50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E7D304-2616-ABA7-625B-C48205AA5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C90E7D-8ED6-ECD4-D1A1-F4535458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16/10/2025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30EE45-8790-1EBC-EE22-CE4F75B91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96662B-34CB-D8AD-BF46-668CBED3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125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2BBC11F-485B-5215-3F78-A8AEC74603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4E0B73D-3AAA-43A9-FC35-FCF55CA668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BAEDE9-7BFC-3565-37B2-EAFB8DAE4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16/10/2025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B28AAC-005A-44F5-6F9D-147BDAFCB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76113F-969D-B108-7089-9F2AD674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265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F6143-6AC4-80C8-DE10-FB8C6078A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BD9250-0745-986D-B316-D749003B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5FCD0A-D706-9C99-6527-4AC0A2B4C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16/10/2025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1B3A35-A355-E7AF-C96D-A93BDCCF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494AF8-36A6-20BE-1659-D1FEC27A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6332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A8DD98-1071-1854-B3E6-D39D89799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B5BBA3-A32F-36CA-9631-1D020DB06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3BD92E-B87F-4925-57E8-5B803015E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16/10/2025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1EA1D8-845E-800A-DB98-C6F18BFD7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6C2AB4-0371-2C42-F91C-23C0E01C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5638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AD2E4-FBED-A231-3E8B-70E1D2516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8792B0-BDAF-C24C-5139-C22E6B337C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9F61D00-1198-7213-B1D1-AA3462729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74E13CB-D398-CD08-48AC-715AA112A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16/10/2025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3AFD24-9B8A-AEDB-ABEC-16F1D48B7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D48863C-2CC5-F1E3-94F3-C00AA7744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34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815FF3-988D-E1BF-4FEF-78F224A34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A97612-E998-0663-AAAD-B27E5A525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E1DA10C-408B-AF98-760C-0056F74E0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2D522AD-3E55-41E2-5BC9-256E5430EE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E146C2E-6D98-97F0-1DF9-8E893C381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669855-AA16-30C6-280A-4FAE5B53C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16/10/2025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A9B2844-257A-281D-2E69-115620DB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F6E3AEC-F961-2CB7-F746-F8A1A3D8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452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65FD4-E590-818B-E5A7-1E1A02107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BFD0D04-8C6B-2508-738D-D0CFAA2BF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16/10/2025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E76F98B-6EA5-80F0-EB28-8EEB42F6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C87353C-1B6B-443A-10B3-A630C88D8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458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A7EF63B-8620-03B9-730B-D29EBC39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16/10/2025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893FC33-96FE-79E2-B4FA-AE689EBF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B3DB1B7-CFEE-4D9A-20DD-B09AAC35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7029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B8B0B3-AAC2-94E5-C104-4DA3ADB2F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A8E08D-CDB3-EEFC-F7BB-4C4D53A3C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85A907F-39BC-BCE1-74B8-A6846AEB3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51D54C-A858-E400-375A-4D65A891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16/10/2025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623FFF2-83FD-663C-BB54-1624AB631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19F932-C3D1-B330-03F6-7939BE42D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345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4AB7FE-4056-C40D-DD9E-F898ED24B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44F66B6-30B0-881B-0C46-26E9CBD6A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83690F-51E2-9784-F795-C651C135D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FA98B64-0F0F-4EBF-DD06-357368E4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16/10/2025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DD0DCD-C410-F562-D4FB-7752D426E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DE5AF2-2417-74D8-84C0-EC4B0A83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382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3F62018-E18E-FB17-25C9-388EC82BE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7A7EA2-9540-B267-BB7B-54E29D593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0895F2-D7DA-D84F-4F0A-C8834261B4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039C1E7-72C9-44C2-A679-0EAE4BFACFE5}" type="datetimeFigureOut">
              <a:rPr lang="pt-BR" smtClean="0"/>
              <a:pPr/>
              <a:t>16/10/2025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7B52040-4174-3F71-40F7-F1D7D6090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04317F-91B7-A3C4-0E43-E1511E253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A6FA56B-0866-4707-BAA3-F8EFB45C3925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344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io com pedras&#10;&#10;O conteúdo gerado por IA pode estar incorreto.">
            <a:extLst>
              <a:ext uri="{FF2B5EF4-FFF2-40B4-BE49-F238E27FC236}">
                <a16:creationId xmlns:a16="http://schemas.microsoft.com/office/drawing/2014/main" id="{E27CD272-F155-F19A-FF08-10F06B2B0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1DBA33-D16E-6458-79C5-9E884890072A}"/>
              </a:ext>
            </a:extLst>
          </p:cNvPr>
          <p:cNvSpPr txBox="1">
            <a:spLocks/>
          </p:cNvSpPr>
          <p:nvPr/>
        </p:nvSpPr>
        <p:spPr>
          <a:xfrm>
            <a:off x="0" y="4759999"/>
            <a:ext cx="12192000" cy="1368152"/>
          </a:xfrm>
          <a:prstGeom prst="rect">
            <a:avLst/>
          </a:prstGeom>
        </p:spPr>
        <p:txBody>
          <a:bodyPr anchor="b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4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A Rocha Ferida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Patriarcas e Profetas, 37</a:t>
            </a:r>
          </a:p>
        </p:txBody>
      </p:sp>
    </p:spTree>
    <p:extLst>
      <p:ext uri="{BB962C8B-B14F-4D97-AF65-F5344CB8AC3E}">
        <p14:creationId xmlns:p14="http://schemas.microsoft.com/office/powerpoint/2010/main" val="2391147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0903C-AE0D-63FA-BDBB-2F473EF7A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preto e branco de homem olhando para o lado&#10;&#10;O conteúdo gerado por IA pode estar incorreto.">
            <a:extLst>
              <a:ext uri="{FF2B5EF4-FFF2-40B4-BE49-F238E27FC236}">
                <a16:creationId xmlns:a16="http://schemas.microsoft.com/office/drawing/2014/main" id="{1F0D5AAA-3E22-9625-BF7E-AF42C773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5A67677-772A-1396-E2C4-5018CB2B0573}"/>
              </a:ext>
            </a:extLst>
          </p:cNvPr>
          <p:cNvSpPr/>
          <p:nvPr/>
        </p:nvSpPr>
        <p:spPr>
          <a:xfrm>
            <a:off x="0" y="5611913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Qual Foi o Grande Erro da Vida de Moisés?</a:t>
            </a:r>
          </a:p>
        </p:txBody>
      </p:sp>
    </p:spTree>
    <p:extLst>
      <p:ext uri="{BB962C8B-B14F-4D97-AF65-F5344CB8AC3E}">
        <p14:creationId xmlns:p14="http://schemas.microsoft.com/office/powerpoint/2010/main" val="1313003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43E1B8-606F-DD29-B4C5-2074AF855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0DB9A13-3FBD-C643-D331-01D09020B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C8772D-D06F-7FC4-AA63-C013B8DFC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260441"/>
            <a:ext cx="8690365" cy="6519183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Os dois irmãos foram perante a multidão, indo Moisés com a vara de Deus na mão. Muito tempo haviam </a:t>
            </a:r>
            <a:r>
              <a:rPr lang="pt-BR" sz="2400" b="1" dirty="0">
                <a:solidFill>
                  <a:srgbClr val="FF0000"/>
                </a:solidFill>
              </a:rPr>
              <a:t>suportado</a:t>
            </a:r>
            <a:r>
              <a:rPr lang="pt-BR" sz="2400" b="1" dirty="0"/>
              <a:t> a rebelião e obstinação de Israel; mas agora, finalmente, mesmo a paciência de Moisés vacilou. “Ouvi, agora, rebeldes”, exclamou ele: “porventura, faremos sair água desta rocha para vós outros?” Números 20:10. E, em vez de falar à rocha, como Deus lhe mandara, </a:t>
            </a:r>
            <a:r>
              <a:rPr lang="pt-BR" sz="2400" b="1" dirty="0">
                <a:solidFill>
                  <a:srgbClr val="FF0000"/>
                </a:solidFill>
              </a:rPr>
              <a:t>feriu-a duas vezes</a:t>
            </a:r>
            <a:r>
              <a:rPr lang="pt-BR" sz="2400" b="1" dirty="0"/>
              <a:t> com a vara.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 água jorrou em abundância, satisfazendo as hostes. Mas uma grande falta fora cometida. Moisés falara com sentimento de </a:t>
            </a:r>
            <a:r>
              <a:rPr lang="pt-BR" sz="2400" b="1" dirty="0">
                <a:solidFill>
                  <a:srgbClr val="FF0000"/>
                </a:solidFill>
              </a:rPr>
              <a:t>irritação;</a:t>
            </a:r>
            <a:r>
              <a:rPr lang="pt-BR" sz="2400" b="1" dirty="0"/>
              <a:t> suas palavras eram uma expressão de paixão humana, em vez de santa indignação porque Deus houvesse sido desonrado.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Tela de computador com fundo branco&#10;&#10;O conteúdo gerado por IA pode estar incorreto.">
            <a:extLst>
              <a:ext uri="{FF2B5EF4-FFF2-40B4-BE49-F238E27FC236}">
                <a16:creationId xmlns:a16="http://schemas.microsoft.com/office/drawing/2014/main" id="{A358527B-6836-F6FD-F897-50423BF6F1F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8"/>
          <a:stretch>
            <a:fillRect/>
          </a:stretch>
        </p:blipFill>
        <p:spPr>
          <a:xfrm>
            <a:off x="9396266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FD7DB2-D5A6-3D5C-AD55-A6AC2266E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9A5B96B-0677-6D4A-9CF5-EAC721BCAB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6D809C-86DA-A4FE-C786-47DDC6600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378009"/>
            <a:ext cx="8690365" cy="6375492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Quando Deus mandara Moisés acusar Israel de rebelião, as palavras lhe foram dolorosas, e difícil lhes era suportarem-nas; contudo Deus o amparara ao transmitir a mensagem.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Mas quando </a:t>
            </a:r>
            <a:r>
              <a:rPr lang="pt-BR" sz="2400" b="1" dirty="0">
                <a:solidFill>
                  <a:srgbClr val="FF0000"/>
                </a:solidFill>
              </a:rPr>
              <a:t>tomou sobre si o acusá-los, </a:t>
            </a:r>
            <a:r>
              <a:rPr lang="pt-BR" sz="2400" b="1" dirty="0"/>
              <a:t>agravou o Espírito de Deus, e apenas fez mal ao povo.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Sua </a:t>
            </a:r>
            <a:r>
              <a:rPr lang="pt-BR" sz="2400" b="1" dirty="0">
                <a:solidFill>
                  <a:srgbClr val="FF0000"/>
                </a:solidFill>
              </a:rPr>
              <a:t>falta de paciência </a:t>
            </a:r>
            <a:r>
              <a:rPr lang="pt-BR" sz="2400" b="1" dirty="0"/>
              <a:t>e domínio próprio eram evidentes.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Assim foi dada ao povo ocasião para </a:t>
            </a:r>
            <a:r>
              <a:rPr lang="pt-BR" sz="2400" b="1" dirty="0">
                <a:solidFill>
                  <a:srgbClr val="FF0000"/>
                </a:solidFill>
              </a:rPr>
              <a:t>porem em dúvida </a:t>
            </a:r>
            <a:r>
              <a:rPr lang="pt-BR" sz="2400" b="1" dirty="0"/>
              <a:t>que sua atuação passada fora sob a direção de Deus, e desculparem seus próprios pecados.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Moisés, bem como eles, haviam </a:t>
            </a:r>
            <a:r>
              <a:rPr lang="pt-BR" sz="2400" b="1" dirty="0">
                <a:solidFill>
                  <a:srgbClr val="FF0000"/>
                </a:solidFill>
              </a:rPr>
              <a:t>ofendido a Deus.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Tela de computador com fundo branco&#10;&#10;O conteúdo gerado por IA pode estar incorreto.">
            <a:extLst>
              <a:ext uri="{FF2B5EF4-FFF2-40B4-BE49-F238E27FC236}">
                <a16:creationId xmlns:a16="http://schemas.microsoft.com/office/drawing/2014/main" id="{1C089C18-3F12-2ADA-0563-69756FC5689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8"/>
          <a:stretch>
            <a:fillRect/>
          </a:stretch>
        </p:blipFill>
        <p:spPr>
          <a:xfrm>
            <a:off x="9396266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61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18ED00-E38A-E703-99C2-BF703F4BF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BB73D16-F899-B050-27E9-1B02C52B0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FFC77B5-D4D0-8158-2268-35AA616EE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260441"/>
            <a:ext cx="8690365" cy="6584497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Sua conduta, disseram, fora desde o princípio passível de crítica e censura. Tinham </a:t>
            </a:r>
            <a:r>
              <a:rPr lang="pt-BR" sz="2400" b="1" dirty="0">
                <a:solidFill>
                  <a:srgbClr val="FF0000"/>
                </a:solidFill>
              </a:rPr>
              <a:t>achado agora o pretexto </a:t>
            </a:r>
            <a:r>
              <a:rPr lang="pt-BR" sz="2400" b="1" dirty="0"/>
              <a:t>que desejavam para rejeitarem todas as reprovações que Deus lhes enviara mediante Seu servo. Moisés manifestou </a:t>
            </a:r>
            <a:r>
              <a:rPr lang="pt-BR" sz="2400" b="1" dirty="0">
                <a:solidFill>
                  <a:srgbClr val="FF0000"/>
                </a:solidFill>
              </a:rPr>
              <a:t>falta de confiança em Deus.</a:t>
            </a:r>
            <a:r>
              <a:rPr lang="pt-BR" sz="2400" b="1" dirty="0"/>
              <a:t> “Faremos sair água?” perguntou, como se o Senhor não fizesse o que prometera.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Cansados e desalentados, Moisés e Arão não fizeram </a:t>
            </a:r>
            <a:r>
              <a:rPr lang="pt-BR" sz="2400" b="1" dirty="0">
                <a:solidFill>
                  <a:srgbClr val="FF0000"/>
                </a:solidFill>
              </a:rPr>
              <a:t>esforço algum para opor se à corrente </a:t>
            </a:r>
            <a:r>
              <a:rPr lang="pt-BR" sz="2400" b="1" dirty="0"/>
              <a:t>do sentimento popular. Houvessem eles manifestado fé inabalável em Deus, e poderiam ter posto a questão perante o povo sob um prisma que os teria habilitado a suportar esta prova. </a:t>
            </a:r>
          </a:p>
        </p:txBody>
      </p:sp>
      <p:pic>
        <p:nvPicPr>
          <p:cNvPr id="4" name="Imagem 3" descr="Tela de computador com fundo branco&#10;&#10;O conteúdo gerado por IA pode estar incorreto.">
            <a:extLst>
              <a:ext uri="{FF2B5EF4-FFF2-40B4-BE49-F238E27FC236}">
                <a16:creationId xmlns:a16="http://schemas.microsoft.com/office/drawing/2014/main" id="{EB58F0F2-498B-28D0-2443-8D927B8A874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8"/>
          <a:stretch>
            <a:fillRect/>
          </a:stretch>
        </p:blipFill>
        <p:spPr>
          <a:xfrm>
            <a:off x="9396266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3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AB983-78A2-2B12-06FD-6A50ED273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com os braços cruzados&#10;&#10;O conteúdo gerado por IA pode estar incorreto.">
            <a:extLst>
              <a:ext uri="{FF2B5EF4-FFF2-40B4-BE49-F238E27FC236}">
                <a16:creationId xmlns:a16="http://schemas.microsoft.com/office/drawing/2014/main" id="{E7E9F26B-8C67-D529-B351-9EC27C07F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B29BF97-407C-DC8D-A883-64E75A0D628F}"/>
              </a:ext>
            </a:extLst>
          </p:cNvPr>
          <p:cNvSpPr/>
          <p:nvPr/>
        </p:nvSpPr>
        <p:spPr>
          <a:xfrm>
            <a:off x="6096000" y="2367171"/>
            <a:ext cx="583038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Que Prejuízo Trouxe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Erro de Moisés e Arão a Israel?</a:t>
            </a:r>
          </a:p>
        </p:txBody>
      </p:sp>
    </p:spTree>
    <p:extLst>
      <p:ext uri="{BB962C8B-B14F-4D97-AF65-F5344CB8AC3E}">
        <p14:creationId xmlns:p14="http://schemas.microsoft.com/office/powerpoint/2010/main" val="150383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365829-19FF-303A-45D2-5577C700C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BD03117-8B5A-DCEB-923F-75461BB3E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BC6E75-868B-AE71-F530-0C47D5C1A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070337"/>
            <a:ext cx="8690365" cy="5369652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Por seu ato precipitado, Moisés </a:t>
            </a:r>
            <a:r>
              <a:rPr lang="pt-BR" sz="2400" b="1" dirty="0">
                <a:solidFill>
                  <a:srgbClr val="FF0000"/>
                </a:solidFill>
              </a:rPr>
              <a:t>tirou a força da lição </a:t>
            </a:r>
            <a:r>
              <a:rPr lang="pt-BR" sz="2400" b="1" dirty="0"/>
              <a:t>que Deus Se propunha ensinar.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 rocha, sendo um símbolo de Cristo, fora ferida uma vez, assim como Cristo uma vez seria oferecido.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 segunda vez, era necessário apenas falar à rocha, assim como temos apenas de pedir bênçãos em nome de Jesus.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Ferindo-se pela segunda vez a rocha, foi destruída a significação desta bela figura de Cristo.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Tela de computador com fundo branco&#10;&#10;O conteúdo gerado por IA pode estar incorreto.">
            <a:extLst>
              <a:ext uri="{FF2B5EF4-FFF2-40B4-BE49-F238E27FC236}">
                <a16:creationId xmlns:a16="http://schemas.microsoft.com/office/drawing/2014/main" id="{4D2658F2-9AAA-BD4A-5FCF-509133C2CE3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8"/>
          <a:stretch>
            <a:fillRect/>
          </a:stretch>
        </p:blipFill>
        <p:spPr>
          <a:xfrm>
            <a:off x="9396266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01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E320A-B39F-2817-553A-B161DFF41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essoa sentada com celular na mão&#10;&#10;O conteúdo gerado por IA pode estar incorreto.">
            <a:extLst>
              <a:ext uri="{FF2B5EF4-FFF2-40B4-BE49-F238E27FC236}">
                <a16:creationId xmlns:a16="http://schemas.microsoft.com/office/drawing/2014/main" id="{7A28DC7D-2E0B-0700-DCA5-117E8B9C0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81C9BDE-0933-0317-0FC6-015BE593276E}"/>
              </a:ext>
            </a:extLst>
          </p:cNvPr>
          <p:cNvSpPr/>
          <p:nvPr/>
        </p:nvSpPr>
        <p:spPr>
          <a:xfrm>
            <a:off x="535577" y="2367171"/>
            <a:ext cx="448056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Estava Por Detrás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Desse Erro?</a:t>
            </a:r>
          </a:p>
        </p:txBody>
      </p:sp>
    </p:spTree>
    <p:extLst>
      <p:ext uri="{BB962C8B-B14F-4D97-AF65-F5344CB8AC3E}">
        <p14:creationId xmlns:p14="http://schemas.microsoft.com/office/powerpoint/2010/main" val="1890525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D31CCD-25E8-1DE0-5E53-8B9ACF167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77A5071-6F3D-4015-D0CE-259E7331B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A876F3-E8FC-C3CB-9F42-D97E9ECF5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417196"/>
            <a:ext cx="8690365" cy="6362429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Mais do que isto: Moisés e Arão tinham </a:t>
            </a:r>
            <a:r>
              <a:rPr lang="pt-BR" sz="2400" b="1" dirty="0">
                <a:solidFill>
                  <a:srgbClr val="FF0000"/>
                </a:solidFill>
              </a:rPr>
              <a:t>assumido poder </a:t>
            </a:r>
            <a:r>
              <a:rPr lang="pt-BR" sz="2400" b="1" dirty="0"/>
              <a:t>que apenas pertence a Deus.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Quando iradamente exclamaram: “Tiraremos água desta rocha para vós?” (Números 20:10) puseram-se no lugar de Deus, </a:t>
            </a:r>
            <a:r>
              <a:rPr lang="pt-BR" sz="2400" b="1" dirty="0">
                <a:solidFill>
                  <a:srgbClr val="FF0000"/>
                </a:solidFill>
              </a:rPr>
              <a:t>como se o poder estivesse com eles, </a:t>
            </a:r>
            <a:r>
              <a:rPr lang="pt-BR" sz="2400" b="1" dirty="0"/>
              <a:t>homens possuidores de fragilidades e paixões humanas.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Moisés e Arão </a:t>
            </a:r>
            <a:r>
              <a:rPr lang="pt-BR" sz="2400" b="1" dirty="0">
                <a:solidFill>
                  <a:srgbClr val="FF0000"/>
                </a:solidFill>
              </a:rPr>
              <a:t>sentiram-se ofendidos, </a:t>
            </a:r>
            <a:r>
              <a:rPr lang="pt-BR" sz="2400" b="1" dirty="0"/>
              <a:t>perdendo de vista que a murmuração do povo não era contra eles mas contra Deus. Foi por olharem a si mesmos, por apelarem para sua própria simpatia, que inconscientemente caíram em pecado, e deixaram de pôr perante o povo o seu grande delito para com Deus.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Tela de computador com fundo branco&#10;&#10;O conteúdo gerado por IA pode estar incorreto.">
            <a:extLst>
              <a:ext uri="{FF2B5EF4-FFF2-40B4-BE49-F238E27FC236}">
                <a16:creationId xmlns:a16="http://schemas.microsoft.com/office/drawing/2014/main" id="{F487D76A-225F-8DAC-E602-EA4E2175A90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8"/>
          <a:stretch>
            <a:fillRect/>
          </a:stretch>
        </p:blipFill>
        <p:spPr>
          <a:xfrm>
            <a:off x="9396266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98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16A83-3BE1-50AE-22F7-EA90638E7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peças de metal, edifício, cadeado, mesa&#10;&#10;O conteúdo gerado por IA pode estar incorreto.">
            <a:extLst>
              <a:ext uri="{FF2B5EF4-FFF2-40B4-BE49-F238E27FC236}">
                <a16:creationId xmlns:a16="http://schemas.microsoft.com/office/drawing/2014/main" id="{39E446EB-C988-3BD8-5BB0-D8E94B6E7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8BDB980-31FC-3643-5191-4B198989E654}"/>
              </a:ext>
            </a:extLst>
          </p:cNvPr>
          <p:cNvSpPr/>
          <p:nvPr/>
        </p:nvSpPr>
        <p:spPr>
          <a:xfrm>
            <a:off x="0" y="5716417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Qual Foi o Castigo Divino a Moisés e Arão?</a:t>
            </a:r>
          </a:p>
        </p:txBody>
      </p:sp>
    </p:spTree>
    <p:extLst>
      <p:ext uri="{BB962C8B-B14F-4D97-AF65-F5344CB8AC3E}">
        <p14:creationId xmlns:p14="http://schemas.microsoft.com/office/powerpoint/2010/main" val="1276572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9831DB-C5B0-04A6-78B1-7F0DBF64B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35AA15-917F-2440-F658-609B3CB52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F2B5E8-B179-222B-EAD3-6E9E4C680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234316"/>
            <a:ext cx="8690365" cy="6506120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Amargo e </a:t>
            </a:r>
            <a:r>
              <a:rPr lang="pt-BR" sz="2400" b="1" dirty="0">
                <a:solidFill>
                  <a:srgbClr val="FF0000"/>
                </a:solidFill>
              </a:rPr>
              <a:t>profundamente humilhante </a:t>
            </a:r>
            <a:r>
              <a:rPr lang="pt-BR" sz="2400" b="1" dirty="0"/>
              <a:t>foi o juízo imediatamente pronunciado.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Juntamente com o rebelde Israel deviam </a:t>
            </a:r>
            <a:r>
              <a:rPr lang="pt-BR" sz="2400" b="1" dirty="0">
                <a:solidFill>
                  <a:srgbClr val="FF0000"/>
                </a:solidFill>
              </a:rPr>
              <a:t>morrer antes de atravessarem o Jordão.</a:t>
            </a:r>
            <a:r>
              <a:rPr lang="pt-BR" sz="2400" b="1" dirty="0"/>
              <a:t> Se Moisés e Arão houvessem estado a acalentar uma elevada opinião de si mesmos, ou condescender com um espírito apaixonado, em face da advertência e reprovação divina, sua culpa teria sido muito maior. Mas não se lhes atribuía pecado voluntário nem premeditado; haviam sido vencidos por uma tentação súbita, e sua contrição foi imediata e provinha do coração. O Senhor </a:t>
            </a:r>
            <a:r>
              <a:rPr lang="pt-BR" sz="2400" b="1" dirty="0">
                <a:solidFill>
                  <a:srgbClr val="FF0000"/>
                </a:solidFill>
              </a:rPr>
              <a:t>aceitou seu arrependimento, </a:t>
            </a:r>
            <a:r>
              <a:rPr lang="pt-BR" sz="2400" b="1" dirty="0"/>
              <a:t>embora não pudesse remover a punição, por causa do mal que seu pecado poderia fazer entre o povo.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Tela de computador com fundo branco&#10;&#10;O conteúdo gerado por IA pode estar incorreto.">
            <a:extLst>
              <a:ext uri="{FF2B5EF4-FFF2-40B4-BE49-F238E27FC236}">
                <a16:creationId xmlns:a16="http://schemas.microsoft.com/office/drawing/2014/main" id="{9B603BE2-2F9D-9115-D594-01223E488C5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8"/>
          <a:stretch>
            <a:fillRect/>
          </a:stretch>
        </p:blipFill>
        <p:spPr>
          <a:xfrm>
            <a:off x="9396266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40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45B61-D03D-D424-4ADD-03AB7DA0A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branco e preto em cima de uma superfície de madeira&#10;&#10;Descrição gerada automaticamente com confiança baixa">
            <a:extLst>
              <a:ext uri="{FF2B5EF4-FFF2-40B4-BE49-F238E27FC236}">
                <a16:creationId xmlns:a16="http://schemas.microsoft.com/office/drawing/2014/main" id="{E2F020C6-D816-25B8-AEC5-36C5E4F21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A751132-2C4E-80A0-99E1-CC643B27E252}"/>
              </a:ext>
            </a:extLst>
          </p:cNvPr>
          <p:cNvSpPr/>
          <p:nvPr/>
        </p:nvSpPr>
        <p:spPr>
          <a:xfrm>
            <a:off x="0" y="624794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Números 20.1-13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625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CCB54-3F38-3F4E-FC98-2071113FA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de barba e chapéu&#10;&#10;O conteúdo gerado por IA pode estar incorreto.">
            <a:extLst>
              <a:ext uri="{FF2B5EF4-FFF2-40B4-BE49-F238E27FC236}">
                <a16:creationId xmlns:a16="http://schemas.microsoft.com/office/drawing/2014/main" id="{998D9DD5-191B-8831-39D7-88B4F9586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ADFFB66-6DD2-7375-7E18-79475EB3A02C}"/>
              </a:ext>
            </a:extLst>
          </p:cNvPr>
          <p:cNvSpPr/>
          <p:nvPr/>
        </p:nvSpPr>
        <p:spPr>
          <a:xfrm>
            <a:off x="169815" y="2459504"/>
            <a:ext cx="46373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Disse Moisés ao Povo 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Sobre Seu Castigo?</a:t>
            </a:r>
          </a:p>
        </p:txBody>
      </p:sp>
    </p:spTree>
    <p:extLst>
      <p:ext uri="{BB962C8B-B14F-4D97-AF65-F5344CB8AC3E}">
        <p14:creationId xmlns:p14="http://schemas.microsoft.com/office/powerpoint/2010/main" val="3262789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C2BBAE-6BB7-A4DC-ACB7-54B058724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AD3A50B-45F5-E41C-D78E-65BCFE2BD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B85967-2C71-DA35-2F87-860817BD7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900522"/>
            <a:ext cx="8690365" cy="5683160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Moisés </a:t>
            </a:r>
            <a:r>
              <a:rPr lang="pt-BR" sz="2400" b="1" dirty="0">
                <a:solidFill>
                  <a:srgbClr val="FF0000"/>
                </a:solidFill>
              </a:rPr>
              <a:t>não ocultou a sua sentença, </a:t>
            </a:r>
            <a:r>
              <a:rPr lang="pt-BR" sz="2400" b="1" dirty="0"/>
              <a:t>mas contou ao povo que, visto ter deixado de conferir glória a Deus, não os poderia guiar à Terra Prometida.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Mandou-os </a:t>
            </a:r>
            <a:r>
              <a:rPr lang="pt-BR" sz="2400" b="1" dirty="0">
                <a:solidFill>
                  <a:srgbClr val="FF0000"/>
                </a:solidFill>
              </a:rPr>
              <a:t>notar o severo castigo </a:t>
            </a:r>
            <a:r>
              <a:rPr lang="pt-BR" sz="2400" b="1" dirty="0"/>
              <a:t>com que fora atingido, e então considerarem como Deus devia olhar as suas murmurações, acusando um simples homem dos juízos que pelos seus pecados haviam trazido sobre si.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Contara-lhes </a:t>
            </a:r>
            <a:r>
              <a:rPr lang="pt-BR" sz="2400" b="1" dirty="0">
                <a:solidFill>
                  <a:srgbClr val="FF0000"/>
                </a:solidFill>
              </a:rPr>
              <a:t>como rogara </a:t>
            </a:r>
            <a:r>
              <a:rPr lang="pt-BR" sz="2400" b="1" dirty="0"/>
              <a:t>a Deus uma revogação da sentença, e isto fora negado. </a:t>
            </a:r>
          </a:p>
        </p:txBody>
      </p:sp>
      <p:pic>
        <p:nvPicPr>
          <p:cNvPr id="4" name="Imagem 3" descr="Tela de computador com fundo branco&#10;&#10;O conteúdo gerado por IA pode estar incorreto.">
            <a:extLst>
              <a:ext uri="{FF2B5EF4-FFF2-40B4-BE49-F238E27FC236}">
                <a16:creationId xmlns:a16="http://schemas.microsoft.com/office/drawing/2014/main" id="{82DB09AB-7588-3A89-4F13-39B3A3FB16B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8"/>
          <a:stretch>
            <a:fillRect/>
          </a:stretch>
        </p:blipFill>
        <p:spPr>
          <a:xfrm>
            <a:off x="9396266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41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1BA58F-8259-642C-2EA7-7C370D6F6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057A13D-ACB4-9728-C527-4750D831C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E86B5B-AE34-0C58-B7B4-F0F0BCB77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260441"/>
            <a:ext cx="8690365" cy="6493057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Em toda ocasião de dificuldade ou provação, os israelitas estavam prontos para acusarem a Moisés de os ter tirado do Egito... Moisés lhes dizia: “Vossas murmurações são contra Deus. Não fui eu que operei o vosso livramento, mas sim Deus.” Mas suas precipitadas palavras diante da rocha: “Tiraremos água”, eram uma admissão virtual daquilo de que eles os acusavam, e os confirmavam assim em sua incredulidade, </a:t>
            </a:r>
            <a:r>
              <a:rPr lang="pt-BR" sz="2400" b="1" dirty="0" err="1">
                <a:solidFill>
                  <a:srgbClr val="FF0000"/>
                </a:solidFill>
              </a:rPr>
              <a:t>justificando-lhes</a:t>
            </a:r>
            <a:r>
              <a:rPr lang="pt-BR" sz="2400" b="1" dirty="0">
                <a:solidFill>
                  <a:srgbClr val="FF0000"/>
                </a:solidFill>
              </a:rPr>
              <a:t> as murmurações.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O Senhor queria remover-lhes para sempre do espírito esta impressão, vedando a Moisés de entrar na Terra Prometida. Ali estava </a:t>
            </a:r>
            <a:r>
              <a:rPr lang="pt-BR" sz="2400" b="1" dirty="0">
                <a:solidFill>
                  <a:srgbClr val="FF0000"/>
                </a:solidFill>
              </a:rPr>
              <a:t>a prova definitiva </a:t>
            </a:r>
            <a:r>
              <a:rPr lang="pt-BR" sz="2400" b="1" dirty="0"/>
              <a:t>de que seu líder não era Moisés, mas o poderoso Anjo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Tela de computador com fundo branco&#10;&#10;O conteúdo gerado por IA pode estar incorreto.">
            <a:extLst>
              <a:ext uri="{FF2B5EF4-FFF2-40B4-BE49-F238E27FC236}">
                <a16:creationId xmlns:a16="http://schemas.microsoft.com/office/drawing/2014/main" id="{B7B1E40F-5269-E98E-E890-4685A82A17B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8"/>
          <a:stretch>
            <a:fillRect/>
          </a:stretch>
        </p:blipFill>
        <p:spPr>
          <a:xfrm>
            <a:off x="9396266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53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862A6-E58F-A2CF-18DC-FB849B218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com a mão na boca&#10;&#10;O conteúdo gerado por IA pode estar incorreto.">
            <a:extLst>
              <a:ext uri="{FF2B5EF4-FFF2-40B4-BE49-F238E27FC236}">
                <a16:creationId xmlns:a16="http://schemas.microsoft.com/office/drawing/2014/main" id="{70517B91-789F-197A-FB89-816CDB5CF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3E37C5D-50E5-54BD-E06B-82189C06D3D4}"/>
              </a:ext>
            </a:extLst>
          </p:cNvPr>
          <p:cNvSpPr/>
          <p:nvPr/>
        </p:nvSpPr>
        <p:spPr>
          <a:xfrm>
            <a:off x="0" y="5102456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Por que o Pecado de Moisés e Arão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Foi Exposto a Israel e ao Mundo?</a:t>
            </a:r>
          </a:p>
        </p:txBody>
      </p:sp>
    </p:spTree>
    <p:extLst>
      <p:ext uri="{BB962C8B-B14F-4D97-AF65-F5344CB8AC3E}">
        <p14:creationId xmlns:p14="http://schemas.microsoft.com/office/powerpoint/2010/main" val="856942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51D916-9553-CFF9-4297-FA14B48CE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45332B0-8711-E65B-5863-4E3B78096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8D893A-16BB-76BE-246C-045AEF661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926648"/>
            <a:ext cx="8690365" cy="5461092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 transgressão foi conhecida por toda a congregação; e, se tivesse passado sem a devida consideração, ter-se-ia dado a impressão de que a incredulidade e a impaciência sob grande provocação poderiam ser </a:t>
            </a:r>
            <a:r>
              <a:rPr lang="pt-BR" sz="2400" b="1" dirty="0">
                <a:solidFill>
                  <a:srgbClr val="FF0000"/>
                </a:solidFill>
              </a:rPr>
              <a:t>desculpadas</a:t>
            </a:r>
            <a:r>
              <a:rPr lang="pt-BR" sz="2400" b="1" dirty="0"/>
              <a:t> naqueles que ocupam posições de responsabilidade.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Quando, porém, foi declarado que Moisés e Arão não deveriam entrar em Canaã, por causa daquele único pecado, o povo soube que Deus não faz acepção de pessoas, e </a:t>
            </a:r>
            <a:r>
              <a:rPr lang="pt-BR" sz="2400" b="1" dirty="0">
                <a:solidFill>
                  <a:srgbClr val="FF0000"/>
                </a:solidFill>
              </a:rPr>
              <a:t>punirá certamente o transgressor.</a:t>
            </a:r>
          </a:p>
        </p:txBody>
      </p:sp>
      <p:pic>
        <p:nvPicPr>
          <p:cNvPr id="4" name="Imagem 3" descr="Tela de computador com fundo branco&#10;&#10;O conteúdo gerado por IA pode estar incorreto.">
            <a:extLst>
              <a:ext uri="{FF2B5EF4-FFF2-40B4-BE49-F238E27FC236}">
                <a16:creationId xmlns:a16="http://schemas.microsoft.com/office/drawing/2014/main" id="{A3BF5A1E-7446-AF52-8421-2F718111951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8"/>
          <a:stretch>
            <a:fillRect/>
          </a:stretch>
        </p:blipFill>
        <p:spPr>
          <a:xfrm>
            <a:off x="9396266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5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6D1533-7A42-8BD4-E767-EC53E4421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DC4AAE-C808-7A85-E2D9-E2FCBCB7D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6CB4F1-A3FE-6105-7CE6-C79C34F7A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939710"/>
            <a:ext cx="8690365" cy="5278212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Homens de todos os tempos futuros deviam ver o Deus do Céu, como um Governador imparcial, </a:t>
            </a:r>
            <a:r>
              <a:rPr lang="pt-BR" sz="2400" b="1" dirty="0">
                <a:solidFill>
                  <a:srgbClr val="FF0000"/>
                </a:solidFill>
              </a:rPr>
              <a:t>não justificando de maneira alguma o pecado.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Mas poucos se compenetram da </a:t>
            </a:r>
            <a:r>
              <a:rPr lang="pt-BR" sz="2400" b="1" dirty="0">
                <a:solidFill>
                  <a:srgbClr val="FF0000"/>
                </a:solidFill>
              </a:rPr>
              <a:t>excessiva malignidade </a:t>
            </a:r>
            <a:r>
              <a:rPr lang="pt-BR" sz="2400" b="1" dirty="0"/>
              <a:t>do pecado. Lisonjeiam-se alguns homens de que Deus é bom demais para punir o transgressor.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Mas, à luz da história bíblica, é evidente que a bondade de Deus e Seu amor O obrigam a tratar o pecado como um </a:t>
            </a:r>
            <a:r>
              <a:rPr lang="pt-BR" sz="2400" b="1" dirty="0">
                <a:solidFill>
                  <a:srgbClr val="FF0000"/>
                </a:solidFill>
              </a:rPr>
              <a:t>mal fatal </a:t>
            </a:r>
            <a:r>
              <a:rPr lang="pt-BR" sz="2400" b="1" dirty="0"/>
              <a:t>à paz e felicidade do Universo.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Tela de computador com fundo branco&#10;&#10;O conteúdo gerado por IA pode estar incorreto.">
            <a:extLst>
              <a:ext uri="{FF2B5EF4-FFF2-40B4-BE49-F238E27FC236}">
                <a16:creationId xmlns:a16="http://schemas.microsoft.com/office/drawing/2014/main" id="{EF1763AE-9857-7269-8D58-4EF1F55A5FF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8"/>
          <a:stretch>
            <a:fillRect/>
          </a:stretch>
        </p:blipFill>
        <p:spPr>
          <a:xfrm>
            <a:off x="9396266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07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9C826-983C-63A5-DB65-40474E012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com óculos de grau&#10;&#10;O conteúdo gerado por IA pode estar incorreto.">
            <a:extLst>
              <a:ext uri="{FF2B5EF4-FFF2-40B4-BE49-F238E27FC236}">
                <a16:creationId xmlns:a16="http://schemas.microsoft.com/office/drawing/2014/main" id="{D460EBC0-0B6B-7B6F-14A7-B60385326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3516F94-F679-B013-8D5F-0AD2BE295E41}"/>
              </a:ext>
            </a:extLst>
          </p:cNvPr>
          <p:cNvSpPr/>
          <p:nvPr/>
        </p:nvSpPr>
        <p:spPr>
          <a:xfrm>
            <a:off x="0" y="5154708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Por que Deus Castiga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Mais Severamente Seus Líderes?</a:t>
            </a:r>
          </a:p>
        </p:txBody>
      </p:sp>
    </p:spTree>
    <p:extLst>
      <p:ext uri="{BB962C8B-B14F-4D97-AF65-F5344CB8AC3E}">
        <p14:creationId xmlns:p14="http://schemas.microsoft.com/office/powerpoint/2010/main" val="10581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DC08FD-2D89-585E-8484-5E69B72B1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4FCB9B7-B1E5-B1BD-491F-7C1940F40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CD9884-FAFC-3F48-BEFE-682F5BD44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338819"/>
            <a:ext cx="8690365" cy="647999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Nem mesmo a integridade e fidelidade de Moisés podiam desviar a retribuição à sua falta. Deus perdoara ao povo maiores transgressões, mas não podia tratar com o pecado nos </a:t>
            </a:r>
            <a:r>
              <a:rPr lang="pt-BR" sz="2400" b="1" dirty="0">
                <a:solidFill>
                  <a:srgbClr val="FF0000"/>
                </a:solidFill>
              </a:rPr>
              <a:t>dirigentes</a:t>
            </a:r>
            <a:r>
              <a:rPr lang="pt-BR" sz="2400" b="1" dirty="0"/>
              <a:t> do mesmo modo que naqueles que eram dirigidos. Honrara a Moisés mais do que a todos os outros homens na Terra. Revelara-lhe a Sua glória, e por meio dele comunicara Seus estatutos a Israel. O fato de que Moisés possuíra </a:t>
            </a:r>
            <a:r>
              <a:rPr lang="pt-BR" sz="2400" b="1" dirty="0">
                <a:solidFill>
                  <a:srgbClr val="FF0000"/>
                </a:solidFill>
              </a:rPr>
              <a:t>tão grande luz </a:t>
            </a:r>
            <a:r>
              <a:rPr lang="pt-BR" sz="2400" b="1" dirty="0"/>
              <a:t>e saber, tornara mais grave seu pecado.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</a:t>
            </a:r>
            <a:r>
              <a:rPr lang="pt-BR" sz="2400" b="1" dirty="0">
                <a:solidFill>
                  <a:srgbClr val="FF0000"/>
                </a:solidFill>
              </a:rPr>
              <a:t> fidelidade passada não expiará um mau ato sequer. </a:t>
            </a:r>
            <a:r>
              <a:rPr lang="pt-BR" sz="2400" b="1" dirty="0"/>
              <a:t>Quanto maior a luz e os privilégios concedidos ao homem, maior é sua responsabilidade, mais grave a sua falta, mais severo o seu castigo.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Tela de computador com fundo branco&#10;&#10;O conteúdo gerado por IA pode estar incorreto.">
            <a:extLst>
              <a:ext uri="{FF2B5EF4-FFF2-40B4-BE49-F238E27FC236}">
                <a16:creationId xmlns:a16="http://schemas.microsoft.com/office/drawing/2014/main" id="{AC402325-833C-3579-03A7-D24E63ED716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8"/>
          <a:stretch>
            <a:fillRect/>
          </a:stretch>
        </p:blipFill>
        <p:spPr>
          <a:xfrm>
            <a:off x="9396266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53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1D34D-BD4B-89DC-9327-EFCB572A7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com blusa branca&#10;&#10;O conteúdo gerado por IA pode estar incorreto.">
            <a:extLst>
              <a:ext uri="{FF2B5EF4-FFF2-40B4-BE49-F238E27FC236}">
                <a16:creationId xmlns:a16="http://schemas.microsoft.com/office/drawing/2014/main" id="{114C0A2C-9022-03E7-4E5B-60A258EDE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EA775BC-25E9-F544-E07E-58A10F4C8699}"/>
              </a:ext>
            </a:extLst>
          </p:cNvPr>
          <p:cNvSpPr/>
          <p:nvPr/>
        </p:nvSpPr>
        <p:spPr>
          <a:xfrm>
            <a:off x="0" y="5076331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Que Pecados Tão Comuns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Deus Considera Hediondos?</a:t>
            </a:r>
          </a:p>
        </p:txBody>
      </p:sp>
    </p:spTree>
    <p:extLst>
      <p:ext uri="{BB962C8B-B14F-4D97-AF65-F5344CB8AC3E}">
        <p14:creationId xmlns:p14="http://schemas.microsoft.com/office/powerpoint/2010/main" val="516013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4A21D-FF65-B940-FA1B-8158C64B3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A6A88F-7A0D-ABA7-705F-B5D367D24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B6A824-C7CF-9B2D-C392-3EC7D41B1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273504"/>
            <a:ext cx="8690365" cy="6545309"/>
          </a:xfrm>
        </p:spPr>
        <p:txBody>
          <a:bodyPr>
            <a:noAutofit/>
          </a:bodyPr>
          <a:lstStyle/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/>
              <a:t>Conforme o juízo dos homens, Moisés não era culpado de um grande crime; seu pecado foi desses que ocorrem usualmente. Perante o juízo humano isto pode parecer </a:t>
            </a:r>
            <a:r>
              <a:rPr lang="pt-BR" sz="2400" b="1" dirty="0">
                <a:solidFill>
                  <a:srgbClr val="FF0000"/>
                </a:solidFill>
              </a:rPr>
              <a:t>coisa leve; </a:t>
            </a:r>
            <a:r>
              <a:rPr lang="pt-BR" sz="2400" b="1" dirty="0"/>
              <a:t>mas, se Deus tratou tão severamente com este pecado em Seu servo mais fiel A rocha ferida e honrado, não o desculpará em outros. </a:t>
            </a: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/>
              <a:t>O espírito de </a:t>
            </a:r>
            <a:r>
              <a:rPr lang="pt-BR" sz="2400" b="1" dirty="0">
                <a:solidFill>
                  <a:srgbClr val="FF0000"/>
                </a:solidFill>
              </a:rPr>
              <a:t>exaltação própria, </a:t>
            </a:r>
            <a:r>
              <a:rPr lang="pt-BR" sz="2400" b="1" dirty="0"/>
              <a:t>a disposição para censurar os irmãos, são desagradáveis a Deus. Os que condescendem com a prática destes males lançam dúvida sobre a obra de Deus, e dão aos céticos uma desculpa para a sua in credulidade. Quanto mais importante é a posição de alguém, e maior sua influência, maior é a necessidade de que cultive a paciência e a humildade.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Tela de computador com fundo branco&#10;&#10;O conteúdo gerado por IA pode estar incorreto.">
            <a:extLst>
              <a:ext uri="{FF2B5EF4-FFF2-40B4-BE49-F238E27FC236}">
                <a16:creationId xmlns:a16="http://schemas.microsoft.com/office/drawing/2014/main" id="{336CDA8D-03F1-D00A-25BF-5BB41851DA2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8"/>
          <a:stretch>
            <a:fillRect/>
          </a:stretch>
        </p:blipFill>
        <p:spPr>
          <a:xfrm>
            <a:off x="9396266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92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CCB7A-AC35-D76E-8A5A-CF84E46D3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or do sol atrás de montanha&#10;&#10;O conteúdo gerado por IA pode estar incorreto.">
            <a:extLst>
              <a:ext uri="{FF2B5EF4-FFF2-40B4-BE49-F238E27FC236}">
                <a16:creationId xmlns:a16="http://schemas.microsoft.com/office/drawing/2014/main" id="{F5033020-8088-535A-C43B-A0D43D69C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0A9F6E0-A5D3-838C-5712-6982C41E4A8A}"/>
              </a:ext>
            </a:extLst>
          </p:cNvPr>
          <p:cNvSpPr/>
          <p:nvPr/>
        </p:nvSpPr>
        <p:spPr>
          <a:xfrm>
            <a:off x="335280" y="2028616"/>
            <a:ext cx="576072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Significava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 Rocha Ferida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Que Deu Água aos Israelitas no Deserto?</a:t>
            </a:r>
          </a:p>
        </p:txBody>
      </p:sp>
    </p:spTree>
    <p:extLst>
      <p:ext uri="{BB962C8B-B14F-4D97-AF65-F5344CB8AC3E}">
        <p14:creationId xmlns:p14="http://schemas.microsoft.com/office/powerpoint/2010/main" val="3579515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F9A8D5-85FF-D2D8-1779-D5572E3DB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EE721AB-2534-1C39-AD00-68D6BB34D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35AE10-14EF-6021-1D8F-CDED66E5B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247379"/>
            <a:ext cx="8690365" cy="6597560"/>
          </a:xfrm>
        </p:spPr>
        <p:txBody>
          <a:bodyPr>
            <a:noAutofit/>
          </a:bodyPr>
          <a:lstStyle/>
          <a:p>
            <a:pPr algn="just">
              <a:lnSpc>
                <a:spcPts val="3200"/>
              </a:lnSpc>
              <a:spcAft>
                <a:spcPts val="600"/>
              </a:spcAft>
            </a:pPr>
            <a:r>
              <a:rPr lang="pt-BR" sz="2400" b="1" dirty="0"/>
              <a:t>Se os filhos de Deus, especialmente os que ocupam posições de responsabilidade, puderem ser levados a </a:t>
            </a:r>
            <a:r>
              <a:rPr lang="pt-BR" sz="2400" b="1" dirty="0">
                <a:solidFill>
                  <a:srgbClr val="FF0000"/>
                </a:solidFill>
              </a:rPr>
              <a:t>tomar para si a glória que é devida a Deus, </a:t>
            </a:r>
            <a:r>
              <a:rPr lang="pt-BR" sz="2400" b="1" dirty="0"/>
              <a:t>Satanás exultará. Terá alcançado uma vitória. Foi assim que ele caiu. Nesse ponto alcança ele mais êxito do que em outro qualquer, ao tentar outros à ruína. </a:t>
            </a:r>
          </a:p>
          <a:p>
            <a:pPr algn="just">
              <a:lnSpc>
                <a:spcPts val="3200"/>
              </a:lnSpc>
              <a:spcAft>
                <a:spcPts val="600"/>
              </a:spcAft>
            </a:pPr>
            <a:r>
              <a:rPr lang="pt-BR" sz="2400" b="1" dirty="0"/>
              <a:t>Não há uma bênção que Deus confira ao homem, nem uma provação que permita recair sobre ele, de que Satanás não possa e não queira prevalecer-se para tentar, perturbar e destruir a alma, se lhe dermos a menor vantagem. Portanto, por maior que seja a luz espiritual de alguém, por mais que obtenha do favor e bênção de Deus, deve </a:t>
            </a:r>
            <a:r>
              <a:rPr lang="pt-BR" sz="2400" b="1" dirty="0">
                <a:solidFill>
                  <a:srgbClr val="FF0000"/>
                </a:solidFill>
              </a:rPr>
              <a:t>andar sempre humildemente perante o Senhor,</a:t>
            </a:r>
            <a:r>
              <a:rPr lang="pt-BR" sz="2400" b="1" dirty="0"/>
              <a:t> rogando pela fé que Deus lhe dirija todo o pensamento e domine todo impulso. </a:t>
            </a:r>
          </a:p>
        </p:txBody>
      </p:sp>
      <p:pic>
        <p:nvPicPr>
          <p:cNvPr id="4" name="Imagem 3" descr="Tela de computador com fundo branco&#10;&#10;O conteúdo gerado por IA pode estar incorreto.">
            <a:extLst>
              <a:ext uri="{FF2B5EF4-FFF2-40B4-BE49-F238E27FC236}">
                <a16:creationId xmlns:a16="http://schemas.microsoft.com/office/drawing/2014/main" id="{FFA5E903-B687-6410-D2DB-4E677522A7F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8"/>
          <a:stretch>
            <a:fillRect/>
          </a:stretch>
        </p:blipFill>
        <p:spPr>
          <a:xfrm>
            <a:off x="9396266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41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006D25-635F-281A-6609-21497E306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3AA6C5-CF7E-9E14-DC2D-CC366B5E8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ADEFCD-A3DD-5D09-231A-F648D7CC4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704578"/>
            <a:ext cx="8690365" cy="6009731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Todos os que professam piedade estão sob a mais sagrada obrigação de guardar o espírito, e exercitar o </a:t>
            </a:r>
            <a:r>
              <a:rPr lang="pt-BR" sz="2400" b="1" dirty="0">
                <a:solidFill>
                  <a:srgbClr val="FF0000"/>
                </a:solidFill>
              </a:rPr>
              <a:t>domínio próprio </a:t>
            </a:r>
            <a:r>
              <a:rPr lang="pt-BR" sz="2400" b="1" dirty="0"/>
              <a:t>sob a maior provocação.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 tentação mais forte </a:t>
            </a:r>
            <a:r>
              <a:rPr lang="pt-BR" sz="2400" b="1" dirty="0">
                <a:solidFill>
                  <a:srgbClr val="FF0000"/>
                </a:solidFill>
              </a:rPr>
              <a:t>não pode desculpar o pecado. </a:t>
            </a:r>
            <a:r>
              <a:rPr lang="pt-BR" sz="2400" b="1" dirty="0"/>
              <a:t>Por maior que seja a pressão exercida sobre a alma, a transgressão é o nosso próprio ato. Não está no poder da Terra nem do inferno compelir alguém a fazer o mal.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Satanás ataca-nos em nossos </a:t>
            </a:r>
            <a:r>
              <a:rPr lang="pt-BR" sz="2400" b="1" dirty="0">
                <a:solidFill>
                  <a:srgbClr val="FF0000"/>
                </a:solidFill>
              </a:rPr>
              <a:t>pontos fracos, </a:t>
            </a:r>
            <a:r>
              <a:rPr lang="pt-BR" sz="2400" b="1" dirty="0"/>
              <a:t>mas não é o caso de sermos vencidos. Por mais severo ou inesperado que seja o ataque, Deus nos proveu auxílio e em Sua força podemos vencer. </a:t>
            </a:r>
            <a:endParaRPr lang="pt-BR" sz="2400" b="1" dirty="0"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Tela de computador com fundo branco&#10;&#10;O conteúdo gerado por IA pode estar incorreto.">
            <a:extLst>
              <a:ext uri="{FF2B5EF4-FFF2-40B4-BE49-F238E27FC236}">
                <a16:creationId xmlns:a16="http://schemas.microsoft.com/office/drawing/2014/main" id="{0813B5B3-7F2F-2907-419C-071DAF72DF0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8"/>
          <a:stretch>
            <a:fillRect/>
          </a:stretch>
        </p:blipFill>
        <p:spPr>
          <a:xfrm>
            <a:off x="9396266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04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13836-DCDD-063B-7FA6-92B4EEA21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de óculos com a mão no queixo&#10;&#10;O conteúdo gerado por IA pode estar incorreto.">
            <a:extLst>
              <a:ext uri="{FF2B5EF4-FFF2-40B4-BE49-F238E27FC236}">
                <a16:creationId xmlns:a16="http://schemas.microsoft.com/office/drawing/2014/main" id="{6C3BE33F-DBA7-9DCE-7DDC-8480B52AD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E3B5AA6-E996-E93D-52B1-441DF10E1F80}"/>
              </a:ext>
            </a:extLst>
          </p:cNvPr>
          <p:cNvSpPr/>
          <p:nvPr/>
        </p:nvSpPr>
        <p:spPr>
          <a:xfrm>
            <a:off x="0" y="575560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Esconda-se na Rocha, Cristo!</a:t>
            </a:r>
          </a:p>
        </p:txBody>
      </p:sp>
    </p:spTree>
    <p:extLst>
      <p:ext uri="{BB962C8B-B14F-4D97-AF65-F5344CB8AC3E}">
        <p14:creationId xmlns:p14="http://schemas.microsoft.com/office/powerpoint/2010/main" val="4017985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F39A52-9BFF-21C8-E67F-F27B6F020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95126"/>
            <a:ext cx="8690365" cy="6584497"/>
          </a:xfrm>
        </p:spPr>
        <p:txBody>
          <a:bodyPr>
            <a:noAutofit/>
          </a:bodyPr>
          <a:lstStyle/>
          <a:p>
            <a:pPr algn="just">
              <a:lnSpc>
                <a:spcPts val="3100"/>
              </a:lnSpc>
              <a:spcAft>
                <a:spcPts val="600"/>
              </a:spcAft>
            </a:pPr>
            <a:r>
              <a:rPr lang="pt-BR" sz="2400" b="1" dirty="0"/>
              <a:t>Durante todas as suas vagueações, eram supridos de água com um </a:t>
            </a:r>
            <a:r>
              <a:rPr lang="pt-BR" sz="2400" b="1" dirty="0">
                <a:solidFill>
                  <a:srgbClr val="FF0000"/>
                </a:solidFill>
              </a:rPr>
              <a:t>milagre</a:t>
            </a:r>
            <a:r>
              <a:rPr lang="pt-BR" sz="2400" b="1" dirty="0"/>
              <a:t> da misericórdia de Deus. A água não continuou, entretanto, a brotar de Horebe. Onde quer que em suas jornadas necessitavam de água, esta jorrava ali das fendas da rocha.</a:t>
            </a:r>
          </a:p>
          <a:p>
            <a:pPr algn="just">
              <a:lnSpc>
                <a:spcPts val="3100"/>
              </a:lnSpc>
              <a:spcAft>
                <a:spcPts val="600"/>
              </a:spcAft>
            </a:pPr>
            <a:r>
              <a:rPr lang="pt-BR" sz="2400" b="1" dirty="0"/>
              <a:t>Era </a:t>
            </a:r>
            <a:r>
              <a:rPr lang="pt-BR" sz="2400" b="1" dirty="0">
                <a:solidFill>
                  <a:srgbClr val="FF0000"/>
                </a:solidFill>
              </a:rPr>
              <a:t>Cristo, </a:t>
            </a:r>
            <a:r>
              <a:rPr lang="pt-BR" sz="2400" b="1" dirty="0"/>
              <a:t>pelo poder de Sua palavra, que fazia com que a torrente refrigerante vertesse para Israel. Ele era a fonte de todas as bênçãos temporais como espirituais. </a:t>
            </a:r>
          </a:p>
          <a:p>
            <a:pPr algn="just">
              <a:lnSpc>
                <a:spcPts val="3100"/>
              </a:lnSpc>
              <a:spcAft>
                <a:spcPts val="600"/>
              </a:spcAft>
            </a:pPr>
            <a:r>
              <a:rPr lang="pt-BR" sz="2400" b="1" dirty="0"/>
              <a:t>Como as águas vivificadoras </a:t>
            </a:r>
            <a:r>
              <a:rPr lang="pt-BR" sz="2400" b="1" dirty="0">
                <a:solidFill>
                  <a:srgbClr val="FF0000"/>
                </a:solidFill>
              </a:rPr>
              <a:t>brotavam da rocha ferida, </a:t>
            </a:r>
            <a:r>
              <a:rPr lang="pt-BR" sz="2400" b="1" dirty="0"/>
              <a:t>assim de Cristo, “ferido de Deus”, “ferido pelas nossas transgressões”, “quebrantado pelas nossas iniquidades” (</a:t>
            </a:r>
            <a:r>
              <a:rPr lang="pt-BR" sz="2400" b="1" dirty="0" err="1"/>
              <a:t>Is</a:t>
            </a:r>
            <a:r>
              <a:rPr lang="pt-BR" sz="2400" b="1" dirty="0"/>
              <a:t> 53:4, 5), a torrente de salvação flui para uma raça perdida. Assim como a rocha foi ferida uma vez, semelhantemente Cristo deveria ser oferecido “uma vez para tirar os pecados de muitos”. </a:t>
            </a:r>
            <a:r>
              <a:rPr lang="pt-BR" sz="2400" b="1" dirty="0" err="1"/>
              <a:t>Hb</a:t>
            </a:r>
            <a:r>
              <a:rPr lang="pt-BR" sz="2400" b="1" dirty="0"/>
              <a:t> 9:28. </a:t>
            </a:r>
          </a:p>
        </p:txBody>
      </p:sp>
      <p:pic>
        <p:nvPicPr>
          <p:cNvPr id="5" name="Imagem 4" descr="Tela de computador com fundo branco&#10;&#10;O conteúdo gerado por IA pode estar incorreto.">
            <a:extLst>
              <a:ext uri="{FF2B5EF4-FFF2-40B4-BE49-F238E27FC236}">
                <a16:creationId xmlns:a16="http://schemas.microsoft.com/office/drawing/2014/main" id="{2FE1A187-888E-6282-FAEB-7E09A56B5A1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8"/>
          <a:stretch>
            <a:fillRect/>
          </a:stretch>
        </p:blipFill>
        <p:spPr>
          <a:xfrm>
            <a:off x="9396266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51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2DF05B-5797-FFB8-E0CD-3E79AAC5A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2DCDE4-ACF0-77F8-CAFE-66D2BBF3C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ABF8368-CC05-9345-A48F-8B905107C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247378"/>
            <a:ext cx="8690365" cy="6466931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Nosso Salvador </a:t>
            </a:r>
            <a:r>
              <a:rPr lang="pt-BR" sz="2400" b="1" dirty="0">
                <a:solidFill>
                  <a:srgbClr val="FF0000"/>
                </a:solidFill>
              </a:rPr>
              <a:t>não deveria ser sacrificado segunda vez;</a:t>
            </a:r>
            <a:r>
              <a:rPr lang="pt-BR" sz="2400" b="1" dirty="0"/>
              <a:t> e é tão-somente necessário àqueles que buscam as bênçãos de Sua graça pedi-las em nome de Jesus, derramando o desejo de seu coração em uma prece feita no espírito de arrependimento. Tal oração levará perante o Senhor dos exércitos os ferimentos de Jesus, e então de novo fluirá o sangue doador de vida, simbolizado pelo fluir da água viva para Israel.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Ocorria por ocasião da </a:t>
            </a:r>
            <a:r>
              <a:rPr lang="pt-BR" sz="2400" b="1" dirty="0">
                <a:solidFill>
                  <a:srgbClr val="FF0000"/>
                </a:solidFill>
              </a:rPr>
              <a:t>Festa dos Tabernáculos, </a:t>
            </a:r>
            <a:r>
              <a:rPr lang="pt-BR" sz="2400" b="1" dirty="0"/>
              <a:t>quando o povo de toda a terra se congregava em Jerusalém. Em cada um dos sete dias da festa, os sacerdotes saíam com música e coro dos levitas a tirar água da fonte de Siloé, em um vaso de ouro. </a:t>
            </a:r>
          </a:p>
        </p:txBody>
      </p:sp>
      <p:pic>
        <p:nvPicPr>
          <p:cNvPr id="4" name="Imagem 3" descr="Tela de computador com fundo branco&#10;&#10;O conteúdo gerado por IA pode estar incorreto.">
            <a:extLst>
              <a:ext uri="{FF2B5EF4-FFF2-40B4-BE49-F238E27FC236}">
                <a16:creationId xmlns:a16="http://schemas.microsoft.com/office/drawing/2014/main" id="{93309FB8-95D2-FEDD-0112-C6174DB67F1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8"/>
          <a:stretch>
            <a:fillRect/>
          </a:stretch>
        </p:blipFill>
        <p:spPr>
          <a:xfrm>
            <a:off x="9396266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23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2A4B15-C7DA-2CE7-B7E4-6AE7E80AB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63E2D27-8A9F-4CD3-91EB-D1A5380D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B70DBA9-82C9-BC7E-B825-6DA6D88AC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299630"/>
            <a:ext cx="8690365" cy="6493057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 água era </a:t>
            </a:r>
            <a:r>
              <a:rPr lang="pt-BR" sz="2400" b="1" dirty="0">
                <a:solidFill>
                  <a:srgbClr val="FF0000"/>
                </a:solidFill>
              </a:rPr>
              <a:t>derramada</a:t>
            </a:r>
            <a:r>
              <a:rPr lang="pt-BR" sz="2400" b="1" dirty="0"/>
              <a:t> sobre o altar do holocausto, enquanto repercutiam cânticos de louvor, unindo-se as multidões em coros triunfantes com instrumentos musicais e trombetas de baixo diapasão.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Aquele em quem Cristo </a:t>
            </a:r>
            <a:r>
              <a:rPr lang="pt-BR" sz="2400" b="1" dirty="0">
                <a:solidFill>
                  <a:srgbClr val="FF0000"/>
                </a:solidFill>
              </a:rPr>
              <a:t>habita </a:t>
            </a:r>
            <a:r>
              <a:rPr lang="pt-BR" sz="2400" b="1" dirty="0"/>
              <a:t>tem dentro de si uma fonte incessante de graça e força. Jesus consola a vida e ilumina a senda de todo aquele que em verdade O busca. Seu amor, recebido no coração, expandir-se-á em boas obras para vida eterna. E não somente abençoa a alma em que ele se expande, mas a torrente viva fluirá em palavras e ações de justiça, para refrigerar os sedentos em redor daquela pessoa. Cristo combina os dois tipos. Ele é a rocha, Ele é a água viva.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Tela de computador com fundo branco&#10;&#10;O conteúdo gerado por IA pode estar incorreto.">
            <a:extLst>
              <a:ext uri="{FF2B5EF4-FFF2-40B4-BE49-F238E27FC236}">
                <a16:creationId xmlns:a16="http://schemas.microsoft.com/office/drawing/2014/main" id="{78A961F9-9D9A-CE96-61C0-18146F2F58F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8"/>
          <a:stretch>
            <a:fillRect/>
          </a:stretch>
        </p:blipFill>
        <p:spPr>
          <a:xfrm>
            <a:off x="9396266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45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DF5A0-F4C2-B97E-9D00-4C21B364C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ecipiente de vidro com gotas de água&#10;&#10;O conteúdo gerado por IA pode estar incorreto.">
            <a:extLst>
              <a:ext uri="{FF2B5EF4-FFF2-40B4-BE49-F238E27FC236}">
                <a16:creationId xmlns:a16="http://schemas.microsoft.com/office/drawing/2014/main" id="{6E99DB16-A2DB-FCAB-588A-8C223974F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6818464-3753-87B3-CAFC-1E0CA3B0ECC8}"/>
              </a:ext>
            </a:extLst>
          </p:cNvPr>
          <p:cNvSpPr/>
          <p:nvPr/>
        </p:nvSpPr>
        <p:spPr>
          <a:xfrm>
            <a:off x="0" y="579479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Por que Deus Permitiu Que Faltasse Água a Israel?</a:t>
            </a:r>
          </a:p>
        </p:txBody>
      </p:sp>
    </p:spTree>
    <p:extLst>
      <p:ext uri="{BB962C8B-B14F-4D97-AF65-F5344CB8AC3E}">
        <p14:creationId xmlns:p14="http://schemas.microsoft.com/office/powerpoint/2010/main" val="3669010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FFB6D-8B25-C13A-7AEF-D2084C5FA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C879E08-0D43-A7C7-0247-DF2F1CE37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867E34-4A4A-6A7A-B4DE-78F89A14A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42874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100"/>
              </a:lnSpc>
              <a:spcAft>
                <a:spcPts val="600"/>
              </a:spcAft>
            </a:pPr>
            <a:r>
              <a:rPr lang="pt-BR" sz="2400" b="1" dirty="0"/>
              <a:t>Prová-los-ia para ver </a:t>
            </a:r>
            <a:r>
              <a:rPr lang="pt-BR" sz="2400" b="1" dirty="0">
                <a:solidFill>
                  <a:srgbClr val="FF0000"/>
                </a:solidFill>
              </a:rPr>
              <a:t>se confiariam </a:t>
            </a:r>
            <a:r>
              <a:rPr lang="pt-BR" sz="2400" b="1" dirty="0"/>
              <a:t>em Sua providência ou imitariam a incredulidade de seus pais.</a:t>
            </a:r>
          </a:p>
          <a:p>
            <a:pPr algn="just">
              <a:lnSpc>
                <a:spcPts val="3100"/>
              </a:lnSpc>
              <a:spcAft>
                <a:spcPts val="600"/>
              </a:spcAft>
            </a:pPr>
            <a:r>
              <a:rPr lang="pt-BR" sz="2400" b="1" dirty="0"/>
              <a:t>Estas instruções deveriam ter sido suficientes para explicar por que lhes fora cortado o suprimento de água; estavam prestes a passar através de um território bem regado e fértil, em caminho direto para a terra de Canaã. Deus lhes prometera uma passagem isenta de incômodos através de </a:t>
            </a:r>
            <a:r>
              <a:rPr lang="pt-BR" sz="2400" b="1" dirty="0" err="1"/>
              <a:t>Edom</a:t>
            </a:r>
            <a:r>
              <a:rPr lang="pt-BR" sz="2400" b="1" dirty="0"/>
              <a:t>, e oportunidades de comprar alimento e água também, suficientes para suprir as hostes. A cessação da miraculosa emanação de água devia ter sido, portanto, motivo de regozijo, sinal de que terminara a vagueação pelo deserto. Não houvessem eles </a:t>
            </a:r>
            <a:r>
              <a:rPr lang="pt-BR" sz="2400" b="1" dirty="0">
                <a:solidFill>
                  <a:srgbClr val="FF0000"/>
                </a:solidFill>
              </a:rPr>
              <a:t>se tornado cegos </a:t>
            </a:r>
            <a:r>
              <a:rPr lang="pt-BR" sz="2400" b="1" dirty="0"/>
              <a:t>pela sua incredulidade, e teriam compreendido isto. Mas o que deveria ter sido prova do cumprimento da promessa de Deus, tornou-se motivo para dúvida e murmuração.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Tela de computador com fundo branco&#10;&#10;O conteúdo gerado por IA pode estar incorreto.">
            <a:extLst>
              <a:ext uri="{FF2B5EF4-FFF2-40B4-BE49-F238E27FC236}">
                <a16:creationId xmlns:a16="http://schemas.microsoft.com/office/drawing/2014/main" id="{6BE6448F-4585-000D-779D-216F6C5ACDD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8"/>
          <a:stretch>
            <a:fillRect/>
          </a:stretch>
        </p:blipFill>
        <p:spPr>
          <a:xfrm>
            <a:off x="9396266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18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A4FB5D-7151-F3C7-9BD4-E49936233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099E1DF-9BCF-7141-6399-520866FBF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0CC92CF-7D13-92E6-CC56-9D286A9FB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312693"/>
            <a:ext cx="8690365" cy="6519183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Antes que Deus lhes permitisse entrar em Canaã, deviam mostrar que </a:t>
            </a:r>
            <a:r>
              <a:rPr lang="pt-BR" sz="2400" b="1" dirty="0">
                <a:solidFill>
                  <a:srgbClr val="FF0000"/>
                </a:solidFill>
              </a:rPr>
              <a:t>criam </a:t>
            </a:r>
            <a:r>
              <a:rPr lang="pt-BR" sz="2400" b="1" dirty="0"/>
              <a:t>em Sua promessa.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Mas a primeira prova suscitou o mesmo espírito turbulento e ingrato, manifestado por seus pais. Mal se ouviu no acampamento o clamor por água, e se esqueceram da mão que durante tantos anos lhes suprira as necessidades; e, em vez de volverem a Deus em busca de auxílio, </a:t>
            </a:r>
            <a:r>
              <a:rPr lang="pt-BR" sz="2400" b="1" dirty="0">
                <a:solidFill>
                  <a:srgbClr val="FF0000"/>
                </a:solidFill>
              </a:rPr>
              <a:t>murmuraram</a:t>
            </a:r>
            <a:r>
              <a:rPr lang="pt-BR" sz="2400" b="1" dirty="0"/>
              <a:t> contra Ele, exclamando em seu desespero: “Oxalá tivéssemos expirado quando expiraram nossos irmãos perante o Senhor!” (Números 20:3); isto é, desejavam ter sido do número dos que foram destruídos na rebelião de </a:t>
            </a:r>
            <a:r>
              <a:rPr lang="pt-BR" sz="2400" b="1" dirty="0" err="1"/>
              <a:t>Coré</a:t>
            </a:r>
            <a:r>
              <a:rPr lang="pt-BR" sz="2400" b="1" dirty="0"/>
              <a:t>. Seus clamores eram dirigidos contra Moisés e Arão.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Tela de computador com fundo branco&#10;&#10;O conteúdo gerado por IA pode estar incorreto.">
            <a:extLst>
              <a:ext uri="{FF2B5EF4-FFF2-40B4-BE49-F238E27FC236}">
                <a16:creationId xmlns:a16="http://schemas.microsoft.com/office/drawing/2014/main" id="{95308697-1AF5-13BA-7988-35AF3DC44B1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8"/>
          <a:stretch>
            <a:fillRect/>
          </a:stretch>
        </p:blipFill>
        <p:spPr>
          <a:xfrm>
            <a:off x="9396266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267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Personalizada 1">
      <a:dk1>
        <a:sysClr val="windowText" lastClr="000000"/>
      </a:dk1>
      <a:lt1>
        <a:sysClr val="window" lastClr="FFFFFF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5046</Words>
  <Application>Microsoft Office PowerPoint</Application>
  <PresentationFormat>Widescreen</PresentationFormat>
  <Paragraphs>161</Paragraphs>
  <Slides>32</Slides>
  <Notes>32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8" baseType="lpstr">
      <vt:lpstr>Aptos Display</vt:lpstr>
      <vt:lpstr>Arial</vt:lpstr>
      <vt:lpstr>Berlin Sans FB</vt:lpstr>
      <vt:lpstr>Berlin Sans FB Demi</vt:lpstr>
      <vt:lpstr>Trebuchet MS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Pr. Marcelo Augusto de Carvalho</dc:creator>
  <cp:lastModifiedBy>Pr. Marcelo Augusto de Carvalho</cp:lastModifiedBy>
  <cp:revision>8</cp:revision>
  <dcterms:created xsi:type="dcterms:W3CDTF">2024-11-23T19:33:20Z</dcterms:created>
  <dcterms:modified xsi:type="dcterms:W3CDTF">2025-10-16T18:04:05Z</dcterms:modified>
</cp:coreProperties>
</file>