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8" r:id="rId3"/>
    <p:sldId id="300" r:id="rId4"/>
    <p:sldId id="257" r:id="rId5"/>
    <p:sldId id="335" r:id="rId6"/>
    <p:sldId id="301" r:id="rId7"/>
    <p:sldId id="322" r:id="rId8"/>
    <p:sldId id="259" r:id="rId9"/>
    <p:sldId id="323" r:id="rId10"/>
    <p:sldId id="302" r:id="rId11"/>
    <p:sldId id="321" r:id="rId12"/>
    <p:sldId id="303" r:id="rId13"/>
    <p:sldId id="324" r:id="rId14"/>
    <p:sldId id="304" r:id="rId15"/>
    <p:sldId id="325" r:id="rId16"/>
    <p:sldId id="305" r:id="rId17"/>
    <p:sldId id="326" r:id="rId18"/>
    <p:sldId id="306" r:id="rId19"/>
    <p:sldId id="327" r:id="rId20"/>
    <p:sldId id="341" r:id="rId21"/>
    <p:sldId id="336" r:id="rId22"/>
    <p:sldId id="320" r:id="rId23"/>
    <p:sldId id="328" r:id="rId24"/>
    <p:sldId id="319" r:id="rId25"/>
    <p:sldId id="329" r:id="rId26"/>
    <p:sldId id="330" r:id="rId27"/>
    <p:sldId id="332" r:id="rId28"/>
    <p:sldId id="337" r:id="rId29"/>
    <p:sldId id="339" r:id="rId30"/>
    <p:sldId id="331" r:id="rId31"/>
    <p:sldId id="333" r:id="rId32"/>
    <p:sldId id="338" r:id="rId33"/>
    <p:sldId id="340" r:id="rId34"/>
    <p:sldId id="334"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2ECDAA-25E8-4E2E-A546-76F08C2BB18A}" v="57" dt="2025-10-16T19:52:31.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73" d="100"/>
          <a:sy n="73" d="100"/>
        </p:scale>
        <p:origin x="2040" y="2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undo custSel addSld delSld modSld">
      <pc:chgData name="Pr. Marcelo Augusto de Carvalho" userId="003edaac93cd75e4" providerId="LiveId" clId="{EB6694EA-8DB5-4428-B735-25A70CB81814}" dt="2025-10-16T19:52:19.527" v="2080" actId="20577"/>
      <pc:docMkLst>
        <pc:docMk/>
      </pc:docMkLst>
      <pc:sldChg chg="addSp modSp mod modNotesTx">
        <pc:chgData name="Pr. Marcelo Augusto de Carvalho" userId="003edaac93cd75e4" providerId="LiveId" clId="{EB6694EA-8DB5-4428-B735-25A70CB81814}" dt="2025-10-16T19:30:41.219" v="1813" actId="1076"/>
        <pc:sldMkLst>
          <pc:docMk/>
          <pc:sldMk cId="2391147461" sldId="256"/>
        </pc:sldMkLst>
        <pc:spChg chg="mod">
          <ac:chgData name="Pr. Marcelo Augusto de Carvalho" userId="003edaac93cd75e4" providerId="LiveId" clId="{EB6694EA-8DB5-4428-B735-25A70CB81814}" dt="2025-10-16T19:30:41.219" v="1813" actId="1076"/>
          <ac:spMkLst>
            <pc:docMk/>
            <pc:sldMk cId="2391147461" sldId="256"/>
            <ac:spMk id="4" creationId="{281DBA33-D16E-6458-79C5-9E884890072A}"/>
          </ac:spMkLst>
        </pc:spChg>
        <pc:picChg chg="add mod ord">
          <ac:chgData name="Pr. Marcelo Augusto de Carvalho" userId="003edaac93cd75e4" providerId="LiveId" clId="{EB6694EA-8DB5-4428-B735-25A70CB81814}" dt="2025-10-16T19:24:48.497" v="1581" actId="171"/>
          <ac:picMkLst>
            <pc:docMk/>
            <pc:sldMk cId="2391147461" sldId="256"/>
            <ac:picMk id="3" creationId="{0E23E049-31E7-BFAE-E8AA-811B63FCC5E1}"/>
          </ac:picMkLst>
        </pc:picChg>
      </pc:sldChg>
      <pc:sldChg chg="addSp delSp modSp mod">
        <pc:chgData name="Pr. Marcelo Augusto de Carvalho" userId="003edaac93cd75e4" providerId="LiveId" clId="{EB6694EA-8DB5-4428-B735-25A70CB81814}" dt="2025-10-16T19:25:38.056" v="1592" actId="1038"/>
        <pc:sldMkLst>
          <pc:docMk/>
          <pc:sldMk cId="3097251901" sldId="257"/>
        </pc:sldMkLst>
        <pc:spChg chg="mod">
          <ac:chgData name="Pr. Marcelo Augusto de Carvalho" userId="003edaac93cd75e4" providerId="LiveId" clId="{EB6694EA-8DB5-4428-B735-25A70CB81814}" dt="2025-10-16T18:43:37.973" v="1570" actId="207"/>
          <ac:spMkLst>
            <pc:docMk/>
            <pc:sldMk cId="3097251901" sldId="257"/>
            <ac:spMk id="3" creationId="{C3F39A52-9BFF-21C8-E67F-F27B6F020CBE}"/>
          </ac:spMkLst>
        </pc:spChg>
        <pc:picChg chg="del">
          <ac:chgData name="Pr. Marcelo Augusto de Carvalho" userId="003edaac93cd75e4" providerId="LiveId" clId="{EB6694EA-8DB5-4428-B735-25A70CB81814}" dt="2025-10-16T19:25:25.352" v="1589" actId="478"/>
          <ac:picMkLst>
            <pc:docMk/>
            <pc:sldMk cId="3097251901" sldId="257"/>
            <ac:picMk id="2" creationId="{77DC4F79-410F-1CCB-2CBF-3914A14F1066}"/>
          </ac:picMkLst>
        </pc:picChg>
        <pc:picChg chg="add mod modCrop">
          <ac:chgData name="Pr. Marcelo Augusto de Carvalho" userId="003edaac93cd75e4" providerId="LiveId" clId="{EB6694EA-8DB5-4428-B735-25A70CB81814}" dt="2025-10-16T19:25:38.056" v="1592" actId="1038"/>
          <ac:picMkLst>
            <pc:docMk/>
            <pc:sldMk cId="3097251901" sldId="257"/>
            <ac:picMk id="5" creationId="{41B061AE-F8A2-805A-B3A8-1E86F5394E26}"/>
          </ac:picMkLst>
        </pc:picChg>
      </pc:sldChg>
      <pc:sldChg chg="modSp mod">
        <pc:chgData name="Pr. Marcelo Augusto de Carvalho" userId="003edaac93cd75e4" providerId="LiveId" clId="{EB6694EA-8DB5-4428-B735-25A70CB81814}" dt="2025-10-02T14:33:59.536" v="42" actId="20577"/>
        <pc:sldMkLst>
          <pc:docMk/>
          <pc:sldMk cId="3284625694" sldId="258"/>
        </pc:sldMkLst>
        <pc:spChg chg="mod">
          <ac:chgData name="Pr. Marcelo Augusto de Carvalho" userId="003edaac93cd75e4" providerId="LiveId" clId="{EB6694EA-8DB5-4428-B735-25A70CB81814}" dt="2025-10-02T14:33:59.536" v="42" actId="20577"/>
          <ac:spMkLst>
            <pc:docMk/>
            <pc:sldMk cId="3284625694" sldId="258"/>
            <ac:spMk id="5" creationId="{6A751132-2C4E-80A0-99E1-CC643B27E252}"/>
          </ac:spMkLst>
        </pc:spChg>
      </pc:sldChg>
      <pc:sldChg chg="addSp modSp mod">
        <pc:chgData name="Pr. Marcelo Augusto de Carvalho" userId="003edaac93cd75e4" providerId="LiveId" clId="{EB6694EA-8DB5-4428-B735-25A70CB81814}" dt="2025-10-16T19:30:56.487" v="1817" actId="1036"/>
        <pc:sldMkLst>
          <pc:docMk/>
          <pc:sldMk cId="1313003849" sldId="259"/>
        </pc:sldMkLst>
        <pc:spChg chg="mod">
          <ac:chgData name="Pr. Marcelo Augusto de Carvalho" userId="003edaac93cd75e4" providerId="LiveId" clId="{EB6694EA-8DB5-4428-B735-25A70CB81814}" dt="2025-10-16T19:30:56.487" v="1817" actId="1036"/>
          <ac:spMkLst>
            <pc:docMk/>
            <pc:sldMk cId="1313003849" sldId="259"/>
            <ac:spMk id="2" creationId="{05A67677-772A-1396-E2C4-5018CB2B0573}"/>
          </ac:spMkLst>
        </pc:spChg>
        <pc:picChg chg="add mod ord">
          <ac:chgData name="Pr. Marcelo Augusto de Carvalho" userId="003edaac93cd75e4" providerId="LiveId" clId="{EB6694EA-8DB5-4428-B735-25A70CB81814}" dt="2025-10-16T19:27:40.978" v="1699" actId="171"/>
          <ac:picMkLst>
            <pc:docMk/>
            <pc:sldMk cId="1313003849" sldId="259"/>
            <ac:picMk id="4" creationId="{869FFBC5-6DB5-79F8-70BB-CF74742A451D}"/>
          </ac:picMkLst>
        </pc:picChg>
      </pc:sldChg>
      <pc:sldChg chg="del">
        <pc:chgData name="Pr. Marcelo Augusto de Carvalho" userId="003edaac93cd75e4" providerId="LiveId" clId="{EB6694EA-8DB5-4428-B735-25A70CB81814}" dt="2025-10-07T14:26:28.239" v="712" actId="47"/>
        <pc:sldMkLst>
          <pc:docMk/>
          <pc:sldMk cId="3518966941" sldId="299"/>
        </pc:sldMkLst>
      </pc:sldChg>
      <pc:sldChg chg="addSp modSp mod">
        <pc:chgData name="Pr. Marcelo Augusto de Carvalho" userId="003edaac93cd75e4" providerId="LiveId" clId="{EB6694EA-8DB5-4428-B735-25A70CB81814}" dt="2025-10-16T19:25:12.689" v="1588" actId="14100"/>
        <pc:sldMkLst>
          <pc:docMk/>
          <pc:sldMk cId="3579515904" sldId="300"/>
        </pc:sldMkLst>
        <pc:spChg chg="mod">
          <ac:chgData name="Pr. Marcelo Augusto de Carvalho" userId="003edaac93cd75e4" providerId="LiveId" clId="{EB6694EA-8DB5-4428-B735-25A70CB81814}" dt="2025-10-16T19:25:12.689" v="1588" actId="14100"/>
          <ac:spMkLst>
            <pc:docMk/>
            <pc:sldMk cId="3579515904" sldId="300"/>
            <ac:spMk id="5" creationId="{80A9F6E0-A5D3-838C-5712-6982C41E4A8A}"/>
          </ac:spMkLst>
        </pc:spChg>
        <pc:picChg chg="add mod ord">
          <ac:chgData name="Pr. Marcelo Augusto de Carvalho" userId="003edaac93cd75e4" providerId="LiveId" clId="{EB6694EA-8DB5-4428-B735-25A70CB81814}" dt="2025-10-16T19:25:00.154" v="1585" actId="171"/>
          <ac:picMkLst>
            <pc:docMk/>
            <pc:sldMk cId="3579515904" sldId="300"/>
            <ac:picMk id="3" creationId="{0136EF80-789A-8B5B-DBA1-437C3B24712D}"/>
          </ac:picMkLst>
        </pc:picChg>
      </pc:sldChg>
      <pc:sldChg chg="addSp modSp mod">
        <pc:chgData name="Pr. Marcelo Augusto de Carvalho" userId="003edaac93cd75e4" providerId="LiveId" clId="{EB6694EA-8DB5-4428-B735-25A70CB81814}" dt="2025-10-16T19:27:30.114" v="1695" actId="1035"/>
        <pc:sldMkLst>
          <pc:docMk/>
          <pc:sldMk cId="3669010739" sldId="301"/>
        </pc:sldMkLst>
        <pc:spChg chg="mod">
          <ac:chgData name="Pr. Marcelo Augusto de Carvalho" userId="003edaac93cd75e4" providerId="LiveId" clId="{EB6694EA-8DB5-4428-B735-25A70CB81814}" dt="2025-10-16T19:27:30.114" v="1695" actId="1035"/>
          <ac:spMkLst>
            <pc:docMk/>
            <pc:sldMk cId="3669010739" sldId="301"/>
            <ac:spMk id="5" creationId="{26818464-3753-87B3-CAFC-1E0CA3B0ECC8}"/>
          </ac:spMkLst>
        </pc:spChg>
        <pc:picChg chg="add mod ord">
          <ac:chgData name="Pr. Marcelo Augusto de Carvalho" userId="003edaac93cd75e4" providerId="LiveId" clId="{EB6694EA-8DB5-4428-B735-25A70CB81814}" dt="2025-10-16T19:27:19.074" v="1632" actId="171"/>
          <ac:picMkLst>
            <pc:docMk/>
            <pc:sldMk cId="3669010739" sldId="301"/>
            <ac:picMk id="3" creationId="{0900ED8A-8EFF-2A84-0E08-3C4E47B270FE}"/>
          </ac:picMkLst>
        </pc:picChg>
      </pc:sldChg>
      <pc:sldChg chg="addSp modSp mod">
        <pc:chgData name="Pr. Marcelo Augusto de Carvalho" userId="003edaac93cd75e4" providerId="LiveId" clId="{EB6694EA-8DB5-4428-B735-25A70CB81814}" dt="2025-10-16T19:31:03.292" v="1824" actId="1036"/>
        <pc:sldMkLst>
          <pc:docMk/>
          <pc:sldMk cId="150383901" sldId="302"/>
        </pc:sldMkLst>
        <pc:spChg chg="mod">
          <ac:chgData name="Pr. Marcelo Augusto de Carvalho" userId="003edaac93cd75e4" providerId="LiveId" clId="{EB6694EA-8DB5-4428-B735-25A70CB81814}" dt="2025-10-16T19:31:03.292" v="1824" actId="1036"/>
          <ac:spMkLst>
            <pc:docMk/>
            <pc:sldMk cId="150383901" sldId="302"/>
            <ac:spMk id="5" creationId="{DB29BF97-407C-DC8D-A883-64E75A0D628F}"/>
          </ac:spMkLst>
        </pc:spChg>
        <pc:picChg chg="add mod ord">
          <ac:chgData name="Pr. Marcelo Augusto de Carvalho" userId="003edaac93cd75e4" providerId="LiveId" clId="{EB6694EA-8DB5-4428-B735-25A70CB81814}" dt="2025-10-16T19:27:53.884" v="1703" actId="171"/>
          <ac:picMkLst>
            <pc:docMk/>
            <pc:sldMk cId="150383901" sldId="302"/>
            <ac:picMk id="3" creationId="{EAD19D54-8BFD-B9EF-28BD-E59152B0C0A1}"/>
          </ac:picMkLst>
        </pc:picChg>
      </pc:sldChg>
      <pc:sldChg chg="addSp modSp mod">
        <pc:chgData name="Pr. Marcelo Augusto de Carvalho" userId="003edaac93cd75e4" providerId="LiveId" clId="{EB6694EA-8DB5-4428-B735-25A70CB81814}" dt="2025-10-16T19:31:19.010" v="1826" actId="1076"/>
        <pc:sldMkLst>
          <pc:docMk/>
          <pc:sldMk cId="1890525026" sldId="303"/>
        </pc:sldMkLst>
        <pc:spChg chg="mod">
          <ac:chgData name="Pr. Marcelo Augusto de Carvalho" userId="003edaac93cd75e4" providerId="LiveId" clId="{EB6694EA-8DB5-4428-B735-25A70CB81814}" dt="2025-10-16T19:31:19.010" v="1826" actId="1076"/>
          <ac:spMkLst>
            <pc:docMk/>
            <pc:sldMk cId="1890525026" sldId="303"/>
            <ac:spMk id="2" creationId="{781C9BDE-0933-0317-0FC6-015BE593276E}"/>
          </ac:spMkLst>
        </pc:spChg>
        <pc:picChg chg="add mod ord">
          <ac:chgData name="Pr. Marcelo Augusto de Carvalho" userId="003edaac93cd75e4" providerId="LiveId" clId="{EB6694EA-8DB5-4428-B735-25A70CB81814}" dt="2025-10-16T19:28:07.818" v="1707" actId="171"/>
          <ac:picMkLst>
            <pc:docMk/>
            <pc:sldMk cId="1890525026" sldId="303"/>
            <ac:picMk id="4" creationId="{1BB21F62-032E-6DE7-D807-A393A32CF760}"/>
          </ac:picMkLst>
        </pc:picChg>
      </pc:sldChg>
      <pc:sldChg chg="addSp modSp mod">
        <pc:chgData name="Pr. Marcelo Augusto de Carvalho" userId="003edaac93cd75e4" providerId="LiveId" clId="{EB6694EA-8DB5-4428-B735-25A70CB81814}" dt="2025-10-16T19:28:19.185" v="1711" actId="171"/>
        <pc:sldMkLst>
          <pc:docMk/>
          <pc:sldMk cId="1276572440" sldId="304"/>
        </pc:sldMkLst>
        <pc:spChg chg="mod">
          <ac:chgData name="Pr. Marcelo Augusto de Carvalho" userId="003edaac93cd75e4" providerId="LiveId" clId="{EB6694EA-8DB5-4428-B735-25A70CB81814}" dt="2025-10-16T18:07:41.996" v="1123" actId="1035"/>
          <ac:spMkLst>
            <pc:docMk/>
            <pc:sldMk cId="1276572440" sldId="304"/>
            <ac:spMk id="2" creationId="{78BDB980-31FC-3643-5191-4B198989E654}"/>
          </ac:spMkLst>
        </pc:spChg>
        <pc:picChg chg="add mod ord">
          <ac:chgData name="Pr. Marcelo Augusto de Carvalho" userId="003edaac93cd75e4" providerId="LiveId" clId="{EB6694EA-8DB5-4428-B735-25A70CB81814}" dt="2025-10-16T19:28:19.185" v="1711" actId="171"/>
          <ac:picMkLst>
            <pc:docMk/>
            <pc:sldMk cId="1276572440" sldId="304"/>
            <ac:picMk id="4" creationId="{2C34DDD7-C553-5A8B-9554-401727E80D51}"/>
          </ac:picMkLst>
        </pc:picChg>
      </pc:sldChg>
      <pc:sldChg chg="addSp modSp mod">
        <pc:chgData name="Pr. Marcelo Augusto de Carvalho" userId="003edaac93cd75e4" providerId="LiveId" clId="{EB6694EA-8DB5-4428-B735-25A70CB81814}" dt="2025-10-16T19:31:37.416" v="1838" actId="1036"/>
        <pc:sldMkLst>
          <pc:docMk/>
          <pc:sldMk cId="3262789316" sldId="305"/>
        </pc:sldMkLst>
        <pc:spChg chg="mod">
          <ac:chgData name="Pr. Marcelo Augusto de Carvalho" userId="003edaac93cd75e4" providerId="LiveId" clId="{EB6694EA-8DB5-4428-B735-25A70CB81814}" dt="2025-10-16T19:31:37.416" v="1838" actId="1036"/>
          <ac:spMkLst>
            <pc:docMk/>
            <pc:sldMk cId="3262789316" sldId="305"/>
            <ac:spMk id="2" creationId="{1ADFFB66-6DD2-7375-7E18-79475EB3A02C}"/>
          </ac:spMkLst>
        </pc:spChg>
        <pc:picChg chg="add mod ord">
          <ac:chgData name="Pr. Marcelo Augusto de Carvalho" userId="003edaac93cd75e4" providerId="LiveId" clId="{EB6694EA-8DB5-4428-B735-25A70CB81814}" dt="2025-10-16T19:28:37.004" v="1715" actId="171"/>
          <ac:picMkLst>
            <pc:docMk/>
            <pc:sldMk cId="3262789316" sldId="305"/>
            <ac:picMk id="4" creationId="{CB75EED0-FB1D-CD5F-C13E-AA80944DC616}"/>
          </ac:picMkLst>
        </pc:picChg>
      </pc:sldChg>
      <pc:sldChg chg="addSp modSp mod">
        <pc:chgData name="Pr. Marcelo Augusto de Carvalho" userId="003edaac93cd75e4" providerId="LiveId" clId="{EB6694EA-8DB5-4428-B735-25A70CB81814}" dt="2025-10-16T19:31:49.040" v="1903" actId="1036"/>
        <pc:sldMkLst>
          <pc:docMk/>
          <pc:sldMk cId="856942278" sldId="306"/>
        </pc:sldMkLst>
        <pc:spChg chg="mod">
          <ac:chgData name="Pr. Marcelo Augusto de Carvalho" userId="003edaac93cd75e4" providerId="LiveId" clId="{EB6694EA-8DB5-4428-B735-25A70CB81814}" dt="2025-10-16T19:31:49.040" v="1903" actId="1036"/>
          <ac:spMkLst>
            <pc:docMk/>
            <pc:sldMk cId="856942278" sldId="306"/>
            <ac:spMk id="2" creationId="{63E37C5D-50E5-54BD-E06B-82189C06D3D4}"/>
          </ac:spMkLst>
        </pc:spChg>
        <pc:picChg chg="add mod ord">
          <ac:chgData name="Pr. Marcelo Augusto de Carvalho" userId="003edaac93cd75e4" providerId="LiveId" clId="{EB6694EA-8DB5-4428-B735-25A70CB81814}" dt="2025-10-16T19:28:53.904" v="1719" actId="171"/>
          <ac:picMkLst>
            <pc:docMk/>
            <pc:sldMk cId="856942278" sldId="306"/>
            <ac:picMk id="4" creationId="{5418CD8A-8C08-F0CA-9049-4540306BD9CD}"/>
          </ac:picMkLst>
        </pc:picChg>
      </pc:sldChg>
      <pc:sldChg chg="addSp modSp mod">
        <pc:chgData name="Pr. Marcelo Augusto de Carvalho" userId="003edaac93cd75e4" providerId="LiveId" clId="{EB6694EA-8DB5-4428-B735-25A70CB81814}" dt="2025-10-16T19:29:32.279" v="1797" actId="1035"/>
        <pc:sldMkLst>
          <pc:docMk/>
          <pc:sldMk cId="516013852" sldId="319"/>
        </pc:sldMkLst>
        <pc:spChg chg="mod">
          <ac:chgData name="Pr. Marcelo Augusto de Carvalho" userId="003edaac93cd75e4" providerId="LiveId" clId="{EB6694EA-8DB5-4428-B735-25A70CB81814}" dt="2025-10-16T19:29:32.279" v="1797" actId="1035"/>
          <ac:spMkLst>
            <pc:docMk/>
            <pc:sldMk cId="516013852" sldId="319"/>
            <ac:spMk id="2" creationId="{AEA775BC-25E9-F544-E07E-58A10F4C8699}"/>
          </ac:spMkLst>
        </pc:spChg>
        <pc:picChg chg="add mod ord">
          <ac:chgData name="Pr. Marcelo Augusto de Carvalho" userId="003edaac93cd75e4" providerId="LiveId" clId="{EB6694EA-8DB5-4428-B735-25A70CB81814}" dt="2025-10-16T19:29:19.318" v="1727" actId="171"/>
          <ac:picMkLst>
            <pc:docMk/>
            <pc:sldMk cId="516013852" sldId="319"/>
            <ac:picMk id="4" creationId="{7CC92918-52C0-7A40-ACAF-C5EDCCD67034}"/>
          </ac:picMkLst>
        </pc:picChg>
      </pc:sldChg>
      <pc:sldChg chg="addSp modSp mod">
        <pc:chgData name="Pr. Marcelo Augusto de Carvalho" userId="003edaac93cd75e4" providerId="LiveId" clId="{EB6694EA-8DB5-4428-B735-25A70CB81814}" dt="2025-10-16T19:41:43.046" v="2003" actId="732"/>
        <pc:sldMkLst>
          <pc:docMk/>
          <pc:sldMk cId="10581937" sldId="320"/>
        </pc:sldMkLst>
        <pc:spChg chg="mod">
          <ac:chgData name="Pr. Marcelo Augusto de Carvalho" userId="003edaac93cd75e4" providerId="LiveId" clId="{EB6694EA-8DB5-4428-B735-25A70CB81814}" dt="2025-10-16T18:09:34.034" v="1191" actId="1035"/>
          <ac:spMkLst>
            <pc:docMk/>
            <pc:sldMk cId="10581937" sldId="320"/>
            <ac:spMk id="2" creationId="{93516F94-F679-B013-8D5F-0AD2BE295E41}"/>
          </ac:spMkLst>
        </pc:spChg>
        <pc:picChg chg="add mod ord modCrop">
          <ac:chgData name="Pr. Marcelo Augusto de Carvalho" userId="003edaac93cd75e4" providerId="LiveId" clId="{EB6694EA-8DB5-4428-B735-25A70CB81814}" dt="2025-10-16T19:41:43.046" v="2003" actId="732"/>
          <ac:picMkLst>
            <pc:docMk/>
            <pc:sldMk cId="10581937" sldId="320"/>
            <ac:picMk id="4" creationId="{8159D54D-FF76-B994-62AE-525EDAC4AC7F}"/>
          </ac:picMkLst>
        </pc:picChg>
      </pc:sldChg>
      <pc:sldChg chg="addSp delSp modSp mod">
        <pc:chgData name="Pr. Marcelo Augusto de Carvalho" userId="003edaac93cd75e4" providerId="LiveId" clId="{EB6694EA-8DB5-4428-B735-25A70CB81814}" dt="2025-10-16T19:36:46.004" v="1976" actId="207"/>
        <pc:sldMkLst>
          <pc:docMk/>
          <pc:sldMk cId="2671598681" sldId="321"/>
        </pc:sldMkLst>
        <pc:spChg chg="mod">
          <ac:chgData name="Pr. Marcelo Augusto de Carvalho" userId="003edaac93cd75e4" providerId="LiveId" clId="{EB6694EA-8DB5-4428-B735-25A70CB81814}" dt="2025-10-16T19:36:46.004" v="1976" actId="207"/>
          <ac:spMkLst>
            <pc:docMk/>
            <pc:sldMk cId="2671598681" sldId="321"/>
            <ac:spMk id="3" creationId="{D5A876F3-E8FC-C3CB-9F42-D97E9ECF52A7}"/>
          </ac:spMkLst>
        </pc:spChg>
        <pc:picChg chg="del">
          <ac:chgData name="Pr. Marcelo Augusto de Carvalho" userId="003edaac93cd75e4" providerId="LiveId" clId="{EB6694EA-8DB5-4428-B735-25A70CB81814}" dt="2025-10-16T19:25:58.784" v="1599" actId="478"/>
          <ac:picMkLst>
            <pc:docMk/>
            <pc:sldMk cId="2671598681" sldId="321"/>
            <ac:picMk id="2" creationId="{7A9FAE52-A8E3-64C4-B9C1-AF87626CF651}"/>
          </ac:picMkLst>
        </pc:picChg>
        <pc:picChg chg="add mod">
          <ac:chgData name="Pr. Marcelo Augusto de Carvalho" userId="003edaac93cd75e4" providerId="LiveId" clId="{EB6694EA-8DB5-4428-B735-25A70CB81814}" dt="2025-10-16T19:25:59.708" v="1600"/>
          <ac:picMkLst>
            <pc:docMk/>
            <pc:sldMk cId="2671598681" sldId="321"/>
            <ac:picMk id="4" creationId="{267C3F71-29A0-9DD0-249A-4B9FE42D59E7}"/>
          </ac:picMkLst>
        </pc:picChg>
      </pc:sldChg>
      <pc:sldChg chg="addSp delSp modSp mod">
        <pc:chgData name="Pr. Marcelo Augusto de Carvalho" userId="003edaac93cd75e4" providerId="LiveId" clId="{EB6694EA-8DB5-4428-B735-25A70CB81814}" dt="2025-10-16T19:35:18.739" v="1971" actId="207"/>
        <pc:sldMkLst>
          <pc:docMk/>
          <pc:sldMk cId="2956918268" sldId="322"/>
        </pc:sldMkLst>
        <pc:spChg chg="mod">
          <ac:chgData name="Pr. Marcelo Augusto de Carvalho" userId="003edaac93cd75e4" providerId="LiveId" clId="{EB6694EA-8DB5-4428-B735-25A70CB81814}" dt="2025-10-16T19:35:18.739" v="1971" actId="207"/>
          <ac:spMkLst>
            <pc:docMk/>
            <pc:sldMk cId="2956918268" sldId="322"/>
            <ac:spMk id="3" creationId="{96867E34-4A4A-6A7A-B4DE-78F89A14A537}"/>
          </ac:spMkLst>
        </pc:spChg>
        <pc:picChg chg="del">
          <ac:chgData name="Pr. Marcelo Augusto de Carvalho" userId="003edaac93cd75e4" providerId="LiveId" clId="{EB6694EA-8DB5-4428-B735-25A70CB81814}" dt="2025-10-16T19:25:50.098" v="1595" actId="478"/>
          <ac:picMkLst>
            <pc:docMk/>
            <pc:sldMk cId="2956918268" sldId="322"/>
            <ac:picMk id="2" creationId="{A21548D9-E66B-CAF5-0AF7-ECD8A7DB9D4F}"/>
          </ac:picMkLst>
        </pc:picChg>
        <pc:picChg chg="add mod">
          <ac:chgData name="Pr. Marcelo Augusto de Carvalho" userId="003edaac93cd75e4" providerId="LiveId" clId="{EB6694EA-8DB5-4428-B735-25A70CB81814}" dt="2025-10-16T19:25:50.997" v="1596"/>
          <ac:picMkLst>
            <pc:docMk/>
            <pc:sldMk cId="2956918268" sldId="322"/>
            <ac:picMk id="4" creationId="{9C522B83-0204-D7B5-8177-BF76E14E8F63}"/>
          </ac:picMkLst>
        </pc:picChg>
      </pc:sldChg>
      <pc:sldChg chg="addSp delSp modSp mod">
        <pc:chgData name="Pr. Marcelo Augusto de Carvalho" userId="003edaac93cd75e4" providerId="LiveId" clId="{EB6694EA-8DB5-4428-B735-25A70CB81814}" dt="2025-10-16T19:36:05.770" v="1973" actId="207"/>
        <pc:sldMkLst>
          <pc:docMk/>
          <pc:sldMk cId="13325531" sldId="323"/>
        </pc:sldMkLst>
        <pc:spChg chg="mod">
          <ac:chgData name="Pr. Marcelo Augusto de Carvalho" userId="003edaac93cd75e4" providerId="LiveId" clId="{EB6694EA-8DB5-4428-B735-25A70CB81814}" dt="2025-10-16T19:36:05.770" v="1973" actId="207"/>
          <ac:spMkLst>
            <pc:docMk/>
            <pc:sldMk cId="13325531" sldId="323"/>
            <ac:spMk id="3" creationId="{1EC8772D-D06F-7FC4-AA63-C013B8DFC68A}"/>
          </ac:spMkLst>
        </pc:spChg>
        <pc:picChg chg="del">
          <ac:chgData name="Pr. Marcelo Augusto de Carvalho" userId="003edaac93cd75e4" providerId="LiveId" clId="{EB6694EA-8DB5-4428-B735-25A70CB81814}" dt="2025-10-16T19:25:54.297" v="1597" actId="478"/>
          <ac:picMkLst>
            <pc:docMk/>
            <pc:sldMk cId="13325531" sldId="323"/>
            <ac:picMk id="2" creationId="{89E58AC3-0D96-355F-D8F5-C9CCA9B3435D}"/>
          </ac:picMkLst>
        </pc:picChg>
        <pc:picChg chg="add mod">
          <ac:chgData name="Pr. Marcelo Augusto de Carvalho" userId="003edaac93cd75e4" providerId="LiveId" clId="{EB6694EA-8DB5-4428-B735-25A70CB81814}" dt="2025-10-16T19:25:55.313" v="1598"/>
          <ac:picMkLst>
            <pc:docMk/>
            <pc:sldMk cId="13325531" sldId="323"/>
            <ac:picMk id="4" creationId="{375D665A-4AD6-9C05-36D4-DC5BD3C3D4A7}"/>
          </ac:picMkLst>
        </pc:picChg>
      </pc:sldChg>
      <pc:sldChg chg="addSp delSp modSp mod">
        <pc:chgData name="Pr. Marcelo Augusto de Carvalho" userId="003edaac93cd75e4" providerId="LiveId" clId="{EB6694EA-8DB5-4428-B735-25A70CB81814}" dt="2025-10-16T19:37:44.936" v="1982" actId="207"/>
        <pc:sldMkLst>
          <pc:docMk/>
          <pc:sldMk cId="2756440913" sldId="324"/>
        </pc:sldMkLst>
        <pc:spChg chg="mod">
          <ac:chgData name="Pr. Marcelo Augusto de Carvalho" userId="003edaac93cd75e4" providerId="LiveId" clId="{EB6694EA-8DB5-4428-B735-25A70CB81814}" dt="2025-10-16T19:37:44.936" v="1982" actId="207"/>
          <ac:spMkLst>
            <pc:docMk/>
            <pc:sldMk cId="2756440913" sldId="324"/>
            <ac:spMk id="3" creationId="{17F2B5E8-B179-222B-EAD3-6E9E4C680CDA}"/>
          </ac:spMkLst>
        </pc:spChg>
        <pc:picChg chg="del">
          <ac:chgData name="Pr. Marcelo Augusto de Carvalho" userId="003edaac93cd75e4" providerId="LiveId" clId="{EB6694EA-8DB5-4428-B735-25A70CB81814}" dt="2025-10-16T19:26:03.202" v="1601" actId="478"/>
          <ac:picMkLst>
            <pc:docMk/>
            <pc:sldMk cId="2756440913" sldId="324"/>
            <ac:picMk id="2" creationId="{FD84814C-E09E-0770-9461-648B4F5411E2}"/>
          </ac:picMkLst>
        </pc:picChg>
        <pc:picChg chg="add mod">
          <ac:chgData name="Pr. Marcelo Augusto de Carvalho" userId="003edaac93cd75e4" providerId="LiveId" clId="{EB6694EA-8DB5-4428-B735-25A70CB81814}" dt="2025-10-16T19:26:04.101" v="1602"/>
          <ac:picMkLst>
            <pc:docMk/>
            <pc:sldMk cId="2756440913" sldId="324"/>
            <ac:picMk id="4" creationId="{7EDD9385-C989-3442-E58C-1F518AB9C523}"/>
          </ac:picMkLst>
        </pc:picChg>
      </pc:sldChg>
      <pc:sldChg chg="addSp delSp modSp mod">
        <pc:chgData name="Pr. Marcelo Augusto de Carvalho" userId="003edaac93cd75e4" providerId="LiveId" clId="{EB6694EA-8DB5-4428-B735-25A70CB81814}" dt="2025-10-16T19:38:22.073" v="1985" actId="207"/>
        <pc:sldMkLst>
          <pc:docMk/>
          <pc:sldMk cId="2568211909" sldId="325"/>
        </pc:sldMkLst>
        <pc:spChg chg="mod">
          <ac:chgData name="Pr. Marcelo Augusto de Carvalho" userId="003edaac93cd75e4" providerId="LiveId" clId="{EB6694EA-8DB5-4428-B735-25A70CB81814}" dt="2025-10-16T19:38:22.073" v="1985" actId="207"/>
          <ac:spMkLst>
            <pc:docMk/>
            <pc:sldMk cId="2568211909" sldId="325"/>
            <ac:spMk id="3" creationId="{7847B36D-F960-2423-275E-AEEE241E13BD}"/>
          </ac:spMkLst>
        </pc:spChg>
        <pc:picChg chg="del">
          <ac:chgData name="Pr. Marcelo Augusto de Carvalho" userId="003edaac93cd75e4" providerId="LiveId" clId="{EB6694EA-8DB5-4428-B735-25A70CB81814}" dt="2025-10-16T19:26:11.016" v="1603" actId="478"/>
          <ac:picMkLst>
            <pc:docMk/>
            <pc:sldMk cId="2568211909" sldId="325"/>
            <ac:picMk id="2" creationId="{588946AB-0D13-D41B-1985-DADEE84B3A78}"/>
          </ac:picMkLst>
        </pc:picChg>
        <pc:picChg chg="add mod">
          <ac:chgData name="Pr. Marcelo Augusto de Carvalho" userId="003edaac93cd75e4" providerId="LiveId" clId="{EB6694EA-8DB5-4428-B735-25A70CB81814}" dt="2025-10-16T19:26:11.954" v="1604"/>
          <ac:picMkLst>
            <pc:docMk/>
            <pc:sldMk cId="2568211909" sldId="325"/>
            <ac:picMk id="4" creationId="{A36290A5-EF8F-734E-3245-08C60705F90D}"/>
          </ac:picMkLst>
        </pc:picChg>
      </pc:sldChg>
      <pc:sldChg chg="addSp delSp modSp mod">
        <pc:chgData name="Pr. Marcelo Augusto de Carvalho" userId="003edaac93cd75e4" providerId="LiveId" clId="{EB6694EA-8DB5-4428-B735-25A70CB81814}" dt="2025-10-16T19:38:45.713" v="1986" actId="207"/>
        <pc:sldMkLst>
          <pc:docMk/>
          <pc:sldMk cId="3912241508" sldId="326"/>
        </pc:sldMkLst>
        <pc:spChg chg="mod">
          <ac:chgData name="Pr. Marcelo Augusto de Carvalho" userId="003edaac93cd75e4" providerId="LiveId" clId="{EB6694EA-8DB5-4428-B735-25A70CB81814}" dt="2025-10-16T19:38:45.713" v="1986" actId="207"/>
          <ac:spMkLst>
            <pc:docMk/>
            <pc:sldMk cId="3912241508" sldId="326"/>
            <ac:spMk id="3" creationId="{85B85967-2C71-DA35-2F87-860817BD71EB}"/>
          </ac:spMkLst>
        </pc:spChg>
        <pc:picChg chg="del">
          <ac:chgData name="Pr. Marcelo Augusto de Carvalho" userId="003edaac93cd75e4" providerId="LiveId" clId="{EB6694EA-8DB5-4428-B735-25A70CB81814}" dt="2025-10-16T19:26:15.330" v="1605" actId="478"/>
          <ac:picMkLst>
            <pc:docMk/>
            <pc:sldMk cId="3912241508" sldId="326"/>
            <ac:picMk id="2" creationId="{9A3BD21A-4E94-3D8A-B18D-679FA453CF5E}"/>
          </ac:picMkLst>
        </pc:picChg>
        <pc:picChg chg="add mod">
          <ac:chgData name="Pr. Marcelo Augusto de Carvalho" userId="003edaac93cd75e4" providerId="LiveId" clId="{EB6694EA-8DB5-4428-B735-25A70CB81814}" dt="2025-10-16T19:26:16.262" v="1606"/>
          <ac:picMkLst>
            <pc:docMk/>
            <pc:sldMk cId="3912241508" sldId="326"/>
            <ac:picMk id="4" creationId="{EAEB5330-16A6-EBA0-03BC-4CBF1EC30F74}"/>
          </ac:picMkLst>
        </pc:picChg>
      </pc:sldChg>
      <pc:sldChg chg="addSp delSp modSp mod">
        <pc:chgData name="Pr. Marcelo Augusto de Carvalho" userId="003edaac93cd75e4" providerId="LiveId" clId="{EB6694EA-8DB5-4428-B735-25A70CB81814}" dt="2025-10-16T19:39:40.969" v="1990" actId="207"/>
        <pc:sldMkLst>
          <pc:docMk/>
          <pc:sldMk cId="139635849" sldId="327"/>
        </pc:sldMkLst>
        <pc:spChg chg="mod">
          <ac:chgData name="Pr. Marcelo Augusto de Carvalho" userId="003edaac93cd75e4" providerId="LiveId" clId="{EB6694EA-8DB5-4428-B735-25A70CB81814}" dt="2025-10-16T19:39:40.969" v="1990" actId="207"/>
          <ac:spMkLst>
            <pc:docMk/>
            <pc:sldMk cId="139635849" sldId="327"/>
            <ac:spMk id="3" creationId="{138D893A-16BB-76BE-246C-045AEF661873}"/>
          </ac:spMkLst>
        </pc:spChg>
        <pc:picChg chg="del">
          <ac:chgData name="Pr. Marcelo Augusto de Carvalho" userId="003edaac93cd75e4" providerId="LiveId" clId="{EB6694EA-8DB5-4428-B735-25A70CB81814}" dt="2025-10-16T19:26:19.958" v="1607" actId="478"/>
          <ac:picMkLst>
            <pc:docMk/>
            <pc:sldMk cId="139635849" sldId="327"/>
            <ac:picMk id="2" creationId="{1E404646-ECD7-86F7-5ED4-0B1C98D4258A}"/>
          </ac:picMkLst>
        </pc:picChg>
        <pc:picChg chg="add mod">
          <ac:chgData name="Pr. Marcelo Augusto de Carvalho" userId="003edaac93cd75e4" providerId="LiveId" clId="{EB6694EA-8DB5-4428-B735-25A70CB81814}" dt="2025-10-16T19:26:20.909" v="1608"/>
          <ac:picMkLst>
            <pc:docMk/>
            <pc:sldMk cId="139635849" sldId="327"/>
            <ac:picMk id="4" creationId="{EEF3AF07-E2F8-776D-5832-39A27CCB967F}"/>
          </ac:picMkLst>
        </pc:picChg>
      </pc:sldChg>
      <pc:sldChg chg="addSp delSp modSp mod">
        <pc:chgData name="Pr. Marcelo Augusto de Carvalho" userId="003edaac93cd75e4" providerId="LiveId" clId="{EB6694EA-8DB5-4428-B735-25A70CB81814}" dt="2025-10-16T19:42:17.967" v="2006" actId="207"/>
        <pc:sldMkLst>
          <pc:docMk/>
          <pc:sldMk cId="83605398" sldId="328"/>
        </pc:sldMkLst>
        <pc:spChg chg="mod">
          <ac:chgData name="Pr. Marcelo Augusto de Carvalho" userId="003edaac93cd75e4" providerId="LiveId" clId="{EB6694EA-8DB5-4428-B735-25A70CB81814}" dt="2025-10-16T19:42:17.967" v="2006" actId="207"/>
          <ac:spMkLst>
            <pc:docMk/>
            <pc:sldMk cId="83605398" sldId="328"/>
            <ac:spMk id="3" creationId="{40CD9884-FAFC-3F48-BEFE-682F5BD44754}"/>
          </ac:spMkLst>
        </pc:spChg>
        <pc:picChg chg="del">
          <ac:chgData name="Pr. Marcelo Augusto de Carvalho" userId="003edaac93cd75e4" providerId="LiveId" clId="{EB6694EA-8DB5-4428-B735-25A70CB81814}" dt="2025-10-16T19:26:32.354" v="1613" actId="478"/>
          <ac:picMkLst>
            <pc:docMk/>
            <pc:sldMk cId="83605398" sldId="328"/>
            <ac:picMk id="2" creationId="{64E3D19B-B7D5-BCFA-72F9-F7E2A5B20D03}"/>
          </ac:picMkLst>
        </pc:picChg>
        <pc:picChg chg="add mod">
          <ac:chgData name="Pr. Marcelo Augusto de Carvalho" userId="003edaac93cd75e4" providerId="LiveId" clId="{EB6694EA-8DB5-4428-B735-25A70CB81814}" dt="2025-10-16T19:26:33.304" v="1614"/>
          <ac:picMkLst>
            <pc:docMk/>
            <pc:sldMk cId="83605398" sldId="328"/>
            <ac:picMk id="4" creationId="{986AE61C-7D09-27B2-3D5D-C15F92A11814}"/>
          </ac:picMkLst>
        </pc:picChg>
      </pc:sldChg>
      <pc:sldChg chg="addSp delSp modSp mod">
        <pc:chgData name="Pr. Marcelo Augusto de Carvalho" userId="003edaac93cd75e4" providerId="LiveId" clId="{EB6694EA-8DB5-4428-B735-25A70CB81814}" dt="2025-10-16T19:43:07.399" v="2011" actId="207"/>
        <pc:sldMkLst>
          <pc:docMk/>
          <pc:sldMk cId="2686892123" sldId="329"/>
        </pc:sldMkLst>
        <pc:spChg chg="mod">
          <ac:chgData name="Pr. Marcelo Augusto de Carvalho" userId="003edaac93cd75e4" providerId="LiveId" clId="{EB6694EA-8DB5-4428-B735-25A70CB81814}" dt="2025-10-16T19:43:07.399" v="2011" actId="207"/>
          <ac:spMkLst>
            <pc:docMk/>
            <pc:sldMk cId="2686892123" sldId="329"/>
            <ac:spMk id="3" creationId="{FDB6A824-C7CF-9B2D-C392-3EC7D41B1DBB}"/>
          </ac:spMkLst>
        </pc:spChg>
        <pc:picChg chg="del">
          <ac:chgData name="Pr. Marcelo Augusto de Carvalho" userId="003edaac93cd75e4" providerId="LiveId" clId="{EB6694EA-8DB5-4428-B735-25A70CB81814}" dt="2025-10-16T19:26:36.689" v="1615" actId="478"/>
          <ac:picMkLst>
            <pc:docMk/>
            <pc:sldMk cId="2686892123" sldId="329"/>
            <ac:picMk id="2" creationId="{5928E57B-2C12-6305-49E3-2E1B123E72B7}"/>
          </ac:picMkLst>
        </pc:picChg>
        <pc:picChg chg="add mod">
          <ac:chgData name="Pr. Marcelo Augusto de Carvalho" userId="003edaac93cd75e4" providerId="LiveId" clId="{EB6694EA-8DB5-4428-B735-25A70CB81814}" dt="2025-10-16T19:26:37.574" v="1616"/>
          <ac:picMkLst>
            <pc:docMk/>
            <pc:sldMk cId="2686892123" sldId="329"/>
            <ac:picMk id="4" creationId="{7889043E-15C0-EBD0-5B56-1C868CBE0094}"/>
          </ac:picMkLst>
        </pc:picChg>
      </pc:sldChg>
      <pc:sldChg chg="addSp modSp mod">
        <pc:chgData name="Pr. Marcelo Augusto de Carvalho" userId="003edaac93cd75e4" providerId="LiveId" clId="{EB6694EA-8DB5-4428-B735-25A70CB81814}" dt="2025-10-16T19:32:41.508" v="1919" actId="1037"/>
        <pc:sldMkLst>
          <pc:docMk/>
          <pc:sldMk cId="4017985884" sldId="330"/>
        </pc:sldMkLst>
        <pc:spChg chg="mod">
          <ac:chgData name="Pr. Marcelo Augusto de Carvalho" userId="003edaac93cd75e4" providerId="LiveId" clId="{EB6694EA-8DB5-4428-B735-25A70CB81814}" dt="2025-10-16T19:32:41.508" v="1919" actId="1037"/>
          <ac:spMkLst>
            <pc:docMk/>
            <pc:sldMk cId="4017985884" sldId="330"/>
            <ac:spMk id="2" creationId="{6E3B5AA6-E996-E93D-52B1-441DF10E1F80}"/>
          </ac:spMkLst>
        </pc:spChg>
        <pc:picChg chg="add mod ord">
          <ac:chgData name="Pr. Marcelo Augusto de Carvalho" userId="003edaac93cd75e4" providerId="LiveId" clId="{EB6694EA-8DB5-4428-B735-25A70CB81814}" dt="2025-10-16T19:29:43.793" v="1801" actId="171"/>
          <ac:picMkLst>
            <pc:docMk/>
            <pc:sldMk cId="4017985884" sldId="330"/>
            <ac:picMk id="4" creationId="{6B655FDB-57FE-A428-9CF8-864EF2AAD135}"/>
          </ac:picMkLst>
        </pc:picChg>
      </pc:sldChg>
      <pc:sldChg chg="addSp modSp mod">
        <pc:chgData name="Pr. Marcelo Augusto de Carvalho" userId="003edaac93cd75e4" providerId="LiveId" clId="{EB6694EA-8DB5-4428-B735-25A70CB81814}" dt="2025-10-16T19:32:51.373" v="1922" actId="1036"/>
        <pc:sldMkLst>
          <pc:docMk/>
          <pc:sldMk cId="2271831112" sldId="331"/>
        </pc:sldMkLst>
        <pc:spChg chg="mod">
          <ac:chgData name="Pr. Marcelo Augusto de Carvalho" userId="003edaac93cd75e4" providerId="LiveId" clId="{EB6694EA-8DB5-4428-B735-25A70CB81814}" dt="2025-10-16T19:32:51.373" v="1922" actId="1036"/>
          <ac:spMkLst>
            <pc:docMk/>
            <pc:sldMk cId="2271831112" sldId="331"/>
            <ac:spMk id="2" creationId="{324F045A-60D2-21BB-E1CA-A9DADD078F58}"/>
          </ac:spMkLst>
        </pc:spChg>
        <pc:picChg chg="add mod ord">
          <ac:chgData name="Pr. Marcelo Augusto de Carvalho" userId="003edaac93cd75e4" providerId="LiveId" clId="{EB6694EA-8DB5-4428-B735-25A70CB81814}" dt="2025-10-16T19:29:55.704" v="1805" actId="171"/>
          <ac:picMkLst>
            <pc:docMk/>
            <pc:sldMk cId="2271831112" sldId="331"/>
            <ac:picMk id="4" creationId="{0F19B975-3A3C-14A9-4C24-76CF7D2631B5}"/>
          </ac:picMkLst>
        </pc:picChg>
      </pc:sldChg>
      <pc:sldChg chg="addSp delSp modSp mod">
        <pc:chgData name="Pr. Marcelo Augusto de Carvalho" userId="003edaac93cd75e4" providerId="LiveId" clId="{EB6694EA-8DB5-4428-B735-25A70CB81814}" dt="2025-10-16T19:43:44.269" v="2013" actId="207"/>
        <pc:sldMkLst>
          <pc:docMk/>
          <pc:sldMk cId="520491805" sldId="332"/>
        </pc:sldMkLst>
        <pc:spChg chg="mod">
          <ac:chgData name="Pr. Marcelo Augusto de Carvalho" userId="003edaac93cd75e4" providerId="LiveId" clId="{EB6694EA-8DB5-4428-B735-25A70CB81814}" dt="2025-10-16T19:43:44.269" v="2013" actId="207"/>
          <ac:spMkLst>
            <pc:docMk/>
            <pc:sldMk cId="520491805" sldId="332"/>
            <ac:spMk id="3" creationId="{021CA0EE-060A-C412-B23B-A82795EC6CCC}"/>
          </ac:spMkLst>
        </pc:spChg>
        <pc:picChg chg="del">
          <ac:chgData name="Pr. Marcelo Augusto de Carvalho" userId="003edaac93cd75e4" providerId="LiveId" clId="{EB6694EA-8DB5-4428-B735-25A70CB81814}" dt="2025-10-16T19:26:43.638" v="1617" actId="478"/>
          <ac:picMkLst>
            <pc:docMk/>
            <pc:sldMk cId="520491805" sldId="332"/>
            <ac:picMk id="2" creationId="{380FA461-BF4B-B444-B71D-71A26758F1A1}"/>
          </ac:picMkLst>
        </pc:picChg>
        <pc:picChg chg="add mod">
          <ac:chgData name="Pr. Marcelo Augusto de Carvalho" userId="003edaac93cd75e4" providerId="LiveId" clId="{EB6694EA-8DB5-4428-B735-25A70CB81814}" dt="2025-10-16T19:26:44.589" v="1618"/>
          <ac:picMkLst>
            <pc:docMk/>
            <pc:sldMk cId="520491805" sldId="332"/>
            <ac:picMk id="4" creationId="{2C1310DA-30B2-FBC7-766F-0967B9429FC8}"/>
          </ac:picMkLst>
        </pc:picChg>
      </pc:sldChg>
      <pc:sldChg chg="addSp delSp modSp mod">
        <pc:chgData name="Pr. Marcelo Augusto de Carvalho" userId="003edaac93cd75e4" providerId="LiveId" clId="{EB6694EA-8DB5-4428-B735-25A70CB81814}" dt="2025-10-16T19:45:20.182" v="2020" actId="207"/>
        <pc:sldMkLst>
          <pc:docMk/>
          <pc:sldMk cId="2146549158" sldId="333"/>
        </pc:sldMkLst>
        <pc:spChg chg="mod">
          <ac:chgData name="Pr. Marcelo Augusto de Carvalho" userId="003edaac93cd75e4" providerId="LiveId" clId="{EB6694EA-8DB5-4428-B735-25A70CB81814}" dt="2025-10-16T19:45:20.182" v="2020" actId="207"/>
          <ac:spMkLst>
            <pc:docMk/>
            <pc:sldMk cId="2146549158" sldId="333"/>
            <ac:spMk id="3" creationId="{678EA925-52DF-564D-7D0E-8485C198B25B}"/>
          </ac:spMkLst>
        </pc:spChg>
        <pc:picChg chg="del">
          <ac:chgData name="Pr. Marcelo Augusto de Carvalho" userId="003edaac93cd75e4" providerId="LiveId" clId="{EB6694EA-8DB5-4428-B735-25A70CB81814}" dt="2025-10-16T19:26:56.328" v="1623" actId="478"/>
          <ac:picMkLst>
            <pc:docMk/>
            <pc:sldMk cId="2146549158" sldId="333"/>
            <ac:picMk id="2" creationId="{F6CC4421-4023-D159-3FDD-F20667FEEA7C}"/>
          </ac:picMkLst>
        </pc:picChg>
        <pc:picChg chg="add mod">
          <ac:chgData name="Pr. Marcelo Augusto de Carvalho" userId="003edaac93cd75e4" providerId="LiveId" clId="{EB6694EA-8DB5-4428-B735-25A70CB81814}" dt="2025-10-16T19:26:57.220" v="1624"/>
          <ac:picMkLst>
            <pc:docMk/>
            <pc:sldMk cId="2146549158" sldId="333"/>
            <ac:picMk id="4" creationId="{6D4F7363-68FB-DD47-F020-334C4551B98E}"/>
          </ac:picMkLst>
        </pc:picChg>
      </pc:sldChg>
      <pc:sldChg chg="addSp modSp mod modNotesTx">
        <pc:chgData name="Pr. Marcelo Augusto de Carvalho" userId="003edaac93cd75e4" providerId="LiveId" clId="{EB6694EA-8DB5-4428-B735-25A70CB81814}" dt="2025-10-16T19:52:19.527" v="2080" actId="20577"/>
        <pc:sldMkLst>
          <pc:docMk/>
          <pc:sldMk cId="748721404" sldId="334"/>
        </pc:sldMkLst>
        <pc:spChg chg="mod">
          <ac:chgData name="Pr. Marcelo Augusto de Carvalho" userId="003edaac93cd75e4" providerId="LiveId" clId="{EB6694EA-8DB5-4428-B735-25A70CB81814}" dt="2025-10-16T19:46:50.941" v="2037" actId="1036"/>
          <ac:spMkLst>
            <pc:docMk/>
            <pc:sldMk cId="748721404" sldId="334"/>
            <ac:spMk id="2" creationId="{BB08CBE8-9DAA-70FD-893B-CABF3D064A9E}"/>
          </ac:spMkLst>
        </pc:spChg>
        <pc:picChg chg="add mod ord">
          <ac:chgData name="Pr. Marcelo Augusto de Carvalho" userId="003edaac93cd75e4" providerId="LiveId" clId="{EB6694EA-8DB5-4428-B735-25A70CB81814}" dt="2025-10-16T19:30:08.657" v="1809" actId="171"/>
          <ac:picMkLst>
            <pc:docMk/>
            <pc:sldMk cId="748721404" sldId="334"/>
            <ac:picMk id="4" creationId="{EE10EEA1-52FB-F335-FBB3-BD2127676BA0}"/>
          </ac:picMkLst>
        </pc:picChg>
      </pc:sldChg>
      <pc:sldChg chg="del">
        <pc:chgData name="Pr. Marcelo Augusto de Carvalho" userId="003edaac93cd75e4" providerId="LiveId" clId="{EB6694EA-8DB5-4428-B735-25A70CB81814}" dt="2025-10-07T14:26:28.239" v="712" actId="47"/>
        <pc:sldMkLst>
          <pc:docMk/>
          <pc:sldMk cId="4230591958" sldId="335"/>
        </pc:sldMkLst>
      </pc:sldChg>
      <pc:sldChg chg="addSp delSp modSp add mod">
        <pc:chgData name="Pr. Marcelo Augusto de Carvalho" userId="003edaac93cd75e4" providerId="LiveId" clId="{EB6694EA-8DB5-4428-B735-25A70CB81814}" dt="2025-10-16T19:25:46.628" v="1594"/>
        <pc:sldMkLst>
          <pc:docMk/>
          <pc:sldMk cId="4245725501" sldId="335"/>
        </pc:sldMkLst>
        <pc:spChg chg="mod">
          <ac:chgData name="Pr. Marcelo Augusto de Carvalho" userId="003edaac93cd75e4" providerId="LiveId" clId="{EB6694EA-8DB5-4428-B735-25A70CB81814}" dt="2025-10-16T18:52:36.818" v="1576" actId="207"/>
          <ac:spMkLst>
            <pc:docMk/>
            <pc:sldMk cId="4245725501" sldId="335"/>
            <ac:spMk id="3" creationId="{96356D52-D886-7665-D06D-7D184CA2F5E5}"/>
          </ac:spMkLst>
        </pc:spChg>
        <pc:picChg chg="del">
          <ac:chgData name="Pr. Marcelo Augusto de Carvalho" userId="003edaac93cd75e4" providerId="LiveId" clId="{EB6694EA-8DB5-4428-B735-25A70CB81814}" dt="2025-10-16T19:25:45.718" v="1593" actId="478"/>
          <ac:picMkLst>
            <pc:docMk/>
            <pc:sldMk cId="4245725501" sldId="335"/>
            <ac:picMk id="2" creationId="{9FC14DE1-4089-E8A5-76A1-E3BF88918C25}"/>
          </ac:picMkLst>
        </pc:picChg>
        <pc:picChg chg="add mod">
          <ac:chgData name="Pr. Marcelo Augusto de Carvalho" userId="003edaac93cd75e4" providerId="LiveId" clId="{EB6694EA-8DB5-4428-B735-25A70CB81814}" dt="2025-10-16T19:25:46.628" v="1594"/>
          <ac:picMkLst>
            <pc:docMk/>
            <pc:sldMk cId="4245725501" sldId="335"/>
            <ac:picMk id="4" creationId="{396C1886-6E07-E179-BAEC-E0DE28005983}"/>
          </ac:picMkLst>
        </pc:picChg>
      </pc:sldChg>
      <pc:sldChg chg="del">
        <pc:chgData name="Pr. Marcelo Augusto de Carvalho" userId="003edaac93cd75e4" providerId="LiveId" clId="{EB6694EA-8DB5-4428-B735-25A70CB81814}" dt="2025-10-07T14:26:28.239" v="712" actId="47"/>
        <pc:sldMkLst>
          <pc:docMk/>
          <pc:sldMk cId="360720345" sldId="336"/>
        </pc:sldMkLst>
      </pc:sldChg>
      <pc:sldChg chg="addSp delSp modSp add mod">
        <pc:chgData name="Pr. Marcelo Augusto de Carvalho" userId="003edaac93cd75e4" providerId="LiveId" clId="{EB6694EA-8DB5-4428-B735-25A70CB81814}" dt="2025-10-16T19:41:23.088" v="2000" actId="207"/>
        <pc:sldMkLst>
          <pc:docMk/>
          <pc:sldMk cId="1693842247" sldId="336"/>
        </pc:sldMkLst>
        <pc:spChg chg="mod">
          <ac:chgData name="Pr. Marcelo Augusto de Carvalho" userId="003edaac93cd75e4" providerId="LiveId" clId="{EB6694EA-8DB5-4428-B735-25A70CB81814}" dt="2025-10-16T19:41:23.088" v="2000" actId="207"/>
          <ac:spMkLst>
            <pc:docMk/>
            <pc:sldMk cId="1693842247" sldId="336"/>
            <ac:spMk id="3" creationId="{3AC5310E-F7F9-2FE5-6057-35FAFB679A20}"/>
          </ac:spMkLst>
        </pc:spChg>
        <pc:picChg chg="del">
          <ac:chgData name="Pr. Marcelo Augusto de Carvalho" userId="003edaac93cd75e4" providerId="LiveId" clId="{EB6694EA-8DB5-4428-B735-25A70CB81814}" dt="2025-10-16T19:26:27.984" v="1611" actId="478"/>
          <ac:picMkLst>
            <pc:docMk/>
            <pc:sldMk cId="1693842247" sldId="336"/>
            <ac:picMk id="2" creationId="{5A323987-E5CD-5E02-2ED9-90130C3922DC}"/>
          </ac:picMkLst>
        </pc:picChg>
        <pc:picChg chg="add mod">
          <ac:chgData name="Pr. Marcelo Augusto de Carvalho" userId="003edaac93cd75e4" providerId="LiveId" clId="{EB6694EA-8DB5-4428-B735-25A70CB81814}" dt="2025-10-16T19:26:28.919" v="1612"/>
          <ac:picMkLst>
            <pc:docMk/>
            <pc:sldMk cId="1693842247" sldId="336"/>
            <ac:picMk id="4" creationId="{0913F699-B317-B1F7-B6A5-598DF11AE54F}"/>
          </ac:picMkLst>
        </pc:picChg>
      </pc:sldChg>
      <pc:sldChg chg="addSp delSp modSp add mod">
        <pc:chgData name="Pr. Marcelo Augusto de Carvalho" userId="003edaac93cd75e4" providerId="LiveId" clId="{EB6694EA-8DB5-4428-B735-25A70CB81814}" dt="2025-10-16T19:44:09.482" v="2015" actId="207"/>
        <pc:sldMkLst>
          <pc:docMk/>
          <pc:sldMk cId="652359344" sldId="337"/>
        </pc:sldMkLst>
        <pc:spChg chg="mod">
          <ac:chgData name="Pr. Marcelo Augusto de Carvalho" userId="003edaac93cd75e4" providerId="LiveId" clId="{EB6694EA-8DB5-4428-B735-25A70CB81814}" dt="2025-10-16T19:44:09.482" v="2015" actId="207"/>
          <ac:spMkLst>
            <pc:docMk/>
            <pc:sldMk cId="652359344" sldId="337"/>
            <ac:spMk id="3" creationId="{B348F19A-7CB9-E4F4-AEFD-DB78F2EE7EC1}"/>
          </ac:spMkLst>
        </pc:spChg>
        <pc:picChg chg="del">
          <ac:chgData name="Pr. Marcelo Augusto de Carvalho" userId="003edaac93cd75e4" providerId="LiveId" clId="{EB6694EA-8DB5-4428-B735-25A70CB81814}" dt="2025-10-16T19:26:47.994" v="1619" actId="478"/>
          <ac:picMkLst>
            <pc:docMk/>
            <pc:sldMk cId="652359344" sldId="337"/>
            <ac:picMk id="2" creationId="{7287D775-B9AC-9DED-55BE-D9FD860C6960}"/>
          </ac:picMkLst>
        </pc:picChg>
        <pc:picChg chg="add mod">
          <ac:chgData name="Pr. Marcelo Augusto de Carvalho" userId="003edaac93cd75e4" providerId="LiveId" clId="{EB6694EA-8DB5-4428-B735-25A70CB81814}" dt="2025-10-16T19:26:48.924" v="1620"/>
          <ac:picMkLst>
            <pc:docMk/>
            <pc:sldMk cId="652359344" sldId="337"/>
            <ac:picMk id="4" creationId="{2BB94AF3-3130-927B-C764-EA57BC5E61CF}"/>
          </ac:picMkLst>
        </pc:picChg>
      </pc:sldChg>
      <pc:sldChg chg="del">
        <pc:chgData name="Pr. Marcelo Augusto de Carvalho" userId="003edaac93cd75e4" providerId="LiveId" clId="{EB6694EA-8DB5-4428-B735-25A70CB81814}" dt="2025-10-07T14:26:28.239" v="712" actId="47"/>
        <pc:sldMkLst>
          <pc:docMk/>
          <pc:sldMk cId="3476464253" sldId="337"/>
        </pc:sldMkLst>
      </pc:sldChg>
      <pc:sldChg chg="addSp delSp modSp add mod">
        <pc:chgData name="Pr. Marcelo Augusto de Carvalho" userId="003edaac93cd75e4" providerId="LiveId" clId="{EB6694EA-8DB5-4428-B735-25A70CB81814}" dt="2025-10-16T19:45:52.127" v="2023" actId="207"/>
        <pc:sldMkLst>
          <pc:docMk/>
          <pc:sldMk cId="1807974452" sldId="338"/>
        </pc:sldMkLst>
        <pc:spChg chg="mod">
          <ac:chgData name="Pr. Marcelo Augusto de Carvalho" userId="003edaac93cd75e4" providerId="LiveId" clId="{EB6694EA-8DB5-4428-B735-25A70CB81814}" dt="2025-10-16T19:45:52.127" v="2023" actId="207"/>
          <ac:spMkLst>
            <pc:docMk/>
            <pc:sldMk cId="1807974452" sldId="338"/>
            <ac:spMk id="3" creationId="{EC8D433A-88B1-7677-2133-B5BBF8B0088F}"/>
          </ac:spMkLst>
        </pc:spChg>
        <pc:picChg chg="del">
          <ac:chgData name="Pr. Marcelo Augusto de Carvalho" userId="003edaac93cd75e4" providerId="LiveId" clId="{EB6694EA-8DB5-4428-B735-25A70CB81814}" dt="2025-10-16T19:27:00.562" v="1625" actId="478"/>
          <ac:picMkLst>
            <pc:docMk/>
            <pc:sldMk cId="1807974452" sldId="338"/>
            <ac:picMk id="2" creationId="{621C3370-D138-F84E-8B38-1CD2D7980E87}"/>
          </ac:picMkLst>
        </pc:picChg>
        <pc:picChg chg="add mod">
          <ac:chgData name="Pr. Marcelo Augusto de Carvalho" userId="003edaac93cd75e4" providerId="LiveId" clId="{EB6694EA-8DB5-4428-B735-25A70CB81814}" dt="2025-10-16T19:27:01.464" v="1626"/>
          <ac:picMkLst>
            <pc:docMk/>
            <pc:sldMk cId="1807974452" sldId="338"/>
            <ac:picMk id="4" creationId="{7405C22F-784E-D03D-CC60-7EFC7FC70406}"/>
          </ac:picMkLst>
        </pc:picChg>
      </pc:sldChg>
      <pc:sldChg chg="addSp delSp modSp add mod">
        <pc:chgData name="Pr. Marcelo Augusto de Carvalho" userId="003edaac93cd75e4" providerId="LiveId" clId="{EB6694EA-8DB5-4428-B735-25A70CB81814}" dt="2025-10-16T19:44:43.330" v="2018" actId="207"/>
        <pc:sldMkLst>
          <pc:docMk/>
          <pc:sldMk cId="2912190091" sldId="339"/>
        </pc:sldMkLst>
        <pc:spChg chg="mod">
          <ac:chgData name="Pr. Marcelo Augusto de Carvalho" userId="003edaac93cd75e4" providerId="LiveId" clId="{EB6694EA-8DB5-4428-B735-25A70CB81814}" dt="2025-10-16T19:44:43.330" v="2018" actId="207"/>
          <ac:spMkLst>
            <pc:docMk/>
            <pc:sldMk cId="2912190091" sldId="339"/>
            <ac:spMk id="3" creationId="{9E9A3A50-61E2-B3F7-18F1-4A1A520277F0}"/>
          </ac:spMkLst>
        </pc:spChg>
        <pc:picChg chg="del">
          <ac:chgData name="Pr. Marcelo Augusto de Carvalho" userId="003edaac93cd75e4" providerId="LiveId" clId="{EB6694EA-8DB5-4428-B735-25A70CB81814}" dt="2025-10-16T19:26:51.979" v="1621" actId="478"/>
          <ac:picMkLst>
            <pc:docMk/>
            <pc:sldMk cId="2912190091" sldId="339"/>
            <ac:picMk id="2" creationId="{7E4A6BB3-AE45-611D-D24A-BED365C2D112}"/>
          </ac:picMkLst>
        </pc:picChg>
        <pc:picChg chg="add mod">
          <ac:chgData name="Pr. Marcelo Augusto de Carvalho" userId="003edaac93cd75e4" providerId="LiveId" clId="{EB6694EA-8DB5-4428-B735-25A70CB81814}" dt="2025-10-16T19:26:52.890" v="1622"/>
          <ac:picMkLst>
            <pc:docMk/>
            <pc:sldMk cId="2912190091" sldId="339"/>
            <ac:picMk id="4" creationId="{76D094E3-3585-9DB7-1BC4-33FA8969B4D1}"/>
          </ac:picMkLst>
        </pc:picChg>
      </pc:sldChg>
      <pc:sldChg chg="addSp delSp modSp add mod">
        <pc:chgData name="Pr. Marcelo Augusto de Carvalho" userId="003edaac93cd75e4" providerId="LiveId" clId="{EB6694EA-8DB5-4428-B735-25A70CB81814}" dt="2025-10-16T19:46:28.142" v="2024" actId="207"/>
        <pc:sldMkLst>
          <pc:docMk/>
          <pc:sldMk cId="593573016" sldId="340"/>
        </pc:sldMkLst>
        <pc:spChg chg="mod">
          <ac:chgData name="Pr. Marcelo Augusto de Carvalho" userId="003edaac93cd75e4" providerId="LiveId" clId="{EB6694EA-8DB5-4428-B735-25A70CB81814}" dt="2025-10-16T19:46:28.142" v="2024" actId="207"/>
          <ac:spMkLst>
            <pc:docMk/>
            <pc:sldMk cId="593573016" sldId="340"/>
            <ac:spMk id="3" creationId="{2195095B-2FDD-9072-C8D4-A862D9CC9C80}"/>
          </ac:spMkLst>
        </pc:spChg>
        <pc:picChg chg="del">
          <ac:chgData name="Pr. Marcelo Augusto de Carvalho" userId="003edaac93cd75e4" providerId="LiveId" clId="{EB6694EA-8DB5-4428-B735-25A70CB81814}" dt="2025-10-16T19:27:04.894" v="1627" actId="478"/>
          <ac:picMkLst>
            <pc:docMk/>
            <pc:sldMk cId="593573016" sldId="340"/>
            <ac:picMk id="2" creationId="{5802C2E6-C750-9201-1B48-B916C1EAE47B}"/>
          </ac:picMkLst>
        </pc:picChg>
        <pc:picChg chg="add mod">
          <ac:chgData name="Pr. Marcelo Augusto de Carvalho" userId="003edaac93cd75e4" providerId="LiveId" clId="{EB6694EA-8DB5-4428-B735-25A70CB81814}" dt="2025-10-16T19:27:05.828" v="1628"/>
          <ac:picMkLst>
            <pc:docMk/>
            <pc:sldMk cId="593573016" sldId="340"/>
            <ac:picMk id="4" creationId="{139486A6-301A-1799-5088-1D491C8E3CB7}"/>
          </ac:picMkLst>
        </pc:picChg>
      </pc:sldChg>
      <pc:sldChg chg="addSp delSp modSp add mod">
        <pc:chgData name="Pr. Marcelo Augusto de Carvalho" userId="003edaac93cd75e4" providerId="LiveId" clId="{EB6694EA-8DB5-4428-B735-25A70CB81814}" dt="2025-10-16T19:40:27.089" v="1994" actId="207"/>
        <pc:sldMkLst>
          <pc:docMk/>
          <pc:sldMk cId="177401412" sldId="341"/>
        </pc:sldMkLst>
        <pc:spChg chg="mod">
          <ac:chgData name="Pr. Marcelo Augusto de Carvalho" userId="003edaac93cd75e4" providerId="LiveId" clId="{EB6694EA-8DB5-4428-B735-25A70CB81814}" dt="2025-10-16T19:40:27.089" v="1994" actId="207"/>
          <ac:spMkLst>
            <pc:docMk/>
            <pc:sldMk cId="177401412" sldId="341"/>
            <ac:spMk id="3" creationId="{AC78690B-F936-1800-B5DA-D11216AE7A77}"/>
          </ac:spMkLst>
        </pc:spChg>
        <pc:picChg chg="del">
          <ac:chgData name="Pr. Marcelo Augusto de Carvalho" userId="003edaac93cd75e4" providerId="LiveId" clId="{EB6694EA-8DB5-4428-B735-25A70CB81814}" dt="2025-10-16T19:26:24.059" v="1609" actId="478"/>
          <ac:picMkLst>
            <pc:docMk/>
            <pc:sldMk cId="177401412" sldId="341"/>
            <ac:picMk id="2" creationId="{A25BC5AA-A997-A84B-B1C9-4664137A0ACC}"/>
          </ac:picMkLst>
        </pc:picChg>
        <pc:picChg chg="add mod">
          <ac:chgData name="Pr. Marcelo Augusto de Carvalho" userId="003edaac93cd75e4" providerId="LiveId" clId="{EB6694EA-8DB5-4428-B735-25A70CB81814}" dt="2025-10-16T19:26:24.984" v="1610"/>
          <ac:picMkLst>
            <pc:docMk/>
            <pc:sldMk cId="177401412" sldId="341"/>
            <ac:picMk id="4" creationId="{F01D77A9-2CF2-D55F-C79E-1912790AF3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8A82C98-0491-4D81-A358-598811AEFB45}" type="datetimeFigureOut">
              <a:rPr lang="pt-BR" smtClean="0"/>
              <a:pPr/>
              <a:t>16/10/2025</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62C2135-BC2F-48FA-B877-C55E2E5E8360}" type="slidenum">
              <a:rPr lang="pt-BR" smtClean="0"/>
              <a:pPr/>
              <a:t>‹nº›</a:t>
            </a:fld>
            <a:endParaRPr lang="pt-BR" dirty="0"/>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a:t>
            </a:r>
            <a:r>
              <a:rPr lang="pt-BR" sz="1800" b="0">
                <a:latin typeface="Arial" panose="020B0604020202020204" pitchFamily="34" charset="0"/>
                <a:cs typeface="Arial" panose="020B0604020202020204" pitchFamily="34" charset="0"/>
              </a:rPr>
              <a:t>CAPÍTULO 38 </a:t>
            </a:r>
            <a:r>
              <a:rPr lang="pt-BR" sz="1800" b="0" dirty="0">
                <a:latin typeface="Arial" panose="020B0604020202020204" pitchFamily="34" charset="0"/>
                <a:cs typeface="Arial" panose="020B0604020202020204" pitchFamily="34" charset="0"/>
              </a:rPr>
              <a:t>–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ts val="3400"/>
              </a:lnSpc>
              <a:spcAft>
                <a:spcPts val="600"/>
              </a:spcAft>
            </a:pPr>
            <a:r>
              <a:rPr lang="pt-BR" sz="1800" b="1" dirty="0"/>
              <a:t>A cabeça de Moisés e a de Arão estavam </a:t>
            </a:r>
            <a:r>
              <a:rPr lang="pt-BR" sz="1800" b="1" dirty="0">
                <a:solidFill>
                  <a:srgbClr val="FF0000"/>
                </a:solidFill>
              </a:rPr>
              <a:t>brancas</a:t>
            </a:r>
            <a:r>
              <a:rPr lang="pt-BR" sz="1800" b="1" dirty="0"/>
              <a:t> com a neve dos cento e vinte invernos. </a:t>
            </a:r>
          </a:p>
          <a:p>
            <a:pPr algn="just">
              <a:lnSpc>
                <a:spcPts val="3400"/>
              </a:lnSpc>
              <a:spcAft>
                <a:spcPts val="600"/>
              </a:spcAft>
            </a:pPr>
            <a:r>
              <a:rPr lang="pt-BR" sz="1800" b="1" dirty="0"/>
              <a:t>Eram homens de grande habilidade natural, e todas as suas capacidades tinham-se desenvolvido, exaltado, </a:t>
            </a:r>
            <a:r>
              <a:rPr lang="pt-BR" sz="1800" b="1" dirty="0">
                <a:solidFill>
                  <a:srgbClr val="FF0000"/>
                </a:solidFill>
              </a:rPr>
              <a:t>dignificado, </a:t>
            </a:r>
            <a:r>
              <a:rPr lang="pt-BR" sz="1800" b="1" dirty="0"/>
              <a:t>pela comunhão com o Ser infinito. Sua vida fora despendida em abnegado trabalho para Deus e seus semelhantes; seu rosto evidenciava grande capacidade intelectual, firmeza e nobreza de propósitos, e fortes afeições.</a:t>
            </a:r>
          </a:p>
          <a:p>
            <a:pPr algn="just">
              <a:lnSpc>
                <a:spcPts val="3400"/>
              </a:lnSpc>
              <a:spcAft>
                <a:spcPts val="600"/>
              </a:spcAft>
            </a:pPr>
            <a:r>
              <a:rPr lang="pt-BR" sz="1800" b="1" dirty="0">
                <a:solidFill>
                  <a:srgbClr val="FF0000"/>
                </a:solidFill>
              </a:rPr>
              <a:t>Nenhum sentimento revoltoso </a:t>
            </a:r>
            <a:r>
              <a:rPr lang="pt-BR" sz="1800" b="1" dirty="0"/>
              <a:t>encontrava guarida em seu coração, expressão alguma de murmuração lhes escapava dos lábios; todavia uma tristeza solene se estampava em seu rosto, ao lembrarem o que os privara da herança de seus pais.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ts val="3400"/>
              </a:lnSpc>
              <a:spcAft>
                <a:spcPts val="600"/>
              </a:spcAft>
            </a:pPr>
            <a:r>
              <a:rPr lang="pt-BR" sz="1800" b="1" dirty="0"/>
              <a:t>A obra de Arão em prol de Israel estava </a:t>
            </a:r>
            <a:r>
              <a:rPr lang="pt-BR" sz="1800" b="1" dirty="0">
                <a:solidFill>
                  <a:srgbClr val="FF0000"/>
                </a:solidFill>
              </a:rPr>
              <a:t>concluída.</a:t>
            </a:r>
            <a:r>
              <a:rPr lang="pt-BR" sz="1800" b="1" dirty="0"/>
              <a:t> Ele cooperara com seu irmão, ao </a:t>
            </a:r>
            <a:r>
              <a:rPr lang="pt-BR" sz="1800" b="1" dirty="0">
                <a:solidFill>
                  <a:srgbClr val="FF0000"/>
                </a:solidFill>
              </a:rPr>
              <a:t>tirar</a:t>
            </a:r>
            <a:r>
              <a:rPr lang="pt-BR" sz="1800" b="1" dirty="0"/>
              <a:t> do Egito os filhos de Israel. Fora-lhe permitido subir ao Monte Sinai, </a:t>
            </a:r>
            <a:r>
              <a:rPr lang="pt-BR" sz="1800" b="1" dirty="0">
                <a:solidFill>
                  <a:srgbClr val="FF0000"/>
                </a:solidFill>
              </a:rPr>
              <a:t>aproximar-se </a:t>
            </a:r>
            <a:r>
              <a:rPr lang="pt-BR" sz="1800" b="1" dirty="0"/>
              <a:t>da presença de Deus, e ver a glória divina. O Senhor conferira à família de Arão o ofício do </a:t>
            </a:r>
            <a:r>
              <a:rPr lang="pt-BR" sz="1800" b="1" dirty="0">
                <a:solidFill>
                  <a:srgbClr val="FF0000"/>
                </a:solidFill>
              </a:rPr>
              <a:t>sacerdócio,</a:t>
            </a:r>
            <a:r>
              <a:rPr lang="pt-BR" sz="1800" b="1" dirty="0"/>
              <a:t> e o honrara com a santa consagração de sumo sacerdote. Quando seus dois filhos foram mortos por desrespeitarem o mandado expresso de Deus, ele </a:t>
            </a:r>
            <a:r>
              <a:rPr lang="pt-BR" sz="1800" b="1" dirty="0">
                <a:solidFill>
                  <a:srgbClr val="FF0000"/>
                </a:solidFill>
              </a:rPr>
              <a:t>não se rebelou, </a:t>
            </a:r>
            <a:r>
              <a:rPr lang="pt-BR" sz="1800" b="1" dirty="0"/>
              <a:t>nem mesmo murmurou. Contudo o relato de sua nobre vida fora deslustrado. Arão cometeu </a:t>
            </a:r>
            <a:r>
              <a:rPr lang="pt-BR" sz="1800" b="1" dirty="0">
                <a:solidFill>
                  <a:srgbClr val="FF0000"/>
                </a:solidFill>
              </a:rPr>
              <a:t>grave pecado </a:t>
            </a:r>
            <a:r>
              <a:rPr lang="pt-BR" sz="1800" b="1" dirty="0"/>
              <a:t>quando fez o bezerro de ouro no Sinai; e novamente, quando se uniu a </a:t>
            </a:r>
            <a:r>
              <a:rPr lang="pt-BR" sz="1800" b="1" dirty="0" err="1"/>
              <a:t>Miriã</a:t>
            </a:r>
            <a:r>
              <a:rPr lang="pt-BR" sz="1800" b="1" dirty="0"/>
              <a:t> na inveja e murmuração contra Moisés. E, juntamente com Moisés ofendeu o Senhor em </a:t>
            </a:r>
            <a:r>
              <a:rPr lang="pt-BR" sz="1800" b="1" dirty="0" err="1"/>
              <a:t>Cades</a:t>
            </a:r>
            <a:r>
              <a:rPr lang="pt-BR" sz="1800" b="1" dirty="0"/>
              <a:t>, desobedecendo à ordem de falar à rocha para que esta vertesse sua água.</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ts val="3600"/>
              </a:lnSpc>
              <a:spcAft>
                <a:spcPts val="600"/>
              </a:spcAft>
            </a:pPr>
            <a:r>
              <a:rPr lang="pt-BR" sz="1800" b="1" dirty="0"/>
              <a:t>Com profunda tristeza Moisés removeu de Arão as </a:t>
            </a:r>
            <a:r>
              <a:rPr lang="pt-BR" sz="1800" b="1" dirty="0">
                <a:solidFill>
                  <a:srgbClr val="FF0000"/>
                </a:solidFill>
              </a:rPr>
              <a:t>santas vestes, </a:t>
            </a:r>
            <a:r>
              <a:rPr lang="pt-BR" sz="1800" b="1" dirty="0"/>
              <a:t>e as pôs sobre Eleazar, que assim se tornou seu sucessor por determinação divina. </a:t>
            </a:r>
          </a:p>
          <a:p>
            <a:pPr algn="just">
              <a:lnSpc>
                <a:spcPts val="3600"/>
              </a:lnSpc>
              <a:spcAft>
                <a:spcPts val="600"/>
              </a:spcAft>
            </a:pPr>
            <a:r>
              <a:rPr lang="pt-BR" sz="1800" b="1" dirty="0"/>
              <a:t>Pelo seu pecado em </a:t>
            </a:r>
            <a:r>
              <a:rPr lang="pt-BR" sz="1800" b="1" dirty="0" err="1"/>
              <a:t>Cades</a:t>
            </a:r>
            <a:r>
              <a:rPr lang="pt-BR" sz="1800" b="1" dirty="0"/>
              <a:t>, foi proibido a Arão o privilégio de oficiar como sumo sacerdote de Deus em Canaã — de </a:t>
            </a:r>
            <a:r>
              <a:rPr lang="pt-BR" sz="1800" b="1" dirty="0">
                <a:solidFill>
                  <a:srgbClr val="FF0000"/>
                </a:solidFill>
              </a:rPr>
              <a:t>oferecer o primeiro sacrifício na boa terra,</a:t>
            </a:r>
            <a:r>
              <a:rPr lang="pt-BR" sz="1800" b="1" dirty="0"/>
              <a:t> e assim consagrar a herança de Israel. </a:t>
            </a:r>
          </a:p>
          <a:p>
            <a:pPr algn="just">
              <a:lnSpc>
                <a:spcPts val="3600"/>
              </a:lnSpc>
              <a:spcAft>
                <a:spcPts val="600"/>
              </a:spcAft>
            </a:pPr>
            <a:r>
              <a:rPr lang="pt-BR" sz="1800" b="1" dirty="0"/>
              <a:t>Pode ser que o trabalho de uma vida inteira não recupere o que se perdeu em um simples </a:t>
            </a:r>
            <a:r>
              <a:rPr lang="pt-BR" sz="1800" b="1" dirty="0">
                <a:solidFill>
                  <a:srgbClr val="FF0000"/>
                </a:solidFill>
              </a:rPr>
              <a:t>momento</a:t>
            </a:r>
            <a:r>
              <a:rPr lang="pt-BR" sz="1800" b="1" dirty="0"/>
              <a:t> de tentação ou mesmo de inadvertência.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ts val="3400"/>
              </a:lnSpc>
              <a:spcAft>
                <a:spcPts val="600"/>
              </a:spcAft>
            </a:pPr>
            <a:r>
              <a:rPr lang="pt-BR" sz="1800" b="1" dirty="0"/>
              <a:t>“Ali faleceu Arão, e ali foi sepultado”. Deuteronômio 10:6. Em que notável contraste com os costumes dos tempos atuais se acha este enterro, efetuado conforme o mandado expresso de Deus. Nos tempos modernos os funerais de um homem de alta posição, muitas vezes dão ensejo para </a:t>
            </a:r>
            <a:r>
              <a:rPr lang="pt-BR" sz="1800" b="1" dirty="0">
                <a:solidFill>
                  <a:srgbClr val="FF0000"/>
                </a:solidFill>
              </a:rPr>
              <a:t>ostentações aparatosas </a:t>
            </a:r>
            <a:r>
              <a:rPr lang="pt-BR" sz="1800" b="1" dirty="0"/>
              <a:t>e extravagantes. Quando Arão morreu, sendo ele um dos mais ilustres homens que já viveram, houve apenas dois de seus mais chegados amigos para lhe testemunharem a morte e cuidar de seu enterro. E aquela sepultura solitária sobre o monte de </a:t>
            </a:r>
            <a:r>
              <a:rPr lang="pt-BR" sz="1800" b="1" dirty="0" err="1"/>
              <a:t>Hor</a:t>
            </a:r>
            <a:r>
              <a:rPr lang="pt-BR" sz="1800" b="1" dirty="0"/>
              <a:t> esteve para sempre oculta das vistas de Israel. Deus não é honrado com a grande ostentação tantas vezes feita nos sepultamentos, e com o extravagante dispêndio feito ao restituir o corpo ao pó.</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ts val="3600"/>
              </a:lnSpc>
              <a:spcAft>
                <a:spcPts val="600"/>
              </a:spcAft>
            </a:pPr>
            <a:r>
              <a:rPr lang="pt-BR" sz="1800" b="1" dirty="0"/>
              <a:t>O caminho parecia longo e difícil, e sofriam </a:t>
            </a:r>
            <a:r>
              <a:rPr lang="pt-BR" sz="1800" b="1" dirty="0">
                <a:solidFill>
                  <a:srgbClr val="FF0000"/>
                </a:solidFill>
              </a:rPr>
              <a:t>cansaço</a:t>
            </a:r>
            <a:r>
              <a:rPr lang="pt-BR" sz="1800" b="1" dirty="0"/>
              <a:t> e sede. </a:t>
            </a:r>
          </a:p>
          <a:p>
            <a:pPr algn="just">
              <a:lnSpc>
                <a:spcPts val="3600"/>
              </a:lnSpc>
              <a:spcAft>
                <a:spcPts val="600"/>
              </a:spcAft>
            </a:pPr>
            <a:r>
              <a:rPr lang="pt-BR" sz="1800" b="1" dirty="0"/>
              <a:t>Ocupando-se continuamente com o </a:t>
            </a:r>
            <a:r>
              <a:rPr lang="pt-BR" sz="1800" b="1" dirty="0">
                <a:solidFill>
                  <a:srgbClr val="FF0000"/>
                </a:solidFill>
              </a:rPr>
              <a:t>lado tenebroso </a:t>
            </a:r>
            <a:r>
              <a:rPr lang="pt-BR" sz="1800" b="1" dirty="0"/>
              <a:t>de suas experiências, separaram-se mais e mais de Deus. </a:t>
            </a:r>
          </a:p>
          <a:p>
            <a:pPr algn="just">
              <a:lnSpc>
                <a:spcPts val="3600"/>
              </a:lnSpc>
              <a:spcAft>
                <a:spcPts val="600"/>
              </a:spcAft>
            </a:pPr>
            <a:r>
              <a:rPr lang="pt-BR" sz="1800" b="1" dirty="0"/>
              <a:t>Perderam de vista que, caso não houvessem </a:t>
            </a:r>
            <a:r>
              <a:rPr lang="pt-BR" sz="1800" b="1" dirty="0">
                <a:solidFill>
                  <a:srgbClr val="FF0000"/>
                </a:solidFill>
              </a:rPr>
              <a:t>murmurado</a:t>
            </a:r>
            <a:r>
              <a:rPr lang="pt-BR" sz="1800" b="1" dirty="0"/>
              <a:t> quando cessou a água em </a:t>
            </a:r>
            <a:r>
              <a:rPr lang="pt-BR" sz="1800" b="1" dirty="0" err="1"/>
              <a:t>Cades</a:t>
            </a:r>
            <a:r>
              <a:rPr lang="pt-BR" sz="1800" b="1" dirty="0"/>
              <a:t>, ter-lhes-ia sido poupada a jornada em redor de </a:t>
            </a:r>
            <a:r>
              <a:rPr lang="pt-BR" sz="1800" b="1" dirty="0" err="1"/>
              <a:t>Edom</a:t>
            </a:r>
            <a:r>
              <a:rPr lang="pt-BR" sz="1800" b="1" dirty="0"/>
              <a:t>. </a:t>
            </a:r>
          </a:p>
          <a:p>
            <a:pPr algn="just">
              <a:lnSpc>
                <a:spcPts val="3600"/>
              </a:lnSpc>
              <a:spcAft>
                <a:spcPts val="600"/>
              </a:spcAft>
            </a:pPr>
            <a:r>
              <a:rPr lang="pt-BR" sz="1800" b="1" dirty="0"/>
              <a:t>Deus tivera o </a:t>
            </a:r>
            <a:r>
              <a:rPr lang="pt-BR" sz="1800" b="1" dirty="0">
                <a:solidFill>
                  <a:srgbClr val="FF0000"/>
                </a:solidFill>
              </a:rPr>
              <a:t>propósito de melhores coisas para eles. </a:t>
            </a:r>
            <a:r>
              <a:rPr lang="pt-BR" sz="1800" b="1" dirty="0"/>
              <a:t>Devia </a:t>
            </a:r>
            <a:r>
              <a:rPr lang="pt-BR" sz="1800" b="1" dirty="0" err="1"/>
              <a:t>ter-se-lhes</a:t>
            </a:r>
            <a:r>
              <a:rPr lang="pt-BR" sz="1800" b="1" dirty="0"/>
              <a:t> enchido de gratidão o coração para com Ele, por haver-lhes punido de modo tão leve o pecado.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93440-FAE5-516B-4E31-A08D56D1F20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41E0D1A-576C-B3B1-A305-FA7B9CE45DB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518421C-6F81-F456-7E20-672CB529BEF9}"/>
              </a:ext>
            </a:extLst>
          </p:cNvPr>
          <p:cNvSpPr>
            <a:spLocks noGrp="1"/>
          </p:cNvSpPr>
          <p:nvPr>
            <p:ph type="body" idx="1"/>
          </p:nvPr>
        </p:nvSpPr>
        <p:spPr/>
        <p:txBody>
          <a:bodyPr/>
          <a:lstStyle/>
          <a:p>
            <a:pPr algn="just">
              <a:lnSpc>
                <a:spcPts val="3600"/>
              </a:lnSpc>
              <a:spcAft>
                <a:spcPts val="600"/>
              </a:spcAft>
            </a:pPr>
            <a:r>
              <a:rPr lang="pt-BR" sz="1800" b="1" dirty="0"/>
              <a:t>Mas, em vez disto, </a:t>
            </a:r>
            <a:r>
              <a:rPr lang="pt-BR" sz="1800" b="1" dirty="0">
                <a:solidFill>
                  <a:srgbClr val="FF0000"/>
                </a:solidFill>
              </a:rPr>
              <a:t>lisonjeavam-se</a:t>
            </a:r>
            <a:r>
              <a:rPr lang="pt-BR" sz="1800" b="1" dirty="0"/>
              <a:t> de que, se Deus e Moisés não houvessem intervindo, poderiam agora estar de posse da Terra Prometida. </a:t>
            </a:r>
          </a:p>
          <a:p>
            <a:pPr algn="just">
              <a:lnSpc>
                <a:spcPts val="3600"/>
              </a:lnSpc>
              <a:spcAft>
                <a:spcPts val="600"/>
              </a:spcAft>
            </a:pPr>
            <a:r>
              <a:rPr lang="pt-BR" sz="1800" b="1" dirty="0"/>
              <a:t>Depois de trazerem sobre si dificuldades, tornando sua sorte muito mais rigorosa do que era intuito de Deus, a </a:t>
            </a:r>
            <a:r>
              <a:rPr lang="pt-BR" sz="1800" b="1" dirty="0">
                <a:solidFill>
                  <a:srgbClr val="FF0000"/>
                </a:solidFill>
              </a:rPr>
              <a:t>Ele atribuíram todos os seus infortúnios. </a:t>
            </a:r>
          </a:p>
          <a:p>
            <a:pPr algn="just">
              <a:lnSpc>
                <a:spcPts val="3600"/>
              </a:lnSpc>
              <a:spcAft>
                <a:spcPts val="600"/>
              </a:spcAft>
            </a:pPr>
            <a:r>
              <a:rPr lang="pt-BR" sz="1800" b="1" dirty="0"/>
              <a:t>Assim alimentavam amargos pensamentos com relação ao Seu trato para com eles, e finalmente ficaram </a:t>
            </a:r>
            <a:r>
              <a:rPr lang="pt-BR" sz="1800" b="1" dirty="0">
                <a:solidFill>
                  <a:srgbClr val="FF0000"/>
                </a:solidFill>
              </a:rPr>
              <a:t>descontentes com tudo. </a:t>
            </a:r>
          </a:p>
          <a:p>
            <a:pPr algn="just">
              <a:lnSpc>
                <a:spcPts val="3600"/>
              </a:lnSpc>
              <a:spcAft>
                <a:spcPts val="600"/>
              </a:spcAft>
            </a:pPr>
            <a:r>
              <a:rPr lang="pt-BR" sz="1800" b="1" dirty="0"/>
              <a:t>O Egito parecia-lhes brilhante e </a:t>
            </a:r>
            <a:r>
              <a:rPr lang="pt-BR" sz="1800" b="1" dirty="0">
                <a:solidFill>
                  <a:srgbClr val="FF0000"/>
                </a:solidFill>
              </a:rPr>
              <a:t>mais desejável </a:t>
            </a:r>
            <a:r>
              <a:rPr lang="pt-BR" sz="1800" b="1" dirty="0"/>
              <a:t>do que a liberdade, e do que a terra para a qual Deus os estava guiando.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20E460D-C7D9-776A-B298-8641E9F9508C}"/>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56592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7067-ADB3-73AE-0D20-2FD85033260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3F90E7C-36F3-236E-9D08-830CC3A2EEA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A7A77D8-95BA-7C03-8D3E-32501C0E02C2}"/>
              </a:ext>
            </a:extLst>
          </p:cNvPr>
          <p:cNvSpPr>
            <a:spLocks noGrp="1"/>
          </p:cNvSpPr>
          <p:nvPr>
            <p:ph type="body" idx="1"/>
          </p:nvPr>
        </p:nvSpPr>
        <p:spPr/>
        <p:txBody>
          <a:bodyPr/>
          <a:lstStyle/>
          <a:p>
            <a:pPr algn="just">
              <a:lnSpc>
                <a:spcPts val="3600"/>
              </a:lnSpc>
              <a:spcAft>
                <a:spcPts val="600"/>
              </a:spcAft>
            </a:pPr>
            <a:r>
              <a:rPr lang="pt-BR" sz="1800" b="1" dirty="0"/>
              <a:t>Condescendendo os israelitas com o espírito de descontentamento, dispuseram-se para </a:t>
            </a:r>
            <a:r>
              <a:rPr lang="pt-BR" sz="1800" b="1" dirty="0">
                <a:solidFill>
                  <a:srgbClr val="FF0000"/>
                </a:solidFill>
              </a:rPr>
              <a:t>achar defeitos mesmo em suas bênçãos</a:t>
            </a:r>
            <a:r>
              <a:rPr lang="pt-BR" sz="1800" b="1" dirty="0"/>
              <a:t>. Moisés apresentou com fidelidade ao povo o grande pecado deles. </a:t>
            </a:r>
          </a:p>
          <a:p>
            <a:pPr algn="just">
              <a:lnSpc>
                <a:spcPts val="3600"/>
              </a:lnSpc>
              <a:spcAft>
                <a:spcPts val="600"/>
              </a:spcAft>
            </a:pPr>
            <a:r>
              <a:rPr lang="pt-BR" sz="1800" b="1" dirty="0"/>
              <a:t>Apesar das dificuldades que tinham sofrido, nenhum havia que fosse </a:t>
            </a:r>
            <a:r>
              <a:rPr lang="pt-BR" sz="1800" b="1" dirty="0">
                <a:solidFill>
                  <a:srgbClr val="FF0000"/>
                </a:solidFill>
              </a:rPr>
              <a:t>fraco</a:t>
            </a:r>
            <a:r>
              <a:rPr lang="pt-BR" sz="1800" b="1" dirty="0"/>
              <a:t> em todas as suas fileiras. Seus pés não se haviam </a:t>
            </a:r>
            <a:r>
              <a:rPr lang="pt-BR" sz="1800" b="1" dirty="0">
                <a:solidFill>
                  <a:srgbClr val="FF0000"/>
                </a:solidFill>
              </a:rPr>
              <a:t>inchado</a:t>
            </a:r>
            <a:r>
              <a:rPr lang="pt-BR" sz="1800" b="1" dirty="0"/>
              <a:t> nas longas jornadas, tampouco se lhes </a:t>
            </a:r>
            <a:r>
              <a:rPr lang="pt-BR" sz="1800" b="1" dirty="0">
                <a:solidFill>
                  <a:srgbClr val="FF0000"/>
                </a:solidFill>
              </a:rPr>
              <a:t>envelheceu</a:t>
            </a:r>
            <a:r>
              <a:rPr lang="pt-BR" sz="1800" b="1" dirty="0"/>
              <a:t> a roupa. Deus subjugara diante deles as feras rapinantes e os répteis venenosos da floresta e do deserto.  </a:t>
            </a:r>
          </a:p>
          <a:p>
            <a:pPr algn="just">
              <a:lnSpc>
                <a:spcPts val="3600"/>
              </a:lnSpc>
              <a:spcAft>
                <a:spcPts val="600"/>
              </a:spcAft>
            </a:pPr>
            <a:r>
              <a:rPr lang="pt-BR" sz="1800" b="1" dirty="0"/>
              <a:t>O Senhor </a:t>
            </a:r>
            <a:r>
              <a:rPr lang="pt-BR" sz="1800" b="1" dirty="0">
                <a:solidFill>
                  <a:srgbClr val="FF0000"/>
                </a:solidFill>
              </a:rPr>
              <a:t>retiraria Sua proteção </a:t>
            </a:r>
            <a:r>
              <a:rPr lang="pt-BR" sz="1800" b="1" dirty="0"/>
              <a:t>até que fossem levados a apreciar Seu misericordioso cuidado, e a voltar-se para Ele com arrependimento e humilhação.</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C56E896-1D11-FFB7-5A20-0330765E2ED0}"/>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3224960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ts val="3600"/>
              </a:lnSpc>
              <a:spcAft>
                <a:spcPts val="600"/>
              </a:spcAft>
            </a:pPr>
            <a:r>
              <a:rPr lang="pt-BR" sz="1800" b="1" dirty="0"/>
              <a:t>As serpentes venenosas que infestavam o deserto foram chamadas serpentes ardentes, por causa dos terríveis efeitos produzidos por sua mordedura, que causava </a:t>
            </a:r>
            <a:r>
              <a:rPr lang="pt-BR" sz="1800" b="1" dirty="0">
                <a:solidFill>
                  <a:srgbClr val="FF0000"/>
                </a:solidFill>
              </a:rPr>
              <a:t>inflamação</a:t>
            </a:r>
            <a:r>
              <a:rPr lang="pt-BR" sz="1800" b="1" dirty="0"/>
              <a:t> violenta e morte rápida. Removendo-se de Israel a mão protetora de Deus, grande número de pessoas foram atacadas por esses animais venenosos. Houve então terror e confusão por todo o acampamento. Em quase cada tenda havia moribundos ou mortos. </a:t>
            </a:r>
          </a:p>
          <a:p>
            <a:pPr algn="just">
              <a:lnSpc>
                <a:spcPts val="3600"/>
              </a:lnSpc>
              <a:spcAft>
                <a:spcPts val="600"/>
              </a:spcAft>
            </a:pPr>
            <a:r>
              <a:rPr lang="pt-BR" sz="1800" b="1" dirty="0"/>
              <a:t>Todos estavam </a:t>
            </a:r>
            <a:r>
              <a:rPr lang="pt-BR" sz="1800" b="1" dirty="0">
                <a:solidFill>
                  <a:srgbClr val="FF0000"/>
                </a:solidFill>
              </a:rPr>
              <a:t>ocupados</a:t>
            </a:r>
            <a:r>
              <a:rPr lang="pt-BR" sz="1800" b="1" dirty="0"/>
              <a:t> em tratar dos sofredores, ou esforçando-se com um cuidado torturante por proteger os que ainda não tinham sido picados. Nenhuma murmuração escapava agora de seus lábios. </a:t>
            </a:r>
          </a:p>
          <a:p>
            <a:pPr algn="just">
              <a:lnSpc>
                <a:spcPts val="3600"/>
              </a:lnSpc>
              <a:spcAft>
                <a:spcPts val="600"/>
              </a:spcAft>
            </a:pPr>
            <a:r>
              <a:rPr lang="pt-BR" sz="1800" b="1" dirty="0"/>
              <a:t>O povo </a:t>
            </a:r>
            <a:r>
              <a:rPr lang="pt-BR" sz="1800" b="1" dirty="0">
                <a:solidFill>
                  <a:srgbClr val="FF0000"/>
                </a:solidFill>
              </a:rPr>
              <a:t>humilhou-se</a:t>
            </a:r>
            <a:r>
              <a:rPr lang="pt-BR" sz="1800" b="1" dirty="0"/>
              <a:t> agora perante Deus.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ts val="3300"/>
              </a:lnSpc>
              <a:spcAft>
                <a:spcPts val="600"/>
              </a:spcAft>
            </a:pPr>
            <a:r>
              <a:rPr lang="pt-BR" sz="1800" b="1" dirty="0"/>
              <a:t>Foi divinamente ordenado a Moisés fazer uma </a:t>
            </a:r>
            <a:r>
              <a:rPr lang="pt-BR" sz="1800" b="1" dirty="0">
                <a:solidFill>
                  <a:srgbClr val="FF0000"/>
                </a:solidFill>
              </a:rPr>
              <a:t>serpente </a:t>
            </a:r>
            <a:r>
              <a:rPr lang="pt-BR" sz="1800" b="1" dirty="0"/>
              <a:t>de metal, assemelhando-se às serpentes vivas, e erguê-la entre o povo. Para esta todos os que haviam sido feridos deviam </a:t>
            </a:r>
            <a:r>
              <a:rPr lang="pt-BR" sz="1800" b="1" dirty="0">
                <a:solidFill>
                  <a:srgbClr val="FF0000"/>
                </a:solidFill>
              </a:rPr>
              <a:t>olhar,</a:t>
            </a:r>
            <a:r>
              <a:rPr lang="pt-BR" sz="1800" b="1" dirty="0"/>
              <a:t> e encontrariam alívio. </a:t>
            </a:r>
          </a:p>
          <a:p>
            <a:pPr algn="just">
              <a:lnSpc>
                <a:spcPts val="3300"/>
              </a:lnSpc>
              <a:spcAft>
                <a:spcPts val="600"/>
              </a:spcAft>
            </a:pPr>
            <a:r>
              <a:rPr lang="pt-BR" sz="1800" b="1" dirty="0"/>
              <a:t>Muitos já haviam morrido e, quando Moisés ergueu a serpente sobre a haste, alguns </a:t>
            </a:r>
            <a:r>
              <a:rPr lang="pt-BR" sz="1800" b="1" dirty="0">
                <a:solidFill>
                  <a:srgbClr val="FF0000"/>
                </a:solidFill>
              </a:rPr>
              <a:t>não queriam crer </a:t>
            </a:r>
            <a:r>
              <a:rPr lang="pt-BR" sz="1800" b="1" dirty="0"/>
              <a:t>que meramente o olhar para a figura de metal os curaria; estes pereceram em sua incredulidade.</a:t>
            </a:r>
          </a:p>
          <a:p>
            <a:pPr algn="just">
              <a:lnSpc>
                <a:spcPts val="3300"/>
              </a:lnSpc>
              <a:spcAft>
                <a:spcPts val="600"/>
              </a:spcAft>
            </a:pPr>
            <a:r>
              <a:rPr lang="pt-BR" sz="1800" b="1" dirty="0"/>
              <a:t>Muitos tinham fé no meio que Deus provera. Pais, mães, irmãos e irmãs estavam ansiosamente empenhados em </a:t>
            </a:r>
            <a:r>
              <a:rPr lang="pt-BR" sz="1800" b="1" dirty="0">
                <a:solidFill>
                  <a:srgbClr val="FF0000"/>
                </a:solidFill>
              </a:rPr>
              <a:t>ajudar</a:t>
            </a:r>
            <a:r>
              <a:rPr lang="pt-BR" sz="1800" b="1" dirty="0"/>
              <a:t> amigos sofredores e moribundos a fixar na serpente seus desfalecidos olhares. Se estes, embora abatidos e moribundos, </a:t>
            </a:r>
            <a:r>
              <a:rPr lang="pt-BR" sz="1800" b="1" dirty="0">
                <a:solidFill>
                  <a:srgbClr val="FF0000"/>
                </a:solidFill>
              </a:rPr>
              <a:t>tão-somente</a:t>
            </a:r>
            <a:r>
              <a:rPr lang="pt-BR" sz="1800" b="1" dirty="0"/>
              <a:t> pudessem olhar uma vez, eram perfeitamente restabelecidos.</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9AD2D-1B65-44D6-EECC-B235DE85D3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53DC930-1CAC-F5E7-E296-2EF153CB4BB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3E28CB9-D58B-7547-515D-4162A225FE1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C697CF9-770A-E80E-EEA0-214413B36104}"/>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472865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ts val="3300"/>
              </a:lnSpc>
              <a:spcAft>
                <a:spcPts val="600"/>
              </a:spcAft>
            </a:pPr>
            <a:r>
              <a:rPr lang="pt-BR" sz="1800" b="1" dirty="0"/>
              <a:t>O povo bem sabia que na serpente de metal não havia poder para causar tal mudança nos que a contemplavam. A virtude curadora provinha de Deus tão-somente. Em Sua sabedoria, escolheu Ele este meio de demonstrar Seu poder. Por essa maneira simples o povo foi levado a reconhecer que aquele mal lhes fora </a:t>
            </a:r>
            <a:r>
              <a:rPr lang="pt-BR" sz="1800" b="1" dirty="0">
                <a:solidFill>
                  <a:srgbClr val="FF0000"/>
                </a:solidFill>
              </a:rPr>
              <a:t>acarretado por seus pecados. </a:t>
            </a:r>
            <a:r>
              <a:rPr lang="pt-BR" sz="1800" b="1" dirty="0"/>
              <a:t>Foi-lhes também afirmado que, enquanto obedecessem a Deus, não tinham motivo para temer; pois Ele os preservaria.</a:t>
            </a:r>
          </a:p>
          <a:p>
            <a:pPr algn="just">
              <a:lnSpc>
                <a:spcPts val="3300"/>
              </a:lnSpc>
              <a:spcAft>
                <a:spcPts val="600"/>
              </a:spcAft>
            </a:pPr>
            <a:r>
              <a:rPr lang="pt-BR" sz="1800" b="1" dirty="0"/>
              <a:t>Não poderiam salvar a si mesmos dos efeitos fatais do veneno em seus ferimentos. Apenas Deus os poderia curar. Contudo </a:t>
            </a:r>
            <a:r>
              <a:rPr lang="pt-BR" sz="1800" b="1" dirty="0" err="1"/>
              <a:t>exigia-se-lhes</a:t>
            </a:r>
            <a:r>
              <a:rPr lang="pt-BR" sz="1800" b="1" dirty="0"/>
              <a:t> </a:t>
            </a:r>
            <a:r>
              <a:rPr lang="pt-BR" sz="1800" b="1" dirty="0">
                <a:solidFill>
                  <a:srgbClr val="FF0000"/>
                </a:solidFill>
              </a:rPr>
              <a:t>mostrar fé </a:t>
            </a:r>
            <a:r>
              <a:rPr lang="pt-BR" sz="1800" b="1" dirty="0"/>
              <a:t>no meio que Ele provera. Deviam olhar, a fim de viverem. A sua fé é que era aceitável diante de Deus; e, olhando a serpente, mostravam a sua fé.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A39D-1513-7580-AFE1-6E4E9BC5F62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A82A4B9-AE60-AA20-0BEE-8EE294EBC6D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718754D-6244-3A89-D628-720BCFA8CD62}"/>
              </a:ext>
            </a:extLst>
          </p:cNvPr>
          <p:cNvSpPr>
            <a:spLocks noGrp="1"/>
          </p:cNvSpPr>
          <p:nvPr>
            <p:ph type="body" idx="1"/>
          </p:nvPr>
        </p:nvSpPr>
        <p:spPr/>
        <p:txBody>
          <a:bodyPr/>
          <a:lstStyle/>
          <a:p>
            <a:pPr algn="just">
              <a:lnSpc>
                <a:spcPts val="3600"/>
              </a:lnSpc>
              <a:spcAft>
                <a:spcPts val="600"/>
              </a:spcAft>
            </a:pPr>
            <a:r>
              <a:rPr lang="pt-BR" sz="1800" b="1" dirty="0"/>
              <a:t>O Senhor queria agora ensinar-lhes que seus sacrifícios em si mesmos, não tinham mais poder nem virtude do que a serpente de bronze, mas deviam, como aquela, </a:t>
            </a:r>
            <a:r>
              <a:rPr lang="pt-BR" sz="1800" b="1" dirty="0">
                <a:solidFill>
                  <a:srgbClr val="FF0000"/>
                </a:solidFill>
              </a:rPr>
              <a:t>dirigir a mente a Cristo, </a:t>
            </a:r>
            <a:r>
              <a:rPr lang="pt-BR" sz="1800" b="1" dirty="0"/>
              <a:t>a grande oferta pelo pecado.</a:t>
            </a:r>
          </a:p>
          <a:p>
            <a:pPr algn="just">
              <a:lnSpc>
                <a:spcPts val="3600"/>
              </a:lnSpc>
              <a:spcAft>
                <a:spcPts val="600"/>
              </a:spcAft>
            </a:pPr>
            <a:r>
              <a:rPr lang="pt-BR" sz="1800" b="1" dirty="0"/>
              <a:t>Todos os que têm vivido na Terra, têm sentido a picada mortífera daquela “antiga serpente, chamada o diabo, e Satanás”. Apocalipse 12:9. Os </a:t>
            </a:r>
            <a:r>
              <a:rPr lang="pt-BR" sz="1800" b="1" dirty="0">
                <a:solidFill>
                  <a:srgbClr val="FF0000"/>
                </a:solidFill>
              </a:rPr>
              <a:t>efeitos fatais do pecado </a:t>
            </a:r>
            <a:r>
              <a:rPr lang="pt-BR" sz="1800" b="1" dirty="0"/>
              <a:t>podem apenas ser removidos pela provisão que Deus fez. </a:t>
            </a:r>
          </a:p>
        </p:txBody>
      </p:sp>
      <p:sp>
        <p:nvSpPr>
          <p:cNvPr id="4" name="Espaço Reservado para Número de Slide 3">
            <a:extLst>
              <a:ext uri="{FF2B5EF4-FFF2-40B4-BE49-F238E27FC236}">
                <a16:creationId xmlns:a16="http://schemas.microsoft.com/office/drawing/2014/main" id="{7D248FC5-C1FD-4B3A-D0C1-F8EDF028D1C3}"/>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2128013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2F2D9-1707-FAEC-383D-88AA87D0D18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733598C-406A-4799-32CA-3AD5D808BBF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8AA90B2-09F2-3CBE-CCF4-DF10D6AD8122}"/>
              </a:ext>
            </a:extLst>
          </p:cNvPr>
          <p:cNvSpPr>
            <a:spLocks noGrp="1"/>
          </p:cNvSpPr>
          <p:nvPr>
            <p:ph type="body" idx="1"/>
          </p:nvPr>
        </p:nvSpPr>
        <p:spPr/>
        <p:txBody>
          <a:bodyPr/>
          <a:lstStyle/>
          <a:p>
            <a:pPr algn="just">
              <a:lnSpc>
                <a:spcPts val="3600"/>
              </a:lnSpc>
              <a:spcAft>
                <a:spcPts val="600"/>
              </a:spcAft>
            </a:pPr>
            <a:r>
              <a:rPr lang="pt-BR" sz="1800" b="1" dirty="0"/>
              <a:t>Os israelitas salvaram a própria vida </a:t>
            </a:r>
            <a:r>
              <a:rPr lang="pt-BR" sz="1800" b="1" dirty="0">
                <a:solidFill>
                  <a:srgbClr val="FF0000"/>
                </a:solidFill>
              </a:rPr>
              <a:t>olhando</a:t>
            </a:r>
            <a:r>
              <a:rPr lang="pt-BR" sz="1800" b="1" dirty="0"/>
              <a:t> para a serpente levantada. Aquele olhar envolvia fé. Viviam porque acreditavam na palavra de Deus, e confiavam no meio provido para o seu restabelecimento. Assim o pecador pode </a:t>
            </a:r>
            <a:r>
              <a:rPr lang="pt-BR" sz="1800" b="1" dirty="0">
                <a:solidFill>
                  <a:srgbClr val="FF0000"/>
                </a:solidFill>
              </a:rPr>
              <a:t>olhar a Cristo, e viver. </a:t>
            </a:r>
            <a:r>
              <a:rPr lang="pt-BR" sz="1800" b="1" dirty="0"/>
              <a:t>Recebe perdão pela fé no sacrifício expiatório. </a:t>
            </a:r>
          </a:p>
          <a:p>
            <a:pPr algn="just">
              <a:lnSpc>
                <a:spcPts val="3600"/>
              </a:lnSpc>
              <a:spcAft>
                <a:spcPts val="600"/>
              </a:spcAft>
            </a:pPr>
            <a:r>
              <a:rPr lang="pt-BR" sz="1800" b="1" dirty="0"/>
              <a:t>A fé é dom de Deus, mas a faculdade de exercê-la é nossa. A </a:t>
            </a:r>
            <a:r>
              <a:rPr lang="pt-BR" sz="1800" b="1" dirty="0">
                <a:solidFill>
                  <a:srgbClr val="FF0000"/>
                </a:solidFill>
              </a:rPr>
              <a:t>fé é a mão </a:t>
            </a:r>
            <a:r>
              <a:rPr lang="pt-BR" sz="1800" b="1" dirty="0"/>
              <a:t>pela qual a alma se apodera das ofertas divinas de graça e misericórdia.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BCCA342-65DA-8A02-F77E-C1A9957253CB}"/>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161121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E69FD-D05B-0CF7-0073-1F0810540E9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0C3A54-E02A-22B6-448B-846059CDDD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D1D66B-37F5-78E5-3FA3-FC63DCD7E6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2488ED1-427B-FF05-AB19-926CEDBAAB0C}"/>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700173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ts val="3600"/>
              </a:lnSpc>
              <a:spcAft>
                <a:spcPts val="600"/>
              </a:spcAft>
            </a:pPr>
            <a:r>
              <a:rPr lang="pt-BR" sz="1800" b="1" dirty="0"/>
              <a:t>Quando vemos nossa </a:t>
            </a:r>
            <a:r>
              <a:rPr lang="pt-BR" sz="1800" b="1" dirty="0">
                <a:solidFill>
                  <a:srgbClr val="FF0000"/>
                </a:solidFill>
              </a:rPr>
              <a:t>pecaminosidade,</a:t>
            </a:r>
            <a:r>
              <a:rPr lang="pt-BR" sz="1800" b="1" dirty="0"/>
              <a:t> não devemos desalentar-nos, e recear que não temos Salvador, ou que Ele não tem pensamentos de misericórdia para conosco. Nessa mesma ocasião está Ele convidando-nos para chegar a Si, em nosso desamparo, e sermos salvos.</a:t>
            </a:r>
          </a:p>
          <a:p>
            <a:pPr algn="just">
              <a:lnSpc>
                <a:spcPts val="3600"/>
              </a:lnSpc>
              <a:spcAft>
                <a:spcPts val="600"/>
              </a:spcAft>
            </a:pPr>
            <a:r>
              <a:rPr lang="pt-BR" sz="1800" b="1" dirty="0"/>
              <a:t>Muitos dos israelitas </a:t>
            </a:r>
            <a:r>
              <a:rPr lang="pt-BR" sz="1800" b="1" dirty="0">
                <a:solidFill>
                  <a:srgbClr val="FF0000"/>
                </a:solidFill>
              </a:rPr>
              <a:t>não reconheceram </a:t>
            </a:r>
            <a:r>
              <a:rPr lang="pt-BR" sz="1800" b="1" dirty="0"/>
              <a:t>auxílio no remédio que o Céu havia indicado. Os mortos e moribundos estavam em redor deles, e sabiam que, sem ajuda divina, sua própria sorte era certa; mas continuavam a lamentar seus ferimentos, suas dores, sua morte certa, até que lhes desaparecia a força, e os olhos ficavam embaciados, quando poderiam ter tido cura instantânea. </a:t>
            </a: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A3C2-EDF8-E9EA-FACD-9646402E265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ADB1643-9D66-E4FC-BAF8-55271E901E9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2340881-7669-40E2-119B-7A43FB9C536A}"/>
              </a:ext>
            </a:extLst>
          </p:cNvPr>
          <p:cNvSpPr>
            <a:spLocks noGrp="1"/>
          </p:cNvSpPr>
          <p:nvPr>
            <p:ph type="body" idx="1"/>
          </p:nvPr>
        </p:nvSpPr>
        <p:spPr/>
        <p:txBody>
          <a:bodyPr/>
          <a:lstStyle/>
          <a:p>
            <a:pPr algn="just">
              <a:lnSpc>
                <a:spcPts val="3600"/>
              </a:lnSpc>
              <a:spcAft>
                <a:spcPts val="600"/>
              </a:spcAft>
            </a:pPr>
            <a:r>
              <a:rPr lang="pt-BR" sz="1800" b="1" dirty="0"/>
              <a:t>Se temos consciência de nossas necessidades, não devemos empregar nossas forças em </a:t>
            </a:r>
            <a:r>
              <a:rPr lang="pt-BR" sz="1800" b="1" dirty="0">
                <a:solidFill>
                  <a:srgbClr val="FF0000"/>
                </a:solidFill>
              </a:rPr>
              <a:t>lamentação </a:t>
            </a:r>
            <a:r>
              <a:rPr lang="pt-BR" sz="1800" b="1" dirty="0"/>
              <a:t>por causa delas. Conquanto nos compenetremos de nossa condição de desamparo, sem Cristo, não devemos entregar-nos ao desânimo, mas </a:t>
            </a:r>
            <a:r>
              <a:rPr lang="pt-BR" sz="1800" b="1" dirty="0">
                <a:solidFill>
                  <a:srgbClr val="FF0000"/>
                </a:solidFill>
              </a:rPr>
              <a:t>confiar nos méritos </a:t>
            </a:r>
            <a:r>
              <a:rPr lang="pt-BR" sz="1800" b="1" dirty="0"/>
              <a:t>de um Salvador crucificado e ressuscitado.</a:t>
            </a:r>
            <a:endParaRPr lang="pt-BR" sz="1800" b="1" dirty="0">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1800" b="1" dirty="0"/>
              <a:t>Muitos não querem aceitar a Cristo antes que lhes fique </a:t>
            </a:r>
            <a:r>
              <a:rPr lang="pt-BR" sz="1800" b="1" dirty="0">
                <a:solidFill>
                  <a:srgbClr val="FF0000"/>
                </a:solidFill>
              </a:rPr>
              <a:t>claro</a:t>
            </a:r>
            <a:r>
              <a:rPr lang="pt-BR" sz="1800" b="1" dirty="0"/>
              <a:t> todo o mistério do plano da salvação. Muitos vagueiam nos labirintos da filosofia, em busca de razões e provas que nunca encontrarão, ao mesmo tempo que rejeitam as provas que Deus foi servido dar-lhes. Recusam-se a andar na luz do Sol da Justiça, antes que lhes seja explicada a razão de seu resplendor. </a:t>
            </a:r>
          </a:p>
        </p:txBody>
      </p:sp>
      <p:sp>
        <p:nvSpPr>
          <p:cNvPr id="4" name="Espaço Reservado para Número de Slide 3">
            <a:extLst>
              <a:ext uri="{FF2B5EF4-FFF2-40B4-BE49-F238E27FC236}">
                <a16:creationId xmlns:a16="http://schemas.microsoft.com/office/drawing/2014/main" id="{7988120D-CFD2-7DE6-18A5-358E5FAFBD15}"/>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3799021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2FABA-90E2-D7C5-58FC-89816719AB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E191752-1FCA-BCFB-9554-FA9DC0CF1D3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5F66BB7-62F2-EBC3-95EC-7F9B0D35DD8F}"/>
              </a:ext>
            </a:extLst>
          </p:cNvPr>
          <p:cNvSpPr>
            <a:spLocks noGrp="1"/>
          </p:cNvSpPr>
          <p:nvPr>
            <p:ph type="body" idx="1"/>
          </p:nvPr>
        </p:nvSpPr>
        <p:spPr/>
        <p:txBody>
          <a:bodyPr/>
          <a:lstStyle/>
          <a:p>
            <a:pPr algn="just">
              <a:lnSpc>
                <a:spcPts val="3600"/>
              </a:lnSpc>
              <a:spcAft>
                <a:spcPts val="600"/>
              </a:spcAft>
            </a:pPr>
            <a:r>
              <a:rPr lang="pt-BR" sz="1800" b="1" dirty="0"/>
              <a:t>Todos quantos persistirem nesta atitude deixarão de chegar ao conhecimento da verdade. Deus nunca removerá todo o motivo para a </a:t>
            </a:r>
            <a:r>
              <a:rPr lang="pt-BR" sz="1800" b="1" dirty="0">
                <a:solidFill>
                  <a:srgbClr val="FF0000"/>
                </a:solidFill>
              </a:rPr>
              <a:t>dúvida.</a:t>
            </a:r>
            <a:r>
              <a:rPr lang="pt-BR" sz="1800" b="1" dirty="0"/>
              <a:t> Ele dá prova suficiente sobre que basear a fé e, se isto não é aceito, a mente é deixada em trevas.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25EB734-2E62-7058-F0D3-CDA5A20FDCCA}"/>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2677601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E226-AF41-FA58-6D00-CE016EC76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E67A901-84A8-DC31-0127-25C7BD1034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AAB127A-D46B-F172-6466-4CAFE179D350}"/>
              </a:ext>
            </a:extLst>
          </p:cNvPr>
          <p:cNvSpPr>
            <a:spLocks noGrp="1"/>
          </p:cNvSpPr>
          <p:nvPr>
            <p:ph type="body" idx="1"/>
          </p:nvPr>
        </p:nvSpPr>
        <p:spPr/>
        <p:txBody>
          <a:bodyPr/>
          <a:lstStyle/>
          <a:p>
            <a:pPr algn="just"/>
            <a:r>
              <a:rPr lang="pt-BR" sz="2000" b="1" dirty="0">
                <a:latin typeface="Arial" panose="020B0604020202020204" pitchFamily="34" charset="0"/>
                <a:cs typeface="Arial" panose="020B0604020202020204" pitchFamily="34" charset="0"/>
              </a:rPr>
              <a:t>APELO – olhe para a cruz de Cristo, aceite Seu perdão, Sua salvação e Sua Soberania!</a:t>
            </a:r>
          </a:p>
          <a:p>
            <a:pPr algn="just"/>
            <a:endParaRPr lang="pt-BR" sz="2000" b="1" dirty="0">
              <a:latin typeface="Arial" panose="020B0604020202020204" pitchFamily="34" charset="0"/>
              <a:cs typeface="Arial" panose="020B0604020202020204" pitchFamily="34" charset="0"/>
            </a:endParaRPr>
          </a:p>
          <a:p>
            <a:pPr algn="just"/>
            <a:r>
              <a:rPr lang="pt-BR" sz="2000" b="1" dirty="0"/>
              <a:t>PETRÉIS DA TEMPESTADE* </a:t>
            </a:r>
          </a:p>
          <a:p>
            <a:pPr algn="just"/>
            <a:r>
              <a:rPr lang="pt-BR" sz="2000" b="1" dirty="0"/>
              <a:t>Então Pedro disse: Se é o Senhor mesmo, mande que eu vá andando em cima da água até onde o Senhor está. Mateus 14:28. </a:t>
            </a:r>
          </a:p>
          <a:p>
            <a:pPr algn="just"/>
            <a:r>
              <a:rPr lang="pt-BR" sz="2000" b="1" dirty="0"/>
              <a:t>Petréis-da-tempestade são pequenos pássaros marítimos que passam quase toda a vida fora no oceano. Ocasionalmente uma tempestade os sopra para a praia onde as pessoas podem </a:t>
            </a:r>
            <a:r>
              <a:rPr lang="pt-BR" sz="2000" b="1" dirty="0" err="1"/>
              <a:t>vê-Ios</a:t>
            </a:r>
            <a:r>
              <a:rPr lang="pt-BR" sz="2000" b="1" dirty="0"/>
              <a:t>; por essa razão são chamados petréis-da-tempestade. O nome petrel é derivado da maneira como alguns deles parecem caminhar na água, como Pedro. Na realidade, eles tocam na água com as patas enquanto se mantêm no ar com as asas. Essa atitude estranha faz parte de seus hábitos de alimentação. Há aproximadamente 20 espécies diferentes de petréis-da-tempestade habitando nos oceanos do mundo. Eles variam de tamanho, desde 17 até 25 centímetros de comprimento. Sua cor tem vários matizes de marrom, preto e branco. É muito difícil </a:t>
            </a:r>
            <a:r>
              <a:rPr lang="pt-BR" sz="2000" b="1" dirty="0" err="1"/>
              <a:t>identificá-Ios</a:t>
            </a:r>
            <a:r>
              <a:rPr lang="pt-BR" sz="2000" b="1" dirty="0"/>
              <a:t>, pois todos se parecem muito. Uma das melhores maneiras de identificar os diferentes tipos de petréis-da-tempestade é observando seu comportamento ao se alimentarem na superfície da água. Um autor, escrevendo a respeito dessas aves, descreveu-as da seguinte maneira: os petréis-da-tempestade da espécie alma-de-mestre são os que "mais tocam na água com as patas". Os de costas cinzentas </a:t>
            </a:r>
            <a:r>
              <a:rPr lang="pt-BR" sz="2000" b="1" dirty="0" err="1"/>
              <a:t>puIam</a:t>
            </a:r>
            <a:r>
              <a:rPr lang="pt-BR" sz="2000" b="1" dirty="0"/>
              <a:t> de um lado para o outro". O petrel-de-rosto-branco tem o hábito de pendurar as pernas e </a:t>
            </a:r>
            <a:r>
              <a:rPr lang="pt-BR" sz="2000" b="1" dirty="0" err="1"/>
              <a:t>balançá-Ias</a:t>
            </a:r>
            <a:r>
              <a:rPr lang="pt-BR" sz="2000" b="1" dirty="0"/>
              <a:t> como um pêndulo que oscila a intervalos de dois segundos e toca na água simultaneamente com ambas as patas". O petrel-de-barriga-branca "pula de um lado para o outro sobre a superfície com asas abertas, usando ambas as patas como pranchas". O garganta-branca "parece ser empurrado de uma onda, escorregar por aproximadamente 20 a 30 segundos, então ser empurrado novamente". O petrel </a:t>
            </a:r>
            <a:r>
              <a:rPr lang="pt-BR" sz="2000" b="1" dirty="0" err="1"/>
              <a:t>harcourt</a:t>
            </a:r>
            <a:r>
              <a:rPr lang="pt-BR" sz="2000" b="1" dirty="0"/>
              <a:t> "pula, corre e dança ao longo da superfície". Ao ler tais descrições, você não sente vontade de ver esses magníficos pássaros? Quando Pedro saiu do barco e começou a andar em direção a Jesus, seu comportamento também foi muito significativo; enquanto conservou os olhos em Jesus, esteve seguro, mas quando olhou para os outros começou a afundar. Pequena ave marítima de plumagem branca e preta e longas asas. INSPIRAÇÃO JUVENIL 2004-214. CPB.</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F928643-3DC0-D1D5-8412-9CF6657046D9}"/>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241308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ts val="3300"/>
              </a:lnSpc>
              <a:spcAft>
                <a:spcPts val="600"/>
              </a:spcAft>
            </a:pPr>
            <a:r>
              <a:rPr lang="pt-BR" sz="1800" b="1" dirty="0"/>
              <a:t>Bandos armados de edomitas já estavam postados em desfiladeiros difíceis, de maneira que qualquer avanço pacífico naquela direção era impossível, e aos hebreus era vedado recorrer à força. Deveriam fazer a longa jornada ao redor da terra de </a:t>
            </a:r>
            <a:r>
              <a:rPr lang="pt-BR" sz="1800" b="1" dirty="0" err="1"/>
              <a:t>Edom</a:t>
            </a:r>
            <a:r>
              <a:rPr lang="pt-BR" sz="1800" b="1" dirty="0"/>
              <a:t>. </a:t>
            </a:r>
          </a:p>
          <a:p>
            <a:pPr algn="just">
              <a:lnSpc>
                <a:spcPts val="3300"/>
              </a:lnSpc>
              <a:spcAft>
                <a:spcPts val="600"/>
              </a:spcAft>
            </a:pPr>
            <a:r>
              <a:rPr lang="pt-BR" sz="1800" b="1" dirty="0"/>
              <a:t>Se o povo houvesse confiado em Deus, ao ser trazido à prova, o Capitão da hoste do Senhor tê-los-ia levado através de </a:t>
            </a:r>
            <a:r>
              <a:rPr lang="pt-BR" sz="1800" b="1" dirty="0" err="1"/>
              <a:t>Edom</a:t>
            </a:r>
            <a:r>
              <a:rPr lang="pt-BR" sz="1800" b="1" dirty="0"/>
              <a:t>, e o </a:t>
            </a:r>
            <a:r>
              <a:rPr lang="pt-BR" sz="1800" b="1" dirty="0">
                <a:solidFill>
                  <a:srgbClr val="FF0000"/>
                </a:solidFill>
              </a:rPr>
              <a:t>temor deles teria repousado</a:t>
            </a:r>
            <a:r>
              <a:rPr lang="pt-BR" sz="1800" b="1" dirty="0"/>
              <a:t> sobre os habitantes da terra, de modo que, em vez de manifestarem hostilidade, ter-lhes-iam mostrado favor. Mas os israelitas não agiram de pronto conforme a Palavra de Deus, e, enquanto estavam a queixar-se e </a:t>
            </a:r>
            <a:r>
              <a:rPr lang="pt-BR" sz="1800" b="1" dirty="0">
                <a:solidFill>
                  <a:srgbClr val="FF0000"/>
                </a:solidFill>
              </a:rPr>
              <a:t>murmurar,</a:t>
            </a:r>
            <a:r>
              <a:rPr lang="pt-BR" sz="1800" b="1" dirty="0"/>
              <a:t> passou se a áurea oportunidade. Quando finalmente estavam prontos para apresentar ao rei seu pedido, este não foi atendido.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177D-7DDA-D4A0-125F-BE26E299699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7AC979-C51B-2FBA-B954-1E3AD50D6EC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394371B-6779-11BE-9558-29133507BBBC}"/>
              </a:ext>
            </a:extLst>
          </p:cNvPr>
          <p:cNvSpPr>
            <a:spLocks noGrp="1"/>
          </p:cNvSpPr>
          <p:nvPr>
            <p:ph type="body" idx="1"/>
          </p:nvPr>
        </p:nvSpPr>
        <p:spPr/>
        <p:txBody>
          <a:bodyPr/>
          <a:lstStyle/>
          <a:p>
            <a:pPr algn="just">
              <a:lnSpc>
                <a:spcPts val="3600"/>
              </a:lnSpc>
              <a:spcAft>
                <a:spcPts val="600"/>
              </a:spcAft>
            </a:pPr>
            <a:r>
              <a:rPr lang="pt-BR" sz="1800" b="1" dirty="0"/>
              <a:t>É de importância </a:t>
            </a:r>
            <a:r>
              <a:rPr lang="pt-BR" sz="1800" b="1" dirty="0">
                <a:solidFill>
                  <a:srgbClr val="FF0000"/>
                </a:solidFill>
              </a:rPr>
              <a:t>crer</a:t>
            </a:r>
            <a:r>
              <a:rPr lang="pt-BR" sz="1800" b="1" dirty="0"/>
              <a:t> na palavra de Deus e com prontidão </a:t>
            </a:r>
            <a:r>
              <a:rPr lang="pt-BR" sz="1800" b="1" dirty="0">
                <a:solidFill>
                  <a:srgbClr val="FF0000"/>
                </a:solidFill>
              </a:rPr>
              <a:t>agir segundo ela, </a:t>
            </a:r>
            <a:r>
              <a:rPr lang="pt-BR" sz="1800" b="1" dirty="0"/>
              <a:t>enquanto Seus anjos estão esperando para agir em nosso favor. </a:t>
            </a:r>
          </a:p>
          <a:p>
            <a:pPr algn="just">
              <a:lnSpc>
                <a:spcPts val="3600"/>
              </a:lnSpc>
              <a:spcAft>
                <a:spcPts val="600"/>
              </a:spcAft>
            </a:pPr>
            <a:r>
              <a:rPr lang="pt-BR" sz="1800" b="1" dirty="0"/>
              <a:t>Satanás os tenta a desagradar ao Senhor pela hesitação e </a:t>
            </a:r>
            <a:r>
              <a:rPr lang="pt-BR" sz="1800" b="1" dirty="0">
                <a:solidFill>
                  <a:srgbClr val="FF0000"/>
                </a:solidFill>
              </a:rPr>
              <a:t>demora;</a:t>
            </a:r>
            <a:r>
              <a:rPr lang="pt-BR" sz="1800" b="1" dirty="0"/>
              <a:t> procura acender um espírito de </a:t>
            </a:r>
            <a:r>
              <a:rPr lang="pt-BR" sz="1800" b="1" dirty="0">
                <a:solidFill>
                  <a:srgbClr val="FF0000"/>
                </a:solidFill>
              </a:rPr>
              <a:t>contenda</a:t>
            </a:r>
            <a:r>
              <a:rPr lang="pt-BR" sz="1800" b="1" dirty="0"/>
              <a:t> ou despertar murmuração ou </a:t>
            </a:r>
            <a:r>
              <a:rPr lang="pt-BR" sz="1800" b="1" dirty="0">
                <a:solidFill>
                  <a:srgbClr val="FF0000"/>
                </a:solidFill>
              </a:rPr>
              <a:t>incredulidade,</a:t>
            </a:r>
            <a:r>
              <a:rPr lang="pt-BR" sz="1800" b="1" dirty="0"/>
              <a:t> e assim despojá-los das bênçãos que Deus deseja outorgar. </a:t>
            </a:r>
          </a:p>
          <a:p>
            <a:pPr algn="just">
              <a:lnSpc>
                <a:spcPts val="3600"/>
              </a:lnSpc>
              <a:spcAft>
                <a:spcPts val="600"/>
              </a:spcAft>
            </a:pPr>
            <a:r>
              <a:rPr lang="pt-BR" sz="1800" b="1" dirty="0"/>
              <a:t>Os servos de Deus devem ser </a:t>
            </a:r>
            <a:r>
              <a:rPr lang="pt-BR" sz="1800" b="1" dirty="0">
                <a:solidFill>
                  <a:srgbClr val="FF0000"/>
                </a:solidFill>
              </a:rPr>
              <a:t>homens de ação, </a:t>
            </a:r>
            <a:r>
              <a:rPr lang="pt-BR" sz="1800" b="1" dirty="0"/>
              <a:t>sempre prontos para se moverem tão depressa quanto Sua providência abre o caminho. Qualquer demora de sua parte, dá tempo para Satanás agir a fim de os derrotar.</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04057B1-3DCB-B8F6-F399-4659B1D9926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66284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ts val="3200"/>
              </a:lnSpc>
              <a:spcAft>
                <a:spcPts val="600"/>
              </a:spcAft>
            </a:pPr>
            <a:r>
              <a:rPr lang="pt-BR" sz="1800" b="1" dirty="0"/>
              <a:t>Os edomitas eram descendentes de Abraão e Isaque, e por amor a estes Seus servos, Deus mostrara favor aos filhos de Esaú. Ele lhes dera a montanha de </a:t>
            </a:r>
            <a:r>
              <a:rPr lang="pt-BR" sz="1800" b="1" dirty="0" err="1"/>
              <a:t>Seir</a:t>
            </a:r>
            <a:r>
              <a:rPr lang="pt-BR" sz="1800" b="1" dirty="0"/>
              <a:t> em possessão, e </a:t>
            </a:r>
            <a:r>
              <a:rPr lang="pt-BR" sz="1800" b="1" dirty="0">
                <a:solidFill>
                  <a:srgbClr val="FF0000"/>
                </a:solidFill>
              </a:rPr>
              <a:t>não deveriam ser perturbados </a:t>
            </a:r>
            <a:r>
              <a:rPr lang="pt-BR" sz="1800" b="1" dirty="0"/>
              <a:t>a menos que pelos seus pecados se colocassem além do alcance de Sua misericórdia. Os edomitas estavam ainda sob o tempo de graça, e em tais condições deviam ser tratados misericordiosamente. </a:t>
            </a:r>
          </a:p>
          <a:p>
            <a:pPr algn="just">
              <a:lnSpc>
                <a:spcPts val="3200"/>
              </a:lnSpc>
              <a:spcAft>
                <a:spcPts val="600"/>
              </a:spcAft>
            </a:pPr>
            <a:r>
              <a:rPr lang="pt-BR" sz="1800" b="1" dirty="0"/>
              <a:t>Deus Se deleita com a misericórdia e manifesta compaixão antes de infligir juízos. Ensina Israel a </a:t>
            </a:r>
            <a:r>
              <a:rPr lang="pt-BR" sz="1800" b="1" dirty="0">
                <a:solidFill>
                  <a:srgbClr val="FF0000"/>
                </a:solidFill>
              </a:rPr>
              <a:t>poupar</a:t>
            </a:r>
            <a:r>
              <a:rPr lang="pt-BR" sz="1800" b="1" dirty="0"/>
              <a:t> o povo de </a:t>
            </a:r>
            <a:r>
              <a:rPr lang="pt-BR" sz="1800" b="1" dirty="0" err="1"/>
              <a:t>Edom</a:t>
            </a:r>
            <a:r>
              <a:rPr lang="pt-BR" sz="1800" b="1" dirty="0"/>
              <a:t>, antes de exigir que destruam os habitantes de Canaã.</a:t>
            </a:r>
          </a:p>
          <a:p>
            <a:pPr algn="just">
              <a:lnSpc>
                <a:spcPts val="3200"/>
              </a:lnSpc>
              <a:spcAft>
                <a:spcPts val="600"/>
              </a:spcAft>
            </a:pPr>
            <a:r>
              <a:rPr lang="pt-BR" sz="1800" b="1" dirty="0"/>
              <a:t>Deus lhes prometera uma boa herança; mas não deviam entender </a:t>
            </a:r>
            <a:r>
              <a:rPr lang="pt-BR" sz="1800" b="1" dirty="0">
                <a:solidFill>
                  <a:srgbClr val="FF0000"/>
                </a:solidFill>
              </a:rPr>
              <a:t>que somente eles tinham direitos </a:t>
            </a:r>
            <a:r>
              <a:rPr lang="pt-BR" sz="1800" b="1" dirty="0"/>
              <a:t>na terra, e procurar excluir todos os outros.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ts val="3600"/>
              </a:lnSpc>
              <a:spcAft>
                <a:spcPts val="600"/>
              </a:spcAft>
            </a:pPr>
            <a:r>
              <a:rPr lang="pt-BR" sz="1800" b="1" dirty="0"/>
              <a:t>Deus dera ao povo água em resposta aos seus clamores, mas permitiu que de sua incredulidade resultasse </a:t>
            </a:r>
            <a:r>
              <a:rPr lang="pt-BR" sz="1800" b="1" dirty="0">
                <a:solidFill>
                  <a:srgbClr val="FF0000"/>
                </a:solidFill>
              </a:rPr>
              <a:t>seu próprio castigo. </a:t>
            </a:r>
            <a:r>
              <a:rPr lang="pt-BR" sz="1800" b="1" dirty="0"/>
              <a:t>Novamente deviam atravessar o deserto e matar sua sede pela fonte miraculosa, coisa esta de que não mais teriam necessidade caso houvessem confiado </a:t>
            </a:r>
            <a:r>
              <a:rPr lang="pt-BR" sz="1800" b="1" dirty="0" err="1"/>
              <a:t>nEle</a:t>
            </a:r>
            <a:r>
              <a:rPr lang="pt-BR" sz="1800" b="1" dirty="0"/>
              <a:t>.</a:t>
            </a:r>
          </a:p>
          <a:p>
            <a:pPr algn="just">
              <a:lnSpc>
                <a:spcPts val="3600"/>
              </a:lnSpc>
              <a:spcAft>
                <a:spcPts val="600"/>
              </a:spcAft>
            </a:pPr>
            <a:r>
              <a:rPr lang="pt-BR" sz="1800" b="1" dirty="0"/>
              <a:t>Em conformidade com isto, as hostes de Israel voltaram novamente para o Sul, e seguiram através de áridas regiões, que pareciam mesmo mais </a:t>
            </a:r>
            <a:r>
              <a:rPr lang="pt-BR" sz="1800" b="1" dirty="0">
                <a:solidFill>
                  <a:srgbClr val="FF0000"/>
                </a:solidFill>
              </a:rPr>
              <a:t>medonhas</a:t>
            </a:r>
            <a:r>
              <a:rPr lang="pt-BR" sz="1800" b="1" dirty="0"/>
              <a:t> depois de um relance aos pontos verdejantes entre as colinas e vales de </a:t>
            </a:r>
            <a:r>
              <a:rPr lang="pt-BR" sz="1800" b="1" dirty="0" err="1"/>
              <a:t>Edom</a:t>
            </a:r>
            <a:r>
              <a:rPr lang="pt-BR" sz="1800" b="1" dirty="0"/>
              <a:t>. Da cordilheira de montanhas sobranceira a este sombrio deserto, ergue-se o monte de </a:t>
            </a:r>
            <a:r>
              <a:rPr lang="pt-BR" sz="1800" b="1" dirty="0" err="1"/>
              <a:t>Hor</a:t>
            </a:r>
            <a:r>
              <a:rPr lang="pt-BR" sz="1800" b="1" dirty="0"/>
              <a:t>, em cujo cimo morreria e seria sepultado Arão.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395210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16/10/2025</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039C1E7-72C9-44C2-A679-0EAE4BFACFE5}" type="datetimeFigureOut">
              <a:rPr lang="pt-BR" smtClean="0"/>
              <a:pPr/>
              <a:t>16/10/2025</a:t>
            </a:fld>
            <a:endParaRPr lang="pt-BR" dirty="0"/>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pt-BR" dirty="0"/>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5A6FA56B-0866-4707-BAA3-F8EFB45C3925}" type="slidenum">
              <a:rPr lang="pt-BR" smtClean="0"/>
              <a:pPr/>
              <a:t>‹nº›</a:t>
            </a:fld>
            <a:endParaRPr lang="pt-BR" dirty="0"/>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no interior, pequeno, mesa, cozinha&#10;&#10;O conteúdo gerado por IA pode estar incorreto.">
            <a:extLst>
              <a:ext uri="{FF2B5EF4-FFF2-40B4-BE49-F238E27FC236}">
                <a16:creationId xmlns:a16="http://schemas.microsoft.com/office/drawing/2014/main" id="{0E23E049-31E7-BFAE-E8AA-811B63FCC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5617028" y="2134941"/>
            <a:ext cx="6209211" cy="2588117"/>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Jornada </a:t>
            </a:r>
          </a:p>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ao Redor de </a:t>
            </a:r>
            <a:r>
              <a:rPr lang="pt-BR" sz="4400" b="1" spc="50" dirty="0" err="1">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Edom</a:t>
            </a:r>
            <a:endPar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38</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Rosto de homem visto de perto&#10;&#10;O conteúdo gerado por IA pode estar incorreto.">
            <a:extLst>
              <a:ext uri="{FF2B5EF4-FFF2-40B4-BE49-F238E27FC236}">
                <a16:creationId xmlns:a16="http://schemas.microsoft.com/office/drawing/2014/main" id="{EAD19D54-8BFD-B9EF-28BD-E59152B0C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089396"/>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Dominava o Coração de Arão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Depois de Uma Vida de Provações?</a:t>
            </a:r>
          </a:p>
        </p:txBody>
      </p:sp>
    </p:spTree>
    <p:extLst>
      <p:ext uri="{BB962C8B-B14F-4D97-AF65-F5344CB8AC3E}">
        <p14:creationId xmlns:p14="http://schemas.microsoft.com/office/powerpoint/2010/main" val="1503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t>A cabeça de Moisés e a de Arão estavam </a:t>
            </a:r>
            <a:r>
              <a:rPr lang="pt-BR" sz="2400" b="1" dirty="0">
                <a:solidFill>
                  <a:srgbClr val="FF0000"/>
                </a:solidFill>
              </a:rPr>
              <a:t>brancas</a:t>
            </a:r>
            <a:r>
              <a:rPr lang="pt-BR" sz="2400" b="1" dirty="0"/>
              <a:t> com a neve dos cento e vinte invernos. </a:t>
            </a:r>
          </a:p>
          <a:p>
            <a:pPr algn="just">
              <a:lnSpc>
                <a:spcPts val="3400"/>
              </a:lnSpc>
              <a:spcAft>
                <a:spcPts val="600"/>
              </a:spcAft>
            </a:pPr>
            <a:r>
              <a:rPr lang="pt-BR" sz="2400" b="1" dirty="0"/>
              <a:t>Eram homens de grande habilidade natural, e todas as suas capacidades tinham-se desenvolvido, exaltado, </a:t>
            </a:r>
            <a:r>
              <a:rPr lang="pt-BR" sz="2400" b="1" dirty="0">
                <a:solidFill>
                  <a:srgbClr val="FF0000"/>
                </a:solidFill>
              </a:rPr>
              <a:t>dignificado, </a:t>
            </a:r>
            <a:r>
              <a:rPr lang="pt-BR" sz="2400" b="1" dirty="0"/>
              <a:t>pela comunhão com o Ser infinito. Sua vida fora despendida em abnegado trabalho para Deus e seus semelhantes; seu rosto evidenciava grande capacidade intelectual, firmeza e nobreza de propósitos, e fortes afeições.</a:t>
            </a:r>
          </a:p>
          <a:p>
            <a:pPr algn="just">
              <a:lnSpc>
                <a:spcPts val="3400"/>
              </a:lnSpc>
              <a:spcAft>
                <a:spcPts val="600"/>
              </a:spcAft>
            </a:pPr>
            <a:r>
              <a:rPr lang="pt-BR" sz="2400" b="1" dirty="0">
                <a:solidFill>
                  <a:srgbClr val="FF0000"/>
                </a:solidFill>
              </a:rPr>
              <a:t>Nenhum sentimento revoltoso </a:t>
            </a:r>
            <a:r>
              <a:rPr lang="pt-BR" sz="2400" b="1" dirty="0"/>
              <a:t>encontrava guarida em seu coração, expressão alguma de murmuração lhes escapava dos lábios; todavia uma tristeza solene se estampava em seu rosto, ao lembrarem o que os privara da herança de seus pais.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267C3F71-29A0-9DD0-249A-4B9FE42D59E7}"/>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67159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sentado em banco de madeira&#10;&#10;O conteúdo gerado por IA pode estar incorreto.">
            <a:extLst>
              <a:ext uri="{FF2B5EF4-FFF2-40B4-BE49-F238E27FC236}">
                <a16:creationId xmlns:a16="http://schemas.microsoft.com/office/drawing/2014/main" id="{1BB21F62-032E-6DE7-D807-A393A32CF7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7432766" y="2367171"/>
            <a:ext cx="460248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o Resumo da Vida e Obra de Arão?</a:t>
            </a:r>
          </a:p>
        </p:txBody>
      </p:sp>
    </p:spTree>
    <p:extLst>
      <p:ext uri="{BB962C8B-B14F-4D97-AF65-F5344CB8AC3E}">
        <p14:creationId xmlns:p14="http://schemas.microsoft.com/office/powerpoint/2010/main" val="189052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t>A obra de Arão em prol de Israel estava </a:t>
            </a:r>
            <a:r>
              <a:rPr lang="pt-BR" sz="2400" b="1" dirty="0">
                <a:solidFill>
                  <a:srgbClr val="FF0000"/>
                </a:solidFill>
              </a:rPr>
              <a:t>concluída.</a:t>
            </a:r>
            <a:r>
              <a:rPr lang="pt-BR" sz="2400" b="1" dirty="0"/>
              <a:t> Ele cooperara com seu irmão, ao </a:t>
            </a:r>
            <a:r>
              <a:rPr lang="pt-BR" sz="2400" b="1" dirty="0">
                <a:solidFill>
                  <a:srgbClr val="FF0000"/>
                </a:solidFill>
              </a:rPr>
              <a:t>tirar</a:t>
            </a:r>
            <a:r>
              <a:rPr lang="pt-BR" sz="2400" b="1" dirty="0"/>
              <a:t> do Egito os filhos de Israel. Fora-lhe permitido subir ao Monte Sinai, </a:t>
            </a:r>
            <a:r>
              <a:rPr lang="pt-BR" sz="2400" b="1" dirty="0">
                <a:solidFill>
                  <a:srgbClr val="FF0000"/>
                </a:solidFill>
              </a:rPr>
              <a:t>aproximar-se </a:t>
            </a:r>
            <a:r>
              <a:rPr lang="pt-BR" sz="2400" b="1" dirty="0"/>
              <a:t>da presença de Deus, e ver a glória divina. O Senhor conferira à família de Arão o ofício do </a:t>
            </a:r>
            <a:r>
              <a:rPr lang="pt-BR" sz="2400" b="1" dirty="0">
                <a:solidFill>
                  <a:srgbClr val="FF0000"/>
                </a:solidFill>
              </a:rPr>
              <a:t>sacerdócio,</a:t>
            </a:r>
            <a:r>
              <a:rPr lang="pt-BR" sz="2400" b="1" dirty="0"/>
              <a:t> e o honrara com a santa consagração de sumo sacerdote. Quando seus dois filhos foram mortos por desrespeitarem o mandado expresso de Deus, ele </a:t>
            </a:r>
            <a:r>
              <a:rPr lang="pt-BR" sz="2400" b="1" dirty="0">
                <a:solidFill>
                  <a:srgbClr val="FF0000"/>
                </a:solidFill>
              </a:rPr>
              <a:t>não se rebelou, </a:t>
            </a:r>
            <a:r>
              <a:rPr lang="pt-BR" sz="2400" b="1" dirty="0"/>
              <a:t>nem mesmo murmurou. Contudo o relato de sua nobre vida fora deslustrado. Arão cometeu </a:t>
            </a:r>
            <a:r>
              <a:rPr lang="pt-BR" sz="2400" b="1" dirty="0">
                <a:solidFill>
                  <a:srgbClr val="FF0000"/>
                </a:solidFill>
              </a:rPr>
              <a:t>grave pecado </a:t>
            </a:r>
            <a:r>
              <a:rPr lang="pt-BR" sz="2400" b="1" dirty="0"/>
              <a:t>quando fez o bezerro de ouro no Sinai; e novamente, quando se uniu a </a:t>
            </a:r>
            <a:r>
              <a:rPr lang="pt-BR" sz="2400" b="1" dirty="0" err="1"/>
              <a:t>Miriã</a:t>
            </a:r>
            <a:r>
              <a:rPr lang="pt-BR" sz="2400" b="1" dirty="0"/>
              <a:t> na inveja e murmuração contra Moisés. E, juntamente com Moisés ofendeu o Senhor em </a:t>
            </a:r>
            <a:r>
              <a:rPr lang="pt-BR" sz="2400" b="1" dirty="0" err="1"/>
              <a:t>Cades</a:t>
            </a:r>
            <a:r>
              <a:rPr lang="pt-BR" sz="2400" b="1" dirty="0"/>
              <a:t>, desobedecendo à ordem de falar à rocha para que esta vertesse sua água.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7EDD9385-C989-3442-E58C-1F518AB9C523}"/>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75644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Homem com a mão no rosto&#10;&#10;O conteúdo gerado por IA pode estar incorreto.">
            <a:extLst>
              <a:ext uri="{FF2B5EF4-FFF2-40B4-BE49-F238E27FC236}">
                <a16:creationId xmlns:a16="http://schemas.microsoft.com/office/drawing/2014/main" id="{2C34DDD7-C553-5A8B-9554-401727E80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07633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Arão Perdeu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Ter Pecado Contra Deus?</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756830"/>
            <a:ext cx="8690365" cy="5500280"/>
          </a:xfrm>
        </p:spPr>
        <p:txBody>
          <a:bodyPr>
            <a:noAutofit/>
          </a:bodyPr>
          <a:lstStyle/>
          <a:p>
            <a:pPr algn="just">
              <a:lnSpc>
                <a:spcPts val="3600"/>
              </a:lnSpc>
              <a:spcAft>
                <a:spcPts val="600"/>
              </a:spcAft>
            </a:pPr>
            <a:r>
              <a:rPr lang="pt-BR" sz="2400" b="1" dirty="0"/>
              <a:t>Com profunda tristeza Moisés removeu de Arão as </a:t>
            </a:r>
            <a:r>
              <a:rPr lang="pt-BR" sz="2400" b="1" dirty="0">
                <a:solidFill>
                  <a:srgbClr val="FF0000"/>
                </a:solidFill>
              </a:rPr>
              <a:t>santas vestes, </a:t>
            </a:r>
            <a:r>
              <a:rPr lang="pt-BR" sz="2400" b="1" dirty="0"/>
              <a:t>e as pôs sobre Eleazar, que assim se tornou seu sucessor por determinação divina. </a:t>
            </a:r>
          </a:p>
          <a:p>
            <a:pPr algn="just">
              <a:lnSpc>
                <a:spcPts val="3600"/>
              </a:lnSpc>
              <a:spcAft>
                <a:spcPts val="600"/>
              </a:spcAft>
            </a:pPr>
            <a:r>
              <a:rPr lang="pt-BR" sz="2400" b="1" dirty="0"/>
              <a:t>Pelo seu pecado em </a:t>
            </a:r>
            <a:r>
              <a:rPr lang="pt-BR" sz="2400" b="1" dirty="0" err="1"/>
              <a:t>Cades</a:t>
            </a:r>
            <a:r>
              <a:rPr lang="pt-BR" sz="2400" b="1" dirty="0"/>
              <a:t>, foi proibido a Arão o privilégio de oficiar como sumo sacerdote de Deus em Canaã — de </a:t>
            </a:r>
            <a:r>
              <a:rPr lang="pt-BR" sz="2400" b="1" dirty="0">
                <a:solidFill>
                  <a:srgbClr val="FF0000"/>
                </a:solidFill>
              </a:rPr>
              <a:t>oferecer o primeiro sacrifício na boa terra,</a:t>
            </a:r>
            <a:r>
              <a:rPr lang="pt-BR" sz="2400" b="1" dirty="0"/>
              <a:t> e assim consagrar a herança de Israel. </a:t>
            </a:r>
          </a:p>
          <a:p>
            <a:pPr algn="just">
              <a:lnSpc>
                <a:spcPts val="3600"/>
              </a:lnSpc>
              <a:spcAft>
                <a:spcPts val="600"/>
              </a:spcAft>
            </a:pPr>
            <a:r>
              <a:rPr lang="pt-BR" sz="2400" b="1" dirty="0"/>
              <a:t>Pode ser que o trabalho de uma vida inteira não recupere o que se perdeu em um simples </a:t>
            </a:r>
            <a:r>
              <a:rPr lang="pt-BR" sz="2400" b="1" dirty="0">
                <a:solidFill>
                  <a:srgbClr val="FF0000"/>
                </a:solidFill>
              </a:rPr>
              <a:t>momento</a:t>
            </a:r>
            <a:r>
              <a:rPr lang="pt-BR" sz="2400" b="1" dirty="0"/>
              <a:t> de tentação ou mesmo de inadvertência.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A36290A5-EF8F-734E-3245-08C60705F90D}"/>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5682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Mão segurando pedaço de comida&#10;&#10;O conteúdo gerado por IA pode estar incorreto.">
            <a:extLst>
              <a:ext uri="{FF2B5EF4-FFF2-40B4-BE49-F238E27FC236}">
                <a16:creationId xmlns:a16="http://schemas.microsoft.com/office/drawing/2014/main" id="{CB75EED0-FB1D-CD5F-C13E-AA80944DC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781732"/>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Devem Ser os Funerais do Povo de Deus?</a:t>
            </a:r>
          </a:p>
        </p:txBody>
      </p:sp>
    </p:spTree>
    <p:extLst>
      <p:ext uri="{BB962C8B-B14F-4D97-AF65-F5344CB8AC3E}">
        <p14:creationId xmlns:p14="http://schemas.microsoft.com/office/powerpoint/2010/main" val="32627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69000"/>
            <a:ext cx="8690365" cy="6584497"/>
          </a:xfrm>
        </p:spPr>
        <p:txBody>
          <a:bodyPr>
            <a:noAutofit/>
          </a:bodyPr>
          <a:lstStyle/>
          <a:p>
            <a:pPr algn="just">
              <a:lnSpc>
                <a:spcPts val="3400"/>
              </a:lnSpc>
              <a:spcAft>
                <a:spcPts val="600"/>
              </a:spcAft>
            </a:pPr>
            <a:r>
              <a:rPr lang="pt-BR" sz="2400" b="1" dirty="0"/>
              <a:t>“Ali faleceu Arão, e ali foi sepultado”. Deuteronômio 10:6. Em que notável contraste com os costumes dos tempos atuais se acha este enterro, efetuado conforme o mandado expresso de Deus. Nos tempos modernos os funerais de um homem de alta posição, muitas vezes dão ensejo para </a:t>
            </a:r>
            <a:r>
              <a:rPr lang="pt-BR" sz="2400" b="1" dirty="0">
                <a:solidFill>
                  <a:srgbClr val="FF0000"/>
                </a:solidFill>
              </a:rPr>
              <a:t>ostentações aparatosas </a:t>
            </a:r>
            <a:r>
              <a:rPr lang="pt-BR" sz="2400" b="1" dirty="0"/>
              <a:t>e extravagantes. Quando Arão morreu, sendo ele um dos mais ilustres homens que já viveram, houve apenas dois de seus mais chegados amigos para lhe testemunharem a morte e cuidar de seu enterro. E aquela sepultura solitária sobre o monte de </a:t>
            </a:r>
            <a:r>
              <a:rPr lang="pt-BR" sz="2400" b="1" dirty="0" err="1"/>
              <a:t>Hor</a:t>
            </a:r>
            <a:r>
              <a:rPr lang="pt-BR" sz="2400" b="1" dirty="0"/>
              <a:t> esteve para sempre oculta das vistas de Israel. Deus não é honrado com a grande ostentação tantas vezes feita nos sepultamentos, e com o extravagante dispêndio feito ao restituir o corpo ao pó.</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EAEB5330-16A6-EBA0-03BC-4CBF1EC30F74}"/>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391224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ulher sentada em frente a janela&#10;&#10;O conteúdo gerado por IA pode estar incorreto.">
            <a:extLst>
              <a:ext uri="{FF2B5EF4-FFF2-40B4-BE49-F238E27FC236}">
                <a16:creationId xmlns:a16="http://schemas.microsoft.com/office/drawing/2014/main" id="{5418CD8A-8C08-F0CA-9049-4540306BD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0" y="373696"/>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o Constante e Terrível Pecado de Israel?</a:t>
            </a:r>
          </a:p>
        </p:txBody>
      </p:sp>
    </p:spTree>
    <p:extLst>
      <p:ext uri="{BB962C8B-B14F-4D97-AF65-F5344CB8AC3E}">
        <p14:creationId xmlns:p14="http://schemas.microsoft.com/office/powerpoint/2010/main" val="85694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508637"/>
            <a:ext cx="8690365" cy="6061983"/>
          </a:xfrm>
        </p:spPr>
        <p:txBody>
          <a:bodyPr>
            <a:noAutofit/>
          </a:bodyPr>
          <a:lstStyle/>
          <a:p>
            <a:pPr algn="just">
              <a:lnSpc>
                <a:spcPts val="3600"/>
              </a:lnSpc>
              <a:spcAft>
                <a:spcPts val="600"/>
              </a:spcAft>
            </a:pPr>
            <a:r>
              <a:rPr lang="pt-BR" sz="2400" b="1" dirty="0"/>
              <a:t>O caminho parecia longo e difícil, e sofriam </a:t>
            </a:r>
            <a:r>
              <a:rPr lang="pt-BR" sz="2400" b="1" dirty="0">
                <a:solidFill>
                  <a:srgbClr val="FF0000"/>
                </a:solidFill>
              </a:rPr>
              <a:t>cansaço</a:t>
            </a:r>
            <a:r>
              <a:rPr lang="pt-BR" sz="2400" b="1" dirty="0"/>
              <a:t> e sede. </a:t>
            </a:r>
          </a:p>
          <a:p>
            <a:pPr algn="just">
              <a:lnSpc>
                <a:spcPts val="3600"/>
              </a:lnSpc>
              <a:spcAft>
                <a:spcPts val="600"/>
              </a:spcAft>
            </a:pPr>
            <a:r>
              <a:rPr lang="pt-BR" sz="2400" b="1" dirty="0"/>
              <a:t>Ocupando-se continuamente com o </a:t>
            </a:r>
            <a:r>
              <a:rPr lang="pt-BR" sz="2400" b="1" dirty="0">
                <a:solidFill>
                  <a:srgbClr val="FF0000"/>
                </a:solidFill>
              </a:rPr>
              <a:t>lado tenebroso </a:t>
            </a:r>
            <a:r>
              <a:rPr lang="pt-BR" sz="2400" b="1" dirty="0"/>
              <a:t>de suas experiências, separaram-se mais e mais de Deus. </a:t>
            </a:r>
          </a:p>
          <a:p>
            <a:pPr algn="just">
              <a:lnSpc>
                <a:spcPts val="3600"/>
              </a:lnSpc>
              <a:spcAft>
                <a:spcPts val="600"/>
              </a:spcAft>
            </a:pPr>
            <a:r>
              <a:rPr lang="pt-BR" sz="2400" b="1" dirty="0"/>
              <a:t>Perderam de vista que, caso não houvessem </a:t>
            </a:r>
            <a:r>
              <a:rPr lang="pt-BR" sz="2400" b="1" dirty="0">
                <a:solidFill>
                  <a:srgbClr val="FF0000"/>
                </a:solidFill>
              </a:rPr>
              <a:t>murmurado</a:t>
            </a:r>
            <a:r>
              <a:rPr lang="pt-BR" sz="2400" b="1" dirty="0"/>
              <a:t> quando cessou a água em </a:t>
            </a:r>
            <a:r>
              <a:rPr lang="pt-BR" sz="2400" b="1" dirty="0" err="1"/>
              <a:t>Cades</a:t>
            </a:r>
            <a:r>
              <a:rPr lang="pt-BR" sz="2400" b="1" dirty="0"/>
              <a:t>, ter-lhes-ia sido poupada a jornada em redor de </a:t>
            </a:r>
            <a:r>
              <a:rPr lang="pt-BR" sz="2400" b="1" dirty="0" err="1"/>
              <a:t>Edom</a:t>
            </a:r>
            <a:r>
              <a:rPr lang="pt-BR" sz="2400" b="1" dirty="0"/>
              <a:t>. </a:t>
            </a:r>
          </a:p>
          <a:p>
            <a:pPr algn="just">
              <a:lnSpc>
                <a:spcPts val="3600"/>
              </a:lnSpc>
              <a:spcAft>
                <a:spcPts val="600"/>
              </a:spcAft>
            </a:pPr>
            <a:r>
              <a:rPr lang="pt-BR" sz="2400" b="1" dirty="0"/>
              <a:t>Deus tivera o </a:t>
            </a:r>
            <a:r>
              <a:rPr lang="pt-BR" sz="2400" b="1" dirty="0">
                <a:solidFill>
                  <a:srgbClr val="FF0000"/>
                </a:solidFill>
              </a:rPr>
              <a:t>propósito de melhores coisas para eles. </a:t>
            </a:r>
            <a:r>
              <a:rPr lang="pt-BR" sz="2400" b="1" dirty="0"/>
              <a:t>Devia </a:t>
            </a:r>
            <a:r>
              <a:rPr lang="pt-BR" sz="2400" b="1" dirty="0" err="1"/>
              <a:t>ter-se-lhes</a:t>
            </a:r>
            <a:r>
              <a:rPr lang="pt-BR" sz="2400" b="1" dirty="0"/>
              <a:t> enchido de gratidão o coração para com Ele, por haver-lhes punido de modo tão leve o pecado.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EEF3AF07-E2F8-776D-5832-39A27CCB967F}"/>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13963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Números 20-21</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9A5E8B-3C48-7AFA-5031-8AA6E5B64C1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98040F-CE5B-C486-C58C-3357FE0AE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AC78690B-F936-1800-B5DA-D11216AE7A77}"/>
              </a:ext>
            </a:extLst>
          </p:cNvPr>
          <p:cNvSpPr>
            <a:spLocks noGrp="1"/>
          </p:cNvSpPr>
          <p:nvPr>
            <p:ph idx="1"/>
          </p:nvPr>
        </p:nvSpPr>
        <p:spPr>
          <a:xfrm>
            <a:off x="139309" y="273505"/>
            <a:ext cx="8690365" cy="6466932"/>
          </a:xfrm>
        </p:spPr>
        <p:txBody>
          <a:bodyPr>
            <a:noAutofit/>
          </a:bodyPr>
          <a:lstStyle/>
          <a:p>
            <a:pPr algn="just">
              <a:lnSpc>
                <a:spcPts val="3600"/>
              </a:lnSpc>
              <a:spcAft>
                <a:spcPts val="600"/>
              </a:spcAft>
            </a:pPr>
            <a:r>
              <a:rPr lang="pt-BR" sz="2400" b="1" dirty="0"/>
              <a:t>Mas, em vez disto, </a:t>
            </a:r>
            <a:r>
              <a:rPr lang="pt-BR" sz="2400" b="1" dirty="0">
                <a:solidFill>
                  <a:srgbClr val="FF0000"/>
                </a:solidFill>
              </a:rPr>
              <a:t>lisonjeavam-se</a:t>
            </a:r>
            <a:r>
              <a:rPr lang="pt-BR" sz="2400" b="1" dirty="0"/>
              <a:t> de que, se Deus e Moisés não houvessem intervindo, poderiam agora estar de posse da Terra Prometida. </a:t>
            </a:r>
          </a:p>
          <a:p>
            <a:pPr algn="just">
              <a:lnSpc>
                <a:spcPts val="3600"/>
              </a:lnSpc>
              <a:spcAft>
                <a:spcPts val="600"/>
              </a:spcAft>
            </a:pPr>
            <a:r>
              <a:rPr lang="pt-BR" sz="2400" b="1" dirty="0"/>
              <a:t>Depois de trazerem sobre si dificuldades, tornando sua sorte muito mais rigorosa do que era intuito de Deus, a </a:t>
            </a:r>
            <a:r>
              <a:rPr lang="pt-BR" sz="2400" b="1" dirty="0">
                <a:solidFill>
                  <a:srgbClr val="FF0000"/>
                </a:solidFill>
              </a:rPr>
              <a:t>Ele atribuíram todos os seus infortúnios. </a:t>
            </a:r>
          </a:p>
          <a:p>
            <a:pPr algn="just">
              <a:lnSpc>
                <a:spcPts val="3600"/>
              </a:lnSpc>
              <a:spcAft>
                <a:spcPts val="600"/>
              </a:spcAft>
            </a:pPr>
            <a:r>
              <a:rPr lang="pt-BR" sz="2400" b="1" dirty="0"/>
              <a:t>Assim alimentavam amargos pensamentos com relação ao Seu trato para com eles, e finalmente ficaram </a:t>
            </a:r>
            <a:r>
              <a:rPr lang="pt-BR" sz="2400" b="1" dirty="0">
                <a:solidFill>
                  <a:srgbClr val="FF0000"/>
                </a:solidFill>
              </a:rPr>
              <a:t>descontentes com tudo. </a:t>
            </a:r>
          </a:p>
          <a:p>
            <a:pPr algn="just">
              <a:lnSpc>
                <a:spcPts val="3600"/>
              </a:lnSpc>
              <a:spcAft>
                <a:spcPts val="600"/>
              </a:spcAft>
            </a:pPr>
            <a:r>
              <a:rPr lang="pt-BR" sz="2400" b="1" dirty="0"/>
              <a:t>O Egito parecia-lhes brilhante e </a:t>
            </a:r>
            <a:r>
              <a:rPr lang="pt-BR" sz="2400" b="1" dirty="0">
                <a:solidFill>
                  <a:srgbClr val="FF0000"/>
                </a:solidFill>
              </a:rPr>
              <a:t>mais desejável </a:t>
            </a:r>
            <a:r>
              <a:rPr lang="pt-BR" sz="2400" b="1" dirty="0"/>
              <a:t>do que a liberdade, e do que a terra para a qual Deus os estava guiando.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F01D77A9-2CF2-D55F-C79E-1912790AF34C}"/>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17740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3063F6-DD41-9B36-57DE-496D91073E0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7B0E9CC-01D3-70C9-A70B-F952EA02E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3AC5310E-F7F9-2FE5-6057-35FAFB679A20}"/>
              </a:ext>
            </a:extLst>
          </p:cNvPr>
          <p:cNvSpPr>
            <a:spLocks noGrp="1"/>
          </p:cNvSpPr>
          <p:nvPr>
            <p:ph idx="1"/>
          </p:nvPr>
        </p:nvSpPr>
        <p:spPr>
          <a:xfrm>
            <a:off x="139309" y="208189"/>
            <a:ext cx="8690365" cy="6610623"/>
          </a:xfrm>
        </p:spPr>
        <p:txBody>
          <a:bodyPr>
            <a:noAutofit/>
          </a:bodyPr>
          <a:lstStyle/>
          <a:p>
            <a:pPr algn="just">
              <a:lnSpc>
                <a:spcPts val="3600"/>
              </a:lnSpc>
              <a:spcAft>
                <a:spcPts val="600"/>
              </a:spcAft>
            </a:pPr>
            <a:r>
              <a:rPr lang="pt-BR" sz="2400" b="1" dirty="0"/>
              <a:t>Condescendendo os israelitas com o espírito de descontentamento, dispuseram-se para </a:t>
            </a:r>
            <a:r>
              <a:rPr lang="pt-BR" sz="2400" b="1" dirty="0">
                <a:solidFill>
                  <a:srgbClr val="FF0000"/>
                </a:solidFill>
              </a:rPr>
              <a:t>achar defeitos mesmo em suas bênçãos</a:t>
            </a:r>
            <a:r>
              <a:rPr lang="pt-BR" sz="2400" b="1" dirty="0"/>
              <a:t>. Moisés apresentou com fidelidade ao povo o grande pecado deles. </a:t>
            </a:r>
          </a:p>
          <a:p>
            <a:pPr algn="just">
              <a:lnSpc>
                <a:spcPts val="3600"/>
              </a:lnSpc>
              <a:spcAft>
                <a:spcPts val="600"/>
              </a:spcAft>
            </a:pPr>
            <a:r>
              <a:rPr lang="pt-BR" sz="2400" b="1" dirty="0"/>
              <a:t>Apesar das dificuldades que tinham sofrido, nenhum havia que fosse </a:t>
            </a:r>
            <a:r>
              <a:rPr lang="pt-BR" sz="2400" b="1" dirty="0">
                <a:solidFill>
                  <a:srgbClr val="FF0000"/>
                </a:solidFill>
              </a:rPr>
              <a:t>fraco</a:t>
            </a:r>
            <a:r>
              <a:rPr lang="pt-BR" sz="2400" b="1" dirty="0"/>
              <a:t> em todas as suas fileiras. Seus pés não se haviam </a:t>
            </a:r>
            <a:r>
              <a:rPr lang="pt-BR" sz="2400" b="1" dirty="0">
                <a:solidFill>
                  <a:srgbClr val="FF0000"/>
                </a:solidFill>
              </a:rPr>
              <a:t>inchado</a:t>
            </a:r>
            <a:r>
              <a:rPr lang="pt-BR" sz="2400" b="1" dirty="0"/>
              <a:t> nas longas jornadas, tampouco se lhes </a:t>
            </a:r>
            <a:r>
              <a:rPr lang="pt-BR" sz="2400" b="1" dirty="0">
                <a:solidFill>
                  <a:srgbClr val="FF0000"/>
                </a:solidFill>
              </a:rPr>
              <a:t>envelheceu</a:t>
            </a:r>
            <a:r>
              <a:rPr lang="pt-BR" sz="2400" b="1" dirty="0"/>
              <a:t> a roupa. Deus subjugara diante deles as feras rapinantes e os répteis venenosos da floresta e do deserto.  </a:t>
            </a:r>
          </a:p>
          <a:p>
            <a:pPr algn="just">
              <a:lnSpc>
                <a:spcPts val="3600"/>
              </a:lnSpc>
              <a:spcAft>
                <a:spcPts val="600"/>
              </a:spcAft>
            </a:pPr>
            <a:r>
              <a:rPr lang="pt-BR" sz="2400" b="1" dirty="0"/>
              <a:t>O Senhor </a:t>
            </a:r>
            <a:r>
              <a:rPr lang="pt-BR" sz="2400" b="1" dirty="0">
                <a:solidFill>
                  <a:srgbClr val="FF0000"/>
                </a:solidFill>
              </a:rPr>
              <a:t>retiraria Sua proteção </a:t>
            </a:r>
            <a:r>
              <a:rPr lang="pt-BR" sz="2400" b="1" dirty="0"/>
              <a:t>até que fossem levados a apreciar Seu misericordioso cuidado, e a voltar-se para Ele com arrependimento e humilhação.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0913F699-B317-B1F7-B6A5-598DF11AE54F}"/>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1693842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Uma imagem contendo animal, réptil, gato, mesa&#10;&#10;O conteúdo gerado por IA pode estar incorreto.">
            <a:extLst>
              <a:ext uri="{FF2B5EF4-FFF2-40B4-BE49-F238E27FC236}">
                <a16:creationId xmlns:a16="http://schemas.microsoft.com/office/drawing/2014/main" id="{8159D54D-FF76-B994-62AE-525EDAC4AC7F}"/>
              </a:ext>
            </a:extLst>
          </p:cNvPr>
          <p:cNvPicPr>
            <a:picLocks noChangeAspect="1"/>
          </p:cNvPicPr>
          <p:nvPr/>
        </p:nvPicPr>
        <p:blipFill>
          <a:blip r:embed="rId3">
            <a:extLst>
              <a:ext uri="{28A0092B-C50C-407E-A947-70E740481C1C}">
                <a14:useLocalDpi xmlns:a14="http://schemas.microsoft.com/office/drawing/2010/main" val="0"/>
              </a:ext>
            </a:extLst>
          </a:blip>
          <a:srcRect t="2477"/>
          <a:stretch>
            <a:fillRect/>
          </a:stretch>
        </p:blipFill>
        <p:spPr>
          <a:xfrm>
            <a:off x="0" y="0"/>
            <a:ext cx="12192000" cy="6688184"/>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02408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Castigo Agora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Trouxe ao Ingrato Israel?</a:t>
            </a:r>
          </a:p>
        </p:txBody>
      </p:sp>
    </p:spTree>
    <p:extLst>
      <p:ext uri="{BB962C8B-B14F-4D97-AF65-F5344CB8AC3E}">
        <p14:creationId xmlns:p14="http://schemas.microsoft.com/office/powerpoint/2010/main" val="10581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82064"/>
            <a:ext cx="8690365" cy="6597560"/>
          </a:xfrm>
        </p:spPr>
        <p:txBody>
          <a:bodyPr>
            <a:noAutofit/>
          </a:bodyPr>
          <a:lstStyle/>
          <a:p>
            <a:pPr algn="just">
              <a:lnSpc>
                <a:spcPts val="3600"/>
              </a:lnSpc>
              <a:spcAft>
                <a:spcPts val="600"/>
              </a:spcAft>
            </a:pPr>
            <a:r>
              <a:rPr lang="pt-BR" sz="2400" b="1" dirty="0"/>
              <a:t>As serpentes venenosas que infestavam o deserto foram chamadas serpentes ardentes, por causa dos terríveis efeitos produzidos por sua mordedura, que causava </a:t>
            </a:r>
            <a:r>
              <a:rPr lang="pt-BR" sz="2400" b="1" dirty="0">
                <a:solidFill>
                  <a:srgbClr val="FF0000"/>
                </a:solidFill>
              </a:rPr>
              <a:t>inflamação</a:t>
            </a:r>
            <a:r>
              <a:rPr lang="pt-BR" sz="2400" b="1" dirty="0"/>
              <a:t> violenta e morte rápida. Removendo-se de Israel a mão protetora de Deus, grande número de pessoas foram atacadas por esses animais venenosos. Houve então terror e confusão por todo o acampamento. Em quase cada tenda havia moribundos ou mortos. </a:t>
            </a:r>
          </a:p>
          <a:p>
            <a:pPr algn="just">
              <a:lnSpc>
                <a:spcPts val="3600"/>
              </a:lnSpc>
              <a:spcAft>
                <a:spcPts val="600"/>
              </a:spcAft>
            </a:pPr>
            <a:r>
              <a:rPr lang="pt-BR" sz="2400" b="1" dirty="0"/>
              <a:t>Todos estavam </a:t>
            </a:r>
            <a:r>
              <a:rPr lang="pt-BR" sz="2400" b="1" dirty="0">
                <a:solidFill>
                  <a:srgbClr val="FF0000"/>
                </a:solidFill>
              </a:rPr>
              <a:t>ocupados</a:t>
            </a:r>
            <a:r>
              <a:rPr lang="pt-BR" sz="2400" b="1" dirty="0"/>
              <a:t> em tratar dos sofredores, ou esforçando-se com um cuidado torturante por proteger os que ainda não tinham sido picados. Nenhuma murmuração escapava agora de seus lábios. </a:t>
            </a:r>
          </a:p>
          <a:p>
            <a:pPr algn="just">
              <a:lnSpc>
                <a:spcPts val="3600"/>
              </a:lnSpc>
              <a:spcAft>
                <a:spcPts val="600"/>
              </a:spcAft>
            </a:pPr>
            <a:r>
              <a:rPr lang="pt-BR" sz="2400" b="1" dirty="0"/>
              <a:t>O povo </a:t>
            </a:r>
            <a:r>
              <a:rPr lang="pt-BR" sz="2400" b="1" dirty="0">
                <a:solidFill>
                  <a:srgbClr val="FF0000"/>
                </a:solidFill>
              </a:rPr>
              <a:t>humilhou-se</a:t>
            </a:r>
            <a:r>
              <a:rPr lang="pt-BR" sz="2400" b="1" dirty="0"/>
              <a:t> agora perante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986AE61C-7D09-27B2-3D5D-C15F92A11814}"/>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83605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4" name="Imagem 3" descr="Uma imagem contendo natureza, montanha, andando de, coberto&#10;&#10;O conteúdo gerado por IA pode estar incorreto.">
            <a:extLst>
              <a:ext uri="{FF2B5EF4-FFF2-40B4-BE49-F238E27FC236}">
                <a16:creationId xmlns:a16="http://schemas.microsoft.com/office/drawing/2014/main" id="{7CC92918-52C0-7A40-ACAF-C5EDCCD6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AEA775BC-25E9-F544-E07E-58A10F4C8699}"/>
              </a:ext>
            </a:extLst>
          </p:cNvPr>
          <p:cNvSpPr/>
          <p:nvPr/>
        </p:nvSpPr>
        <p:spPr>
          <a:xfrm>
            <a:off x="0" y="30060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Solução Divina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o Pecado e Morte de Israel?</a:t>
            </a:r>
          </a:p>
        </p:txBody>
      </p:sp>
    </p:spTree>
    <p:extLst>
      <p:ext uri="{BB962C8B-B14F-4D97-AF65-F5344CB8AC3E}">
        <p14:creationId xmlns:p14="http://schemas.microsoft.com/office/powerpoint/2010/main" val="516013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182063"/>
            <a:ext cx="8690365" cy="6558371"/>
          </a:xfrm>
        </p:spPr>
        <p:txBody>
          <a:bodyPr>
            <a:noAutofit/>
          </a:bodyPr>
          <a:lstStyle/>
          <a:p>
            <a:pPr algn="just">
              <a:lnSpc>
                <a:spcPts val="3300"/>
              </a:lnSpc>
              <a:spcAft>
                <a:spcPts val="600"/>
              </a:spcAft>
            </a:pPr>
            <a:r>
              <a:rPr lang="pt-BR" sz="2400" b="1" dirty="0"/>
              <a:t>Foi divinamente ordenado a Moisés fazer uma </a:t>
            </a:r>
            <a:r>
              <a:rPr lang="pt-BR" sz="2400" b="1" dirty="0">
                <a:solidFill>
                  <a:srgbClr val="FF0000"/>
                </a:solidFill>
              </a:rPr>
              <a:t>serpente </a:t>
            </a:r>
            <a:r>
              <a:rPr lang="pt-BR" sz="2400" b="1" dirty="0"/>
              <a:t>de metal, assemelhando-se às serpentes vivas, e erguê-la entre o povo. Para esta todos os que haviam sido feridos deviam </a:t>
            </a:r>
            <a:r>
              <a:rPr lang="pt-BR" sz="2400" b="1" dirty="0">
                <a:solidFill>
                  <a:srgbClr val="FF0000"/>
                </a:solidFill>
              </a:rPr>
              <a:t>olhar,</a:t>
            </a:r>
            <a:r>
              <a:rPr lang="pt-BR" sz="2400" b="1" dirty="0"/>
              <a:t> e encontrariam alívio. </a:t>
            </a:r>
          </a:p>
          <a:p>
            <a:pPr algn="just">
              <a:lnSpc>
                <a:spcPts val="3300"/>
              </a:lnSpc>
              <a:spcAft>
                <a:spcPts val="600"/>
              </a:spcAft>
            </a:pPr>
            <a:r>
              <a:rPr lang="pt-BR" sz="2400" b="1" dirty="0"/>
              <a:t>Muitos já haviam morrido e, quando Moisés ergueu a serpente sobre a haste, alguns </a:t>
            </a:r>
            <a:r>
              <a:rPr lang="pt-BR" sz="2400" b="1" dirty="0">
                <a:solidFill>
                  <a:srgbClr val="FF0000"/>
                </a:solidFill>
              </a:rPr>
              <a:t>não queriam crer </a:t>
            </a:r>
            <a:r>
              <a:rPr lang="pt-BR" sz="2400" b="1" dirty="0"/>
              <a:t>que meramente o olhar para a figura de metal os curaria; estes pereceram em sua incredulidade.</a:t>
            </a:r>
          </a:p>
          <a:p>
            <a:pPr algn="just">
              <a:lnSpc>
                <a:spcPts val="3300"/>
              </a:lnSpc>
              <a:spcAft>
                <a:spcPts val="600"/>
              </a:spcAft>
            </a:pPr>
            <a:r>
              <a:rPr lang="pt-BR" sz="2400" b="1" dirty="0"/>
              <a:t>Muitos tinham fé no meio que Deus provera. Pais, mães, irmãos e irmãs estavam ansiosamente empenhados em </a:t>
            </a:r>
            <a:r>
              <a:rPr lang="pt-BR" sz="2400" b="1" dirty="0">
                <a:solidFill>
                  <a:srgbClr val="FF0000"/>
                </a:solidFill>
              </a:rPr>
              <a:t>ajudar</a:t>
            </a:r>
            <a:r>
              <a:rPr lang="pt-BR" sz="2400" b="1" dirty="0"/>
              <a:t> amigos sofredores e moribundos a fixar na serpente seus desfalecidos olhares. Se estes, embora abatidos e moribundos, </a:t>
            </a:r>
            <a:r>
              <a:rPr lang="pt-BR" sz="2400" b="1" dirty="0">
                <a:solidFill>
                  <a:srgbClr val="FF0000"/>
                </a:solidFill>
              </a:rPr>
              <a:t>tão-somente</a:t>
            </a:r>
            <a:r>
              <a:rPr lang="pt-BR" sz="2400" b="1" dirty="0"/>
              <a:t> pudessem olhar uma vez, eram perfeitamente restabelecidos.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7889043E-15C0-EBD0-5B56-1C868CBE0094}"/>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68689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3836-DCDD-063B-7FA6-92B4EEA21D05}"/>
            </a:ext>
          </a:extLst>
        </p:cNvPr>
        <p:cNvGrpSpPr/>
        <p:nvPr/>
      </p:nvGrpSpPr>
      <p:grpSpPr>
        <a:xfrm>
          <a:off x="0" y="0"/>
          <a:ext cx="0" cy="0"/>
          <a:chOff x="0" y="0"/>
          <a:chExt cx="0" cy="0"/>
        </a:xfrm>
      </p:grpSpPr>
      <p:pic>
        <p:nvPicPr>
          <p:cNvPr id="4" name="Imagem 3" descr="Imagem em preto e branco de pessoas na frente de nuvens&#10;&#10;O conteúdo gerado por IA pode estar incorreto.">
            <a:extLst>
              <a:ext uri="{FF2B5EF4-FFF2-40B4-BE49-F238E27FC236}">
                <a16:creationId xmlns:a16="http://schemas.microsoft.com/office/drawing/2014/main" id="{6B655FDB-57FE-A428-9CF8-864EF2AAD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E3B5AA6-E996-E93D-52B1-441DF10E1F80}"/>
              </a:ext>
            </a:extLst>
          </p:cNvPr>
          <p:cNvSpPr/>
          <p:nvPr/>
        </p:nvSpPr>
        <p:spPr>
          <a:xfrm>
            <a:off x="230776" y="2028616"/>
            <a:ext cx="5747657"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 Serpente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Metal e a Ordem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Olhar Para Ela Significava?</a:t>
            </a:r>
          </a:p>
        </p:txBody>
      </p:sp>
    </p:spTree>
    <p:extLst>
      <p:ext uri="{BB962C8B-B14F-4D97-AF65-F5344CB8AC3E}">
        <p14:creationId xmlns:p14="http://schemas.microsoft.com/office/powerpoint/2010/main" val="4017985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142874"/>
            <a:ext cx="8690365" cy="6715115"/>
          </a:xfrm>
        </p:spPr>
        <p:txBody>
          <a:bodyPr>
            <a:noAutofit/>
          </a:bodyPr>
          <a:lstStyle/>
          <a:p>
            <a:pPr algn="just">
              <a:lnSpc>
                <a:spcPts val="3300"/>
              </a:lnSpc>
              <a:spcAft>
                <a:spcPts val="600"/>
              </a:spcAft>
            </a:pPr>
            <a:r>
              <a:rPr lang="pt-BR" sz="2400" b="1" dirty="0"/>
              <a:t>O povo bem sabia que na serpente de metal não havia poder para causar tal mudança nos que a contemplavam. A virtude curadora provinha de Deus tão-somente. Em Sua sabedoria, escolheu Ele este meio de demonstrar Seu poder. Por essa maneira simples o povo foi levado a reconhecer que aquele mal lhes fora </a:t>
            </a:r>
            <a:r>
              <a:rPr lang="pt-BR" sz="2400" b="1" dirty="0">
                <a:solidFill>
                  <a:srgbClr val="FF0000"/>
                </a:solidFill>
              </a:rPr>
              <a:t>acarretado por seus pecados. </a:t>
            </a:r>
            <a:r>
              <a:rPr lang="pt-BR" sz="2400" b="1" dirty="0"/>
              <a:t>Foi-lhes também afirmado que, enquanto obedecessem a Deus, não tinham motivo para temer; pois Ele os preservaria.</a:t>
            </a:r>
          </a:p>
          <a:p>
            <a:pPr algn="just">
              <a:lnSpc>
                <a:spcPts val="3300"/>
              </a:lnSpc>
              <a:spcAft>
                <a:spcPts val="600"/>
              </a:spcAft>
            </a:pPr>
            <a:r>
              <a:rPr lang="pt-BR" sz="2400" b="1" dirty="0"/>
              <a:t>Não poderiam salvar a si mesmos dos efeitos fatais do veneno em seus ferimentos. Apenas Deus os poderia curar. Contudo </a:t>
            </a:r>
            <a:r>
              <a:rPr lang="pt-BR" sz="2400" b="1" dirty="0" err="1"/>
              <a:t>exigia-se-lhes</a:t>
            </a:r>
            <a:r>
              <a:rPr lang="pt-BR" sz="2400" b="1" dirty="0"/>
              <a:t> </a:t>
            </a:r>
            <a:r>
              <a:rPr lang="pt-BR" sz="2400" b="1" dirty="0">
                <a:solidFill>
                  <a:srgbClr val="FF0000"/>
                </a:solidFill>
              </a:rPr>
              <a:t>mostrar fé </a:t>
            </a:r>
            <a:r>
              <a:rPr lang="pt-BR" sz="2400" b="1" dirty="0"/>
              <a:t>no meio que Ele provera. Deviam olhar, a fim de viverem. A sua fé é que era aceitável diante de Deus; e, olhando a serpente, mostravam a sua fé.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2C1310DA-30B2-FBC7-766F-0967B9429FC8}"/>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520491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C3AE3-8C60-CC9F-64D2-2BC036B0044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F244C24-45BB-4720-A36B-8C58AA9DD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B348F19A-7CB9-E4F4-AEFD-DB78F2EE7EC1}"/>
              </a:ext>
            </a:extLst>
          </p:cNvPr>
          <p:cNvSpPr>
            <a:spLocks noGrp="1"/>
          </p:cNvSpPr>
          <p:nvPr>
            <p:ph idx="1"/>
          </p:nvPr>
        </p:nvSpPr>
        <p:spPr>
          <a:xfrm>
            <a:off x="139309" y="1214030"/>
            <a:ext cx="8690365" cy="4755697"/>
          </a:xfrm>
        </p:spPr>
        <p:txBody>
          <a:bodyPr>
            <a:noAutofit/>
          </a:bodyPr>
          <a:lstStyle/>
          <a:p>
            <a:pPr algn="just">
              <a:lnSpc>
                <a:spcPts val="3600"/>
              </a:lnSpc>
              <a:spcAft>
                <a:spcPts val="600"/>
              </a:spcAft>
            </a:pPr>
            <a:r>
              <a:rPr lang="pt-BR" sz="2400" b="1" dirty="0"/>
              <a:t>O Senhor queria agora ensinar-lhes que seus sacrifícios em si mesmos, não tinham mais poder nem virtude do que a serpente de bronze, mas deviam, como aquela, </a:t>
            </a:r>
            <a:r>
              <a:rPr lang="pt-BR" sz="2400" b="1" dirty="0">
                <a:solidFill>
                  <a:srgbClr val="FF0000"/>
                </a:solidFill>
              </a:rPr>
              <a:t>dirigir a mente a Cristo, </a:t>
            </a:r>
            <a:r>
              <a:rPr lang="pt-BR" sz="2400" b="1" dirty="0"/>
              <a:t>a grande oferta pelo pecado.</a:t>
            </a:r>
          </a:p>
          <a:p>
            <a:pPr algn="just">
              <a:lnSpc>
                <a:spcPts val="3600"/>
              </a:lnSpc>
              <a:spcAft>
                <a:spcPts val="600"/>
              </a:spcAft>
            </a:pPr>
            <a:r>
              <a:rPr lang="pt-BR" sz="2400" b="1" dirty="0"/>
              <a:t>Todos os que têm vivido na Terra, têm sentido a picada mortífera daquela “antiga serpente, chamada o diabo, e Satanás”. Apocalipse 12:9. Os </a:t>
            </a:r>
            <a:r>
              <a:rPr lang="pt-BR" sz="2400" b="1" dirty="0">
                <a:solidFill>
                  <a:srgbClr val="FF0000"/>
                </a:solidFill>
              </a:rPr>
              <a:t>efeitos fatais do pecado </a:t>
            </a:r>
            <a:r>
              <a:rPr lang="pt-BR" sz="2400" b="1" dirty="0"/>
              <a:t>podem apenas ser removidos pela provisão que Deus fez. </a:t>
            </a:r>
          </a:p>
        </p:txBody>
      </p:sp>
      <p:pic>
        <p:nvPicPr>
          <p:cNvPr id="4" name="Imagem 3">
            <a:extLst>
              <a:ext uri="{FF2B5EF4-FFF2-40B4-BE49-F238E27FC236}">
                <a16:creationId xmlns:a16="http://schemas.microsoft.com/office/drawing/2014/main" id="{2BB94AF3-3130-927B-C764-EA57BC5E61CF}"/>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652359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0349AD-73E0-2587-287D-31D18077B69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6B73-AF48-AD91-E327-476782053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E9A3A50-61E2-B3F7-18F1-4A1A520277F0}"/>
              </a:ext>
            </a:extLst>
          </p:cNvPr>
          <p:cNvSpPr>
            <a:spLocks noGrp="1"/>
          </p:cNvSpPr>
          <p:nvPr>
            <p:ph idx="1"/>
          </p:nvPr>
        </p:nvSpPr>
        <p:spPr>
          <a:xfrm>
            <a:off x="139309" y="1161777"/>
            <a:ext cx="8690365" cy="4834075"/>
          </a:xfrm>
        </p:spPr>
        <p:txBody>
          <a:bodyPr>
            <a:noAutofit/>
          </a:bodyPr>
          <a:lstStyle/>
          <a:p>
            <a:pPr algn="just">
              <a:lnSpc>
                <a:spcPts val="3600"/>
              </a:lnSpc>
              <a:spcAft>
                <a:spcPts val="600"/>
              </a:spcAft>
            </a:pPr>
            <a:r>
              <a:rPr lang="pt-BR" sz="2400" b="1" dirty="0"/>
              <a:t>Os israelitas salvaram a própria vida </a:t>
            </a:r>
            <a:r>
              <a:rPr lang="pt-BR" sz="2400" b="1" dirty="0">
                <a:solidFill>
                  <a:srgbClr val="FF0000"/>
                </a:solidFill>
              </a:rPr>
              <a:t>olhando</a:t>
            </a:r>
            <a:r>
              <a:rPr lang="pt-BR" sz="2400" b="1" dirty="0"/>
              <a:t> para a serpente levantada. Aquele olhar envolvia fé. Viviam porque acreditavam na palavra de Deus, e confiavam no meio provido para o seu restabelecimento. Assim o pecador pode </a:t>
            </a:r>
            <a:r>
              <a:rPr lang="pt-BR" sz="2400" b="1" dirty="0">
                <a:solidFill>
                  <a:srgbClr val="FF0000"/>
                </a:solidFill>
              </a:rPr>
              <a:t>olhar a Cristo, e viver. </a:t>
            </a:r>
            <a:r>
              <a:rPr lang="pt-BR" sz="2400" b="1" dirty="0"/>
              <a:t>Recebe perdão pela fé no sacrifício expiatório. </a:t>
            </a:r>
          </a:p>
          <a:p>
            <a:pPr algn="just">
              <a:lnSpc>
                <a:spcPts val="3600"/>
              </a:lnSpc>
              <a:spcAft>
                <a:spcPts val="600"/>
              </a:spcAft>
            </a:pPr>
            <a:r>
              <a:rPr lang="pt-BR" sz="2400" b="1" dirty="0"/>
              <a:t>A fé é dom de Deus, mas a faculdade de exercê-la é nossa. A </a:t>
            </a:r>
            <a:r>
              <a:rPr lang="pt-BR" sz="2400" b="1" dirty="0">
                <a:solidFill>
                  <a:srgbClr val="FF0000"/>
                </a:solidFill>
              </a:rPr>
              <a:t>fé é a mão </a:t>
            </a:r>
            <a:r>
              <a:rPr lang="pt-BR" sz="2400" b="1" dirty="0"/>
              <a:t>pela qual a alma se apodera das ofertas divinas de graça e misericórdia.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76D094E3-3585-9DB7-1BC4-33FA8969B4D1}"/>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91219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de terno e gravata com as mãos para cima&#10;&#10;O conteúdo gerado por IA pode estar incorreto.">
            <a:extLst>
              <a:ext uri="{FF2B5EF4-FFF2-40B4-BE49-F238E27FC236}">
                <a16:creationId xmlns:a16="http://schemas.microsoft.com/office/drawing/2014/main" id="{0136EF80-789A-8B5B-DBA1-437C3B247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385010" y="2367171"/>
            <a:ext cx="4860757"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o Descontentamento nos Prejudica?</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B2DFE-B695-9B09-AB6A-33766CD2BC3B}"/>
            </a:ext>
          </a:extLst>
        </p:cNvPr>
        <p:cNvGrpSpPr/>
        <p:nvPr/>
      </p:nvGrpSpPr>
      <p:grpSpPr>
        <a:xfrm>
          <a:off x="0" y="0"/>
          <a:ext cx="0" cy="0"/>
          <a:chOff x="0" y="0"/>
          <a:chExt cx="0" cy="0"/>
        </a:xfrm>
      </p:grpSpPr>
      <p:pic>
        <p:nvPicPr>
          <p:cNvPr id="4" name="Imagem 3" descr="Homem em pé na areia&#10;&#10;O conteúdo gerado por IA pode estar incorreto.">
            <a:extLst>
              <a:ext uri="{FF2B5EF4-FFF2-40B4-BE49-F238E27FC236}">
                <a16:creationId xmlns:a16="http://schemas.microsoft.com/office/drawing/2014/main" id="{0F19B975-3A3C-14A9-4C24-76CF7D263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324F045A-60D2-21BB-E1CA-A9DADD078F58}"/>
              </a:ext>
            </a:extLst>
          </p:cNvPr>
          <p:cNvSpPr/>
          <p:nvPr/>
        </p:nvSpPr>
        <p:spPr>
          <a:xfrm>
            <a:off x="0" y="5063270"/>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Mas o Que Acontece com Aquele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Não Olha Para Cristo Pela Fé?</a:t>
            </a:r>
          </a:p>
        </p:txBody>
      </p:sp>
    </p:spTree>
    <p:extLst>
      <p:ext uri="{BB962C8B-B14F-4D97-AF65-F5344CB8AC3E}">
        <p14:creationId xmlns:p14="http://schemas.microsoft.com/office/powerpoint/2010/main" val="2271831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221253"/>
            <a:ext cx="8690365" cy="6440806"/>
          </a:xfrm>
        </p:spPr>
        <p:txBody>
          <a:bodyPr>
            <a:noAutofit/>
          </a:bodyPr>
          <a:lstStyle/>
          <a:p>
            <a:pPr algn="just">
              <a:lnSpc>
                <a:spcPts val="3600"/>
              </a:lnSpc>
              <a:spcAft>
                <a:spcPts val="600"/>
              </a:spcAft>
            </a:pPr>
            <a:r>
              <a:rPr lang="pt-BR" sz="2400" b="1" dirty="0"/>
              <a:t>Quando vemos nossa </a:t>
            </a:r>
            <a:r>
              <a:rPr lang="pt-BR" sz="2400" b="1" dirty="0">
                <a:solidFill>
                  <a:srgbClr val="FF0000"/>
                </a:solidFill>
              </a:rPr>
              <a:t>pecaminosidade,</a:t>
            </a:r>
            <a:r>
              <a:rPr lang="pt-BR" sz="2400" b="1" dirty="0"/>
              <a:t> não devemos desalentar-nos, e recear que não temos Salvador, ou que Ele não tem pensamentos de misericórdia para conosco. Nessa mesma ocasião está Ele convidando-nos para chegar a Si, em nosso desamparo, e sermos salvos.</a:t>
            </a:r>
          </a:p>
          <a:p>
            <a:pPr algn="just">
              <a:lnSpc>
                <a:spcPts val="3600"/>
              </a:lnSpc>
              <a:spcAft>
                <a:spcPts val="600"/>
              </a:spcAft>
            </a:pPr>
            <a:r>
              <a:rPr lang="pt-BR" sz="2400" b="1" dirty="0"/>
              <a:t>Muitos dos israelitas </a:t>
            </a:r>
            <a:r>
              <a:rPr lang="pt-BR" sz="2400" b="1" dirty="0">
                <a:solidFill>
                  <a:srgbClr val="FF0000"/>
                </a:solidFill>
              </a:rPr>
              <a:t>não reconheceram </a:t>
            </a:r>
            <a:r>
              <a:rPr lang="pt-BR" sz="2400" b="1" dirty="0"/>
              <a:t>auxílio no remédio que o Céu havia indicado. Os mortos e moribundos estavam em redor deles, e sabiam que, sem ajuda divina, sua própria sorte era certa; mas continuavam a lamentar seus ferimentos, suas dores, sua morte certa, até que lhes desaparecia a força, e os olhos ficavam embaciados, quando poderiam ter tido cura instantânea. </a:t>
            </a:r>
          </a:p>
        </p:txBody>
      </p:sp>
      <p:pic>
        <p:nvPicPr>
          <p:cNvPr id="4" name="Imagem 3">
            <a:extLst>
              <a:ext uri="{FF2B5EF4-FFF2-40B4-BE49-F238E27FC236}">
                <a16:creationId xmlns:a16="http://schemas.microsoft.com/office/drawing/2014/main" id="{6D4F7363-68FB-DD47-F020-334C4551B98E}"/>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146549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FDFC59-26E8-19F1-576B-59726580AB7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457D7E-0EBC-07ED-6312-FB61B4AAC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EC8D433A-88B1-7677-2133-B5BBF8B0088F}"/>
              </a:ext>
            </a:extLst>
          </p:cNvPr>
          <p:cNvSpPr>
            <a:spLocks noGrp="1"/>
          </p:cNvSpPr>
          <p:nvPr>
            <p:ph idx="1"/>
          </p:nvPr>
        </p:nvSpPr>
        <p:spPr>
          <a:xfrm>
            <a:off x="139309" y="274321"/>
            <a:ext cx="8690365" cy="6439991"/>
          </a:xfrm>
        </p:spPr>
        <p:txBody>
          <a:bodyPr>
            <a:noAutofit/>
          </a:bodyPr>
          <a:lstStyle/>
          <a:p>
            <a:pPr algn="just">
              <a:lnSpc>
                <a:spcPts val="3600"/>
              </a:lnSpc>
              <a:spcAft>
                <a:spcPts val="600"/>
              </a:spcAft>
            </a:pPr>
            <a:r>
              <a:rPr lang="pt-BR" sz="2400" b="1" dirty="0"/>
              <a:t>Se temos consciência de nossas necessidades, não devemos empregar nossas forças em </a:t>
            </a:r>
            <a:r>
              <a:rPr lang="pt-BR" sz="2400" b="1" dirty="0">
                <a:solidFill>
                  <a:srgbClr val="FF0000"/>
                </a:solidFill>
              </a:rPr>
              <a:t>lamentação </a:t>
            </a:r>
            <a:r>
              <a:rPr lang="pt-BR" sz="2400" b="1" dirty="0"/>
              <a:t>por causa delas. Conquanto nos compenetremos de nossa condição de desamparo, sem Cristo, não devemos entregar-nos ao desânimo, mas </a:t>
            </a:r>
            <a:r>
              <a:rPr lang="pt-BR" sz="2400" b="1" dirty="0">
                <a:solidFill>
                  <a:srgbClr val="FF0000"/>
                </a:solidFill>
              </a:rPr>
              <a:t>confiar nos méritos </a:t>
            </a:r>
            <a:r>
              <a:rPr lang="pt-BR" sz="2400" b="1" dirty="0"/>
              <a:t>de um Salvador crucificado e ressuscitado.</a:t>
            </a:r>
            <a:endParaRPr lang="pt-BR" sz="2400" b="1" dirty="0">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t>Muitos não querem aceitar a Cristo antes que lhes fique </a:t>
            </a:r>
            <a:r>
              <a:rPr lang="pt-BR" sz="2400" b="1" dirty="0">
                <a:solidFill>
                  <a:srgbClr val="FF0000"/>
                </a:solidFill>
              </a:rPr>
              <a:t>claro</a:t>
            </a:r>
            <a:r>
              <a:rPr lang="pt-BR" sz="2400" b="1" dirty="0"/>
              <a:t> todo o mistério do plano da salvação. Muitos vagueiam nos labirintos da filosofia, em busca de razões e provas que nunca encontrarão, ao mesmo tempo que rejeitam as provas que Deus foi servido dar-lhes. Recusam-se a andar na luz do Sol da Justiça, antes que lhes seja explicada a razão de seu resplendor. </a:t>
            </a:r>
          </a:p>
        </p:txBody>
      </p:sp>
      <p:pic>
        <p:nvPicPr>
          <p:cNvPr id="4" name="Imagem 3">
            <a:extLst>
              <a:ext uri="{FF2B5EF4-FFF2-40B4-BE49-F238E27FC236}">
                <a16:creationId xmlns:a16="http://schemas.microsoft.com/office/drawing/2014/main" id="{7405C22F-784E-D03D-CC60-7EFC7FC70406}"/>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1807974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66F904-09B5-570C-B077-53811AA4A94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3C405E-2D22-57F9-4AB1-379785922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2195095B-2FDD-9072-C8D4-A862D9CC9C80}"/>
              </a:ext>
            </a:extLst>
          </p:cNvPr>
          <p:cNvSpPr>
            <a:spLocks noGrp="1"/>
          </p:cNvSpPr>
          <p:nvPr>
            <p:ph idx="1"/>
          </p:nvPr>
        </p:nvSpPr>
        <p:spPr>
          <a:xfrm>
            <a:off x="139309" y="2245995"/>
            <a:ext cx="8690365" cy="3162029"/>
          </a:xfrm>
        </p:spPr>
        <p:txBody>
          <a:bodyPr>
            <a:noAutofit/>
          </a:bodyPr>
          <a:lstStyle/>
          <a:p>
            <a:pPr algn="just">
              <a:lnSpc>
                <a:spcPts val="3600"/>
              </a:lnSpc>
              <a:spcAft>
                <a:spcPts val="600"/>
              </a:spcAft>
            </a:pPr>
            <a:r>
              <a:rPr lang="pt-BR" sz="2400" b="1" dirty="0"/>
              <a:t>Todos quantos persistirem nesta atitude deixarão de chegar ao conhecimento da verdade. Deus nunca removerá todo o motivo para a </a:t>
            </a:r>
            <a:r>
              <a:rPr lang="pt-BR" sz="2400" b="1" dirty="0">
                <a:solidFill>
                  <a:srgbClr val="FF0000"/>
                </a:solidFill>
              </a:rPr>
              <a:t>dúvida.</a:t>
            </a:r>
            <a:r>
              <a:rPr lang="pt-BR" sz="2400" b="1" dirty="0"/>
              <a:t> Ele dá prova suficiente sobre que basear a fé e, se isto não é aceito, a mente é deixada em trevas.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139486A6-301A-1799-5088-1D491C8E3CB7}"/>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593573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A589-AE15-CD11-2980-0D36910782E5}"/>
            </a:ext>
          </a:extLst>
        </p:cNvPr>
        <p:cNvGrpSpPr/>
        <p:nvPr/>
      </p:nvGrpSpPr>
      <p:grpSpPr>
        <a:xfrm>
          <a:off x="0" y="0"/>
          <a:ext cx="0" cy="0"/>
          <a:chOff x="0" y="0"/>
          <a:chExt cx="0" cy="0"/>
        </a:xfrm>
      </p:grpSpPr>
      <p:pic>
        <p:nvPicPr>
          <p:cNvPr id="4" name="Imagem 3" descr="Pessoa posando para foto em local com grama e árvores ao fundo&#10;&#10;O conteúdo gerado por IA pode estar incorreto.">
            <a:extLst>
              <a:ext uri="{FF2B5EF4-FFF2-40B4-BE49-F238E27FC236}">
                <a16:creationId xmlns:a16="http://schemas.microsoft.com/office/drawing/2014/main" id="{EE10EEA1-52FB-F335-FBB3-BD2127676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B08CBE8-9DAA-70FD-893B-CABF3D064A9E}"/>
              </a:ext>
            </a:extLst>
          </p:cNvPr>
          <p:cNvSpPr/>
          <p:nvPr/>
        </p:nvSpPr>
        <p:spPr>
          <a:xfrm>
            <a:off x="0" y="5598850"/>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Olhe Para a Cruz de Cristo e Seja Salvo!</a:t>
            </a:r>
          </a:p>
        </p:txBody>
      </p:sp>
    </p:spTree>
    <p:extLst>
      <p:ext uri="{BB962C8B-B14F-4D97-AF65-F5344CB8AC3E}">
        <p14:creationId xmlns:p14="http://schemas.microsoft.com/office/powerpoint/2010/main" val="7487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116748"/>
            <a:ext cx="8690365" cy="6715115"/>
          </a:xfrm>
        </p:spPr>
        <p:txBody>
          <a:bodyPr>
            <a:noAutofit/>
          </a:bodyPr>
          <a:lstStyle/>
          <a:p>
            <a:pPr algn="just">
              <a:lnSpc>
                <a:spcPts val="3300"/>
              </a:lnSpc>
              <a:spcAft>
                <a:spcPts val="600"/>
              </a:spcAft>
            </a:pPr>
            <a:r>
              <a:rPr lang="pt-BR" sz="2400" b="1" dirty="0"/>
              <a:t>Bandos armados de edomitas já estavam postados em desfiladeiros difíceis, de maneira que qualquer avanço pacífico naquela direção era impossível, e aos hebreus era vedado recorrer à força. Deveriam fazer a longa jornada ao redor da terra de </a:t>
            </a:r>
            <a:r>
              <a:rPr lang="pt-BR" sz="2400" b="1" dirty="0" err="1"/>
              <a:t>Edom</a:t>
            </a:r>
            <a:r>
              <a:rPr lang="pt-BR" sz="2400" b="1" dirty="0"/>
              <a:t>. </a:t>
            </a:r>
          </a:p>
          <a:p>
            <a:pPr algn="just">
              <a:lnSpc>
                <a:spcPts val="3300"/>
              </a:lnSpc>
              <a:spcAft>
                <a:spcPts val="600"/>
              </a:spcAft>
            </a:pPr>
            <a:r>
              <a:rPr lang="pt-BR" sz="2400" b="1" dirty="0"/>
              <a:t>Se o povo houvesse confiado em Deus, ao ser trazido à prova, o Capitão da hoste do Senhor tê-los-ia levado através de </a:t>
            </a:r>
            <a:r>
              <a:rPr lang="pt-BR" sz="2400" b="1" dirty="0" err="1"/>
              <a:t>Edom</a:t>
            </a:r>
            <a:r>
              <a:rPr lang="pt-BR" sz="2400" b="1" dirty="0"/>
              <a:t>, e o </a:t>
            </a:r>
            <a:r>
              <a:rPr lang="pt-BR" sz="2400" b="1" dirty="0">
                <a:solidFill>
                  <a:srgbClr val="FF0000"/>
                </a:solidFill>
              </a:rPr>
              <a:t>temor deles teria repousado</a:t>
            </a:r>
            <a:r>
              <a:rPr lang="pt-BR" sz="2400" b="1" dirty="0"/>
              <a:t> sobre os habitantes da terra, de modo que, em vez de manifestarem hostilidade, ter-lhes-iam mostrado favor. Mas os israelitas não agiram de pronto conforme a Palavra de Deus, e, enquanto estavam a queixar-se e </a:t>
            </a:r>
            <a:r>
              <a:rPr lang="pt-BR" sz="2400" b="1" dirty="0">
                <a:solidFill>
                  <a:srgbClr val="FF0000"/>
                </a:solidFill>
              </a:rPr>
              <a:t>murmurar,</a:t>
            </a:r>
            <a:r>
              <a:rPr lang="pt-BR" sz="2400" b="1" dirty="0"/>
              <a:t> passou se a áurea oportunidade. Quando finalmente estavam prontos para apresentar ao rei seu pedido, este não foi atendido.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5" name="Imagem 4">
            <a:extLst>
              <a:ext uri="{FF2B5EF4-FFF2-40B4-BE49-F238E27FC236}">
                <a16:creationId xmlns:a16="http://schemas.microsoft.com/office/drawing/2014/main" id="{41B061AE-F8A2-805A-B3A8-1E86F5394E26}"/>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84F447-1BA4-AD3F-FA2D-CB2B552C64D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0F4DE6C-B968-C8B5-B42E-6E49E9C7A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356D52-D886-7665-D06D-7D184CA2F5E5}"/>
              </a:ext>
            </a:extLst>
          </p:cNvPr>
          <p:cNvSpPr>
            <a:spLocks noGrp="1"/>
          </p:cNvSpPr>
          <p:nvPr>
            <p:ph idx="1"/>
          </p:nvPr>
        </p:nvSpPr>
        <p:spPr>
          <a:xfrm>
            <a:off x="139309" y="560888"/>
            <a:ext cx="8690365" cy="6035857"/>
          </a:xfrm>
        </p:spPr>
        <p:txBody>
          <a:bodyPr>
            <a:noAutofit/>
          </a:bodyPr>
          <a:lstStyle/>
          <a:p>
            <a:pPr algn="just">
              <a:lnSpc>
                <a:spcPts val="3600"/>
              </a:lnSpc>
              <a:spcAft>
                <a:spcPts val="600"/>
              </a:spcAft>
            </a:pPr>
            <a:r>
              <a:rPr lang="pt-BR" sz="2400" b="1" dirty="0"/>
              <a:t>É de importância </a:t>
            </a:r>
            <a:r>
              <a:rPr lang="pt-BR" sz="2400" b="1" dirty="0">
                <a:solidFill>
                  <a:srgbClr val="FF0000"/>
                </a:solidFill>
              </a:rPr>
              <a:t>crer</a:t>
            </a:r>
            <a:r>
              <a:rPr lang="pt-BR" sz="2400" b="1" dirty="0"/>
              <a:t> na palavra de Deus e com prontidão </a:t>
            </a:r>
            <a:r>
              <a:rPr lang="pt-BR" sz="2400" b="1" dirty="0">
                <a:solidFill>
                  <a:srgbClr val="FF0000"/>
                </a:solidFill>
              </a:rPr>
              <a:t>agir segundo ela, </a:t>
            </a:r>
            <a:r>
              <a:rPr lang="pt-BR" sz="2400" b="1" dirty="0"/>
              <a:t>enquanto Seus anjos estão esperando para agir em nosso favor. </a:t>
            </a:r>
          </a:p>
          <a:p>
            <a:pPr algn="just">
              <a:lnSpc>
                <a:spcPts val="3600"/>
              </a:lnSpc>
              <a:spcAft>
                <a:spcPts val="600"/>
              </a:spcAft>
            </a:pPr>
            <a:r>
              <a:rPr lang="pt-BR" sz="2400" b="1" dirty="0"/>
              <a:t>Satanás os tenta a desagradar ao Senhor pela hesitação e </a:t>
            </a:r>
            <a:r>
              <a:rPr lang="pt-BR" sz="2400" b="1" dirty="0">
                <a:solidFill>
                  <a:srgbClr val="FF0000"/>
                </a:solidFill>
              </a:rPr>
              <a:t>demora;</a:t>
            </a:r>
            <a:r>
              <a:rPr lang="pt-BR" sz="2400" b="1" dirty="0"/>
              <a:t> procura acender um espírito de </a:t>
            </a:r>
            <a:r>
              <a:rPr lang="pt-BR" sz="2400" b="1" dirty="0">
                <a:solidFill>
                  <a:srgbClr val="FF0000"/>
                </a:solidFill>
              </a:rPr>
              <a:t>contenda</a:t>
            </a:r>
            <a:r>
              <a:rPr lang="pt-BR" sz="2400" b="1" dirty="0"/>
              <a:t> ou despertar murmuração ou </a:t>
            </a:r>
            <a:r>
              <a:rPr lang="pt-BR" sz="2400" b="1" dirty="0">
                <a:solidFill>
                  <a:srgbClr val="FF0000"/>
                </a:solidFill>
              </a:rPr>
              <a:t>incredulidade,</a:t>
            </a:r>
            <a:r>
              <a:rPr lang="pt-BR" sz="2400" b="1" dirty="0"/>
              <a:t> e assim despojá-los das bênçãos que Deus deseja outorgar. </a:t>
            </a:r>
          </a:p>
          <a:p>
            <a:pPr algn="just">
              <a:lnSpc>
                <a:spcPts val="3600"/>
              </a:lnSpc>
              <a:spcAft>
                <a:spcPts val="600"/>
              </a:spcAft>
            </a:pPr>
            <a:r>
              <a:rPr lang="pt-BR" sz="2400" b="1" dirty="0"/>
              <a:t>Os servos de Deus devem ser </a:t>
            </a:r>
            <a:r>
              <a:rPr lang="pt-BR" sz="2400" b="1" dirty="0">
                <a:solidFill>
                  <a:srgbClr val="FF0000"/>
                </a:solidFill>
              </a:rPr>
              <a:t>homens de ação, </a:t>
            </a:r>
            <a:r>
              <a:rPr lang="pt-BR" sz="2400" b="1" dirty="0"/>
              <a:t>sempre prontos para se moverem tão depressa quanto Sua providência abre o caminho. Qualquer demora de sua parte, dá tempo para Satanás agir a fim de os derrotar.</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396C1886-6E07-E179-BAEC-E0DE28005983}"/>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4245725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Homem de roupa preta&#10;&#10;O conteúdo gerado por IA pode estar incorreto.">
            <a:extLst>
              <a:ext uri="{FF2B5EF4-FFF2-40B4-BE49-F238E27FC236}">
                <a16:creationId xmlns:a16="http://schemas.microsoft.com/office/drawing/2014/main" id="{0900ED8A-8EFF-2A84-0E08-3C4E47B27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20149"/>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Devemos nos Relacionar Com Todos?</a:t>
            </a:r>
          </a:p>
        </p:txBody>
      </p:sp>
    </p:spTree>
    <p:extLst>
      <p:ext uri="{BB962C8B-B14F-4D97-AF65-F5344CB8AC3E}">
        <p14:creationId xmlns:p14="http://schemas.microsoft.com/office/powerpoint/2010/main" val="366901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42874"/>
            <a:ext cx="8690365" cy="6715115"/>
          </a:xfrm>
        </p:spPr>
        <p:txBody>
          <a:bodyPr>
            <a:noAutofit/>
          </a:bodyPr>
          <a:lstStyle/>
          <a:p>
            <a:pPr algn="just">
              <a:lnSpc>
                <a:spcPts val="3200"/>
              </a:lnSpc>
              <a:spcAft>
                <a:spcPts val="600"/>
              </a:spcAft>
            </a:pPr>
            <a:r>
              <a:rPr lang="pt-BR" sz="2400" b="1" dirty="0"/>
              <a:t>Os edomitas eram descendentes de Abraão e Isaque, e por amor a estes Seus servos, Deus mostrara favor aos filhos de Esaú. Ele lhes dera a montanha de </a:t>
            </a:r>
            <a:r>
              <a:rPr lang="pt-BR" sz="2400" b="1" dirty="0" err="1"/>
              <a:t>Seir</a:t>
            </a:r>
            <a:r>
              <a:rPr lang="pt-BR" sz="2400" b="1" dirty="0"/>
              <a:t> em possessão, e </a:t>
            </a:r>
            <a:r>
              <a:rPr lang="pt-BR" sz="2400" b="1" dirty="0">
                <a:solidFill>
                  <a:srgbClr val="FF0000"/>
                </a:solidFill>
              </a:rPr>
              <a:t>não deveriam ser perturbados </a:t>
            </a:r>
            <a:r>
              <a:rPr lang="pt-BR" sz="2400" b="1" dirty="0"/>
              <a:t>a menos que pelos seus pecados se colocassem além do alcance de Sua misericórdia. Os edomitas estavam ainda sob o tempo de graça, e em tais condições deviam ser tratados misericordiosamente. </a:t>
            </a:r>
          </a:p>
          <a:p>
            <a:pPr algn="just">
              <a:lnSpc>
                <a:spcPts val="3200"/>
              </a:lnSpc>
              <a:spcAft>
                <a:spcPts val="600"/>
              </a:spcAft>
            </a:pPr>
            <a:r>
              <a:rPr lang="pt-BR" sz="2400" b="1" dirty="0"/>
              <a:t>Deus Se deleita com a misericórdia e manifesta compaixão antes de infligir juízos. Ensina Israel a </a:t>
            </a:r>
            <a:r>
              <a:rPr lang="pt-BR" sz="2400" b="1" dirty="0">
                <a:solidFill>
                  <a:srgbClr val="FF0000"/>
                </a:solidFill>
              </a:rPr>
              <a:t>poupar</a:t>
            </a:r>
            <a:r>
              <a:rPr lang="pt-BR" sz="2400" b="1" dirty="0"/>
              <a:t> o povo de </a:t>
            </a:r>
            <a:r>
              <a:rPr lang="pt-BR" sz="2400" b="1" dirty="0" err="1"/>
              <a:t>Edom</a:t>
            </a:r>
            <a:r>
              <a:rPr lang="pt-BR" sz="2400" b="1" dirty="0"/>
              <a:t>, antes de exigir que destruam os habitantes de Canaã.</a:t>
            </a:r>
          </a:p>
          <a:p>
            <a:pPr algn="just">
              <a:lnSpc>
                <a:spcPts val="3200"/>
              </a:lnSpc>
              <a:spcAft>
                <a:spcPts val="600"/>
              </a:spcAft>
            </a:pPr>
            <a:r>
              <a:rPr lang="pt-BR" sz="2400" b="1" dirty="0"/>
              <a:t>Deus lhes prometera uma boa herança; mas não deviam entender </a:t>
            </a:r>
            <a:r>
              <a:rPr lang="pt-BR" sz="2400" b="1" dirty="0">
                <a:solidFill>
                  <a:srgbClr val="FF0000"/>
                </a:solidFill>
              </a:rPr>
              <a:t>que somente eles tinham direitos </a:t>
            </a:r>
            <a:r>
              <a:rPr lang="pt-BR" sz="2400" b="1" dirty="0"/>
              <a:t>na terra, e procurar excluir todos os outros.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9C522B83-0204-D7B5-8177-BF76E14E8F63}"/>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295691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Uma imagem contendo no interior, mesa, pequeno, par&#10;&#10;O conteúdo gerado por IA pode estar incorreto.">
            <a:extLst>
              <a:ext uri="{FF2B5EF4-FFF2-40B4-BE49-F238E27FC236}">
                <a16:creationId xmlns:a16="http://schemas.microsoft.com/office/drawing/2014/main" id="{869FFBC5-6DB5-79F8-70BB-CF74742A4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0" y="5677228"/>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que Forma Deus Corrige Nossa Descrença?</a:t>
            </a:r>
          </a:p>
        </p:txBody>
      </p:sp>
    </p:spTree>
    <p:extLst>
      <p:ext uri="{BB962C8B-B14F-4D97-AF65-F5344CB8AC3E}">
        <p14:creationId xmlns:p14="http://schemas.microsoft.com/office/powerpoint/2010/main" val="131300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247379"/>
            <a:ext cx="8690365" cy="6532246"/>
          </a:xfrm>
        </p:spPr>
        <p:txBody>
          <a:bodyPr>
            <a:noAutofit/>
          </a:bodyPr>
          <a:lstStyle/>
          <a:p>
            <a:pPr algn="just">
              <a:lnSpc>
                <a:spcPts val="3600"/>
              </a:lnSpc>
              <a:spcAft>
                <a:spcPts val="600"/>
              </a:spcAft>
            </a:pPr>
            <a:r>
              <a:rPr lang="pt-BR" sz="2400" b="1" dirty="0"/>
              <a:t>Deus dera ao povo água em resposta aos seus clamores, mas permitiu que de sua incredulidade resultasse </a:t>
            </a:r>
            <a:r>
              <a:rPr lang="pt-BR" sz="2400" b="1" dirty="0">
                <a:solidFill>
                  <a:srgbClr val="FF0000"/>
                </a:solidFill>
              </a:rPr>
              <a:t>seu próprio castigo. </a:t>
            </a:r>
            <a:r>
              <a:rPr lang="pt-BR" sz="2400" b="1" dirty="0"/>
              <a:t>Novamente deviam atravessar o deserto e matar sua sede pela fonte miraculosa, coisa esta de que não mais teriam necessidade caso houvessem confiado </a:t>
            </a:r>
            <a:r>
              <a:rPr lang="pt-BR" sz="2400" b="1" dirty="0" err="1"/>
              <a:t>nEle</a:t>
            </a:r>
            <a:r>
              <a:rPr lang="pt-BR" sz="2400" b="1" dirty="0"/>
              <a:t>.</a:t>
            </a:r>
          </a:p>
          <a:p>
            <a:pPr algn="just">
              <a:lnSpc>
                <a:spcPts val="3600"/>
              </a:lnSpc>
              <a:spcAft>
                <a:spcPts val="600"/>
              </a:spcAft>
            </a:pPr>
            <a:r>
              <a:rPr lang="pt-BR" sz="2400" b="1" dirty="0"/>
              <a:t>Em conformidade com isto, as hostes de Israel voltaram novamente para o Sul, e seguiram através de áridas regiões, que pareciam mesmo mais </a:t>
            </a:r>
            <a:r>
              <a:rPr lang="pt-BR" sz="2400" b="1" dirty="0">
                <a:solidFill>
                  <a:srgbClr val="FF0000"/>
                </a:solidFill>
              </a:rPr>
              <a:t>medonhas</a:t>
            </a:r>
            <a:r>
              <a:rPr lang="pt-BR" sz="2400" b="1" dirty="0"/>
              <a:t> depois de um relance aos pontos verdejantes entre as colinas e vales de </a:t>
            </a:r>
            <a:r>
              <a:rPr lang="pt-BR" sz="2400" b="1" dirty="0" err="1"/>
              <a:t>Edom</a:t>
            </a:r>
            <a:r>
              <a:rPr lang="pt-BR" sz="2400" b="1" dirty="0"/>
              <a:t>. Da cordilheira de montanhas sobranceira a este sombrio deserto, ergue-se o monte de </a:t>
            </a:r>
            <a:r>
              <a:rPr lang="pt-BR" sz="2400" b="1" dirty="0" err="1"/>
              <a:t>Hor</a:t>
            </a:r>
            <a:r>
              <a:rPr lang="pt-BR" sz="2400" b="1" dirty="0"/>
              <a:t>, em cujo cimo morreria e seria sepultado Arão.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a:extLst>
              <a:ext uri="{FF2B5EF4-FFF2-40B4-BE49-F238E27FC236}">
                <a16:creationId xmlns:a16="http://schemas.microsoft.com/office/drawing/2014/main" id="{375D665A-4AD6-9C05-36D4-DC5BD3C3D4A7}"/>
              </a:ext>
            </a:extLst>
          </p:cNvPr>
          <p:cNvPicPr>
            <a:picLocks noChangeAspect="1"/>
          </p:cNvPicPr>
          <p:nvPr/>
        </p:nvPicPr>
        <p:blipFill>
          <a:blip r:embed="rId3">
            <a:extLst>
              <a:ext uri="{28A0092B-C50C-407E-A947-70E740481C1C}">
                <a14:useLocalDpi xmlns:a14="http://schemas.microsoft.com/office/drawing/2010/main" val="0"/>
              </a:ext>
            </a:extLst>
          </a:blip>
          <a:srcRect l="77631"/>
          <a:stretch>
            <a:fillRect/>
          </a:stretch>
        </p:blipFill>
        <p:spPr>
          <a:xfrm>
            <a:off x="9480884" y="0"/>
            <a:ext cx="2727158" cy="6858000"/>
          </a:xfrm>
          <a:prstGeom prst="rect">
            <a:avLst/>
          </a:prstGeom>
        </p:spPr>
      </p:pic>
    </p:spTree>
    <p:extLst>
      <p:ext uri="{BB962C8B-B14F-4D97-AF65-F5344CB8AC3E}">
        <p14:creationId xmlns:p14="http://schemas.microsoft.com/office/powerpoint/2010/main" val="1332553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402</TotalTime>
  <Words>4860</Words>
  <Application>Microsoft Office PowerPoint</Application>
  <PresentationFormat>Widescreen</PresentationFormat>
  <Paragraphs>161</Paragraphs>
  <Slides>34</Slides>
  <Notes>34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34</vt:i4>
      </vt:variant>
    </vt:vector>
  </HeadingPairs>
  <TitlesOfParts>
    <vt:vector size="40" baseType="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2025-10-16T19:52:35Z</dcterms:modified>
</cp:coreProperties>
</file>