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300" r:id="rId4"/>
    <p:sldId id="257" r:id="rId5"/>
    <p:sldId id="301" r:id="rId6"/>
    <p:sldId id="322" r:id="rId7"/>
    <p:sldId id="259" r:id="rId8"/>
    <p:sldId id="323" r:id="rId9"/>
    <p:sldId id="302" r:id="rId10"/>
    <p:sldId id="321" r:id="rId11"/>
    <p:sldId id="303" r:id="rId12"/>
    <p:sldId id="324" r:id="rId13"/>
    <p:sldId id="327" r:id="rId14"/>
    <p:sldId id="328" r:id="rId15"/>
    <p:sldId id="304" r:id="rId16"/>
    <p:sldId id="325" r:id="rId17"/>
    <p:sldId id="305" r:id="rId18"/>
    <p:sldId id="326" r:id="rId19"/>
    <p:sldId id="329" r:id="rId20"/>
    <p:sldId id="306"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CE0FB-C052-4D2D-B983-96C279DC275A}" v="36" dt="2025-10-20T20:14:07.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2" d="100"/>
          <a:sy n="42" d="100"/>
        </p:scale>
        <p:origin x="54" y="8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sldOrd">
      <pc:chgData name="Pr. Marcelo Augusto de Carvalho" userId="003edaac93cd75e4" providerId="LiveId" clId="{EB6694EA-8DB5-4428-B735-25A70CB81814}" dt="2025-10-20T20:14:34.050" v="1331" actId="1036"/>
      <pc:docMkLst>
        <pc:docMk/>
      </pc:docMkLst>
      <pc:sldChg chg="addSp modSp mod modNotesTx">
        <pc:chgData name="Pr. Marcelo Augusto de Carvalho" userId="003edaac93cd75e4" providerId="LiveId" clId="{EB6694EA-8DB5-4428-B735-25A70CB81814}" dt="2025-10-20T20:09:30.025" v="1157" actId="1036"/>
        <pc:sldMkLst>
          <pc:docMk/>
          <pc:sldMk cId="2391147461" sldId="256"/>
        </pc:sldMkLst>
        <pc:spChg chg="mod">
          <ac:chgData name="Pr. Marcelo Augusto de Carvalho" userId="003edaac93cd75e4" providerId="LiveId" clId="{EB6694EA-8DB5-4428-B735-25A70CB81814}" dt="2025-10-20T20:09:30.025" v="1157" actId="1036"/>
          <ac:spMkLst>
            <pc:docMk/>
            <pc:sldMk cId="2391147461" sldId="256"/>
            <ac:spMk id="4" creationId="{281DBA33-D16E-6458-79C5-9E884890072A}"/>
          </ac:spMkLst>
        </pc:spChg>
        <pc:picChg chg="add mod ord">
          <ac:chgData name="Pr. Marcelo Augusto de Carvalho" userId="003edaac93cd75e4" providerId="LiveId" clId="{EB6694EA-8DB5-4428-B735-25A70CB81814}" dt="2025-10-20T20:09:06.189" v="1072" actId="171"/>
          <ac:picMkLst>
            <pc:docMk/>
            <pc:sldMk cId="2391147461" sldId="256"/>
            <ac:picMk id="3" creationId="{FCFCDCA4-1466-CB4C-0684-C3B921090A48}"/>
          </ac:picMkLst>
        </pc:picChg>
      </pc:sldChg>
      <pc:sldChg chg="addSp delSp modSp mod">
        <pc:chgData name="Pr. Marcelo Augusto de Carvalho" userId="003edaac93cd75e4" providerId="LiveId" clId="{EB6694EA-8DB5-4428-B735-25A70CB81814}" dt="2025-10-20T20:10:37.482" v="1238" actId="1038"/>
        <pc:sldMkLst>
          <pc:docMk/>
          <pc:sldMk cId="3097251901" sldId="257"/>
        </pc:sldMkLst>
        <pc:spChg chg="mod">
          <ac:chgData name="Pr. Marcelo Augusto de Carvalho" userId="003edaac93cd75e4" providerId="LiveId" clId="{EB6694EA-8DB5-4428-B735-25A70CB81814}" dt="2025-10-20T18:33:48.928" v="914" actId="207"/>
          <ac:spMkLst>
            <pc:docMk/>
            <pc:sldMk cId="3097251901" sldId="257"/>
            <ac:spMk id="3" creationId="{C3F39A52-9BFF-21C8-E67F-F27B6F020CBE}"/>
          </ac:spMkLst>
        </pc:spChg>
        <pc:picChg chg="del">
          <ac:chgData name="Pr. Marcelo Augusto de Carvalho" userId="003edaac93cd75e4" providerId="LiveId" clId="{EB6694EA-8DB5-4428-B735-25A70CB81814}" dt="2025-10-20T20:10:01.068" v="1207"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20T20:10:37.482" v="1238" actId="1038"/>
          <ac:picMkLst>
            <pc:docMk/>
            <pc:sldMk cId="3097251901" sldId="257"/>
            <ac:picMk id="5" creationId="{292068CC-9954-859F-9BFE-729576741958}"/>
          </ac:picMkLst>
        </pc:picChg>
      </pc:sldChg>
      <pc:sldChg chg="modSp mod">
        <pc:chgData name="Pr. Marcelo Augusto de Carvalho" userId="003edaac93cd75e4" providerId="LiveId" clId="{EB6694EA-8DB5-4428-B735-25A70CB81814}" dt="2025-10-02T14:34:47.459" v="42" actId="20577"/>
        <pc:sldMkLst>
          <pc:docMk/>
          <pc:sldMk cId="3284625694" sldId="258"/>
        </pc:sldMkLst>
        <pc:spChg chg="mod">
          <ac:chgData name="Pr. Marcelo Augusto de Carvalho" userId="003edaac93cd75e4" providerId="LiveId" clId="{EB6694EA-8DB5-4428-B735-25A70CB81814}" dt="2025-10-02T14:34:47.459" v="42" actId="20577"/>
          <ac:spMkLst>
            <pc:docMk/>
            <pc:sldMk cId="3284625694" sldId="258"/>
            <ac:spMk id="5" creationId="{6A751132-2C4E-80A0-99E1-CC643B27E252}"/>
          </ac:spMkLst>
        </pc:spChg>
      </pc:sldChg>
      <pc:sldChg chg="addSp modSp mod">
        <pc:chgData name="Pr. Marcelo Augusto de Carvalho" userId="003edaac93cd75e4" providerId="LiveId" clId="{EB6694EA-8DB5-4428-B735-25A70CB81814}" dt="2025-10-20T20:12:34.191" v="1271" actId="20577"/>
        <pc:sldMkLst>
          <pc:docMk/>
          <pc:sldMk cId="1313003849" sldId="259"/>
        </pc:sldMkLst>
        <pc:spChg chg="mod">
          <ac:chgData name="Pr. Marcelo Augusto de Carvalho" userId="003edaac93cd75e4" providerId="LiveId" clId="{EB6694EA-8DB5-4428-B735-25A70CB81814}" dt="2025-10-20T20:12:34.191" v="1271" actId="20577"/>
          <ac:spMkLst>
            <pc:docMk/>
            <pc:sldMk cId="1313003849" sldId="259"/>
            <ac:spMk id="2" creationId="{05A67677-772A-1396-E2C4-5018CB2B0573}"/>
          </ac:spMkLst>
        </pc:spChg>
        <pc:picChg chg="add mod ord">
          <ac:chgData name="Pr. Marcelo Augusto de Carvalho" userId="003edaac93cd75e4" providerId="LiveId" clId="{EB6694EA-8DB5-4428-B735-25A70CB81814}" dt="2025-10-20T20:12:14.276" v="1268" actId="171"/>
          <ac:picMkLst>
            <pc:docMk/>
            <pc:sldMk cId="1313003849" sldId="259"/>
            <ac:picMk id="4" creationId="{E96204EF-43B9-1B89-11F5-A5B4916D81A2}"/>
          </ac:picMkLst>
        </pc:picChg>
      </pc:sldChg>
      <pc:sldChg chg="del">
        <pc:chgData name="Pr. Marcelo Augusto de Carvalho" userId="003edaac93cd75e4" providerId="LiveId" clId="{EB6694EA-8DB5-4428-B735-25A70CB81814}" dt="2025-10-07T14:32:19.761" v="420" actId="47"/>
        <pc:sldMkLst>
          <pc:docMk/>
          <pc:sldMk cId="3518966941" sldId="299"/>
        </pc:sldMkLst>
      </pc:sldChg>
      <pc:sldChg chg="addSp modSp mod">
        <pc:chgData name="Pr. Marcelo Augusto de Carvalho" userId="003edaac93cd75e4" providerId="LiveId" clId="{EB6694EA-8DB5-4428-B735-25A70CB81814}" dt="2025-10-20T20:09:50.670" v="1206" actId="1035"/>
        <pc:sldMkLst>
          <pc:docMk/>
          <pc:sldMk cId="3579515904" sldId="300"/>
        </pc:sldMkLst>
        <pc:spChg chg="mod">
          <ac:chgData name="Pr. Marcelo Augusto de Carvalho" userId="003edaac93cd75e4" providerId="LiveId" clId="{EB6694EA-8DB5-4428-B735-25A70CB81814}" dt="2025-10-20T20:09:50.670" v="1206" actId="1035"/>
          <ac:spMkLst>
            <pc:docMk/>
            <pc:sldMk cId="3579515904" sldId="300"/>
            <ac:spMk id="5" creationId="{80A9F6E0-A5D3-838C-5712-6982C41E4A8A}"/>
          </ac:spMkLst>
        </pc:spChg>
        <pc:picChg chg="add mod ord">
          <ac:chgData name="Pr. Marcelo Augusto de Carvalho" userId="003edaac93cd75e4" providerId="LiveId" clId="{EB6694EA-8DB5-4428-B735-25A70CB81814}" dt="2025-10-20T20:09:43.829" v="1161" actId="171"/>
          <ac:picMkLst>
            <pc:docMk/>
            <pc:sldMk cId="3579515904" sldId="300"/>
            <ac:picMk id="3" creationId="{EA3640EA-B9FE-3372-E594-5CE1CA3C0117}"/>
          </ac:picMkLst>
        </pc:picChg>
      </pc:sldChg>
      <pc:sldChg chg="addSp modSp mod">
        <pc:chgData name="Pr. Marcelo Augusto de Carvalho" userId="003edaac93cd75e4" providerId="LiveId" clId="{EB6694EA-8DB5-4428-B735-25A70CB81814}" dt="2025-10-20T20:12:00.900" v="1264" actId="20577"/>
        <pc:sldMkLst>
          <pc:docMk/>
          <pc:sldMk cId="3669010739" sldId="301"/>
        </pc:sldMkLst>
        <pc:spChg chg="mod">
          <ac:chgData name="Pr. Marcelo Augusto de Carvalho" userId="003edaac93cd75e4" providerId="LiveId" clId="{EB6694EA-8DB5-4428-B735-25A70CB81814}" dt="2025-10-20T20:12:00.900" v="1264" actId="20577"/>
          <ac:spMkLst>
            <pc:docMk/>
            <pc:sldMk cId="3669010739" sldId="301"/>
            <ac:spMk id="5" creationId="{26818464-3753-87B3-CAFC-1E0CA3B0ECC8}"/>
          </ac:spMkLst>
        </pc:spChg>
        <pc:picChg chg="add mod ord">
          <ac:chgData name="Pr. Marcelo Augusto de Carvalho" userId="003edaac93cd75e4" providerId="LiveId" clId="{EB6694EA-8DB5-4428-B735-25A70CB81814}" dt="2025-10-20T20:11:46.160" v="1260" actId="171"/>
          <ac:picMkLst>
            <pc:docMk/>
            <pc:sldMk cId="3669010739" sldId="301"/>
            <ac:picMk id="3" creationId="{99C8D338-841D-7AAE-8CE2-D90D0DF1D680}"/>
          </ac:picMkLst>
        </pc:picChg>
      </pc:sldChg>
      <pc:sldChg chg="addSp modSp mod">
        <pc:chgData name="Pr. Marcelo Augusto de Carvalho" userId="003edaac93cd75e4" providerId="LiveId" clId="{EB6694EA-8DB5-4428-B735-25A70CB81814}" dt="2025-10-20T20:12:53.377" v="1280" actId="1036"/>
        <pc:sldMkLst>
          <pc:docMk/>
          <pc:sldMk cId="150383901" sldId="302"/>
        </pc:sldMkLst>
        <pc:spChg chg="mod">
          <ac:chgData name="Pr. Marcelo Augusto de Carvalho" userId="003edaac93cd75e4" providerId="LiveId" clId="{EB6694EA-8DB5-4428-B735-25A70CB81814}" dt="2025-10-20T20:12:53.377" v="1280" actId="1036"/>
          <ac:spMkLst>
            <pc:docMk/>
            <pc:sldMk cId="150383901" sldId="302"/>
            <ac:spMk id="5" creationId="{DB29BF97-407C-DC8D-A883-64E75A0D628F}"/>
          </ac:spMkLst>
        </pc:spChg>
        <pc:picChg chg="add mod ord">
          <ac:chgData name="Pr. Marcelo Augusto de Carvalho" userId="003edaac93cd75e4" providerId="LiveId" clId="{EB6694EA-8DB5-4428-B735-25A70CB81814}" dt="2025-10-20T20:12:46.993" v="1275" actId="171"/>
          <ac:picMkLst>
            <pc:docMk/>
            <pc:sldMk cId="150383901" sldId="302"/>
            <ac:picMk id="3" creationId="{7FC28D0B-10FF-A514-EFF7-ADB078223E3E}"/>
          </ac:picMkLst>
        </pc:picChg>
      </pc:sldChg>
      <pc:sldChg chg="addSp modSp mod">
        <pc:chgData name="Pr. Marcelo Augusto de Carvalho" userId="003edaac93cd75e4" providerId="LiveId" clId="{EB6694EA-8DB5-4428-B735-25A70CB81814}" dt="2025-10-20T20:13:05.622" v="1284" actId="171"/>
        <pc:sldMkLst>
          <pc:docMk/>
          <pc:sldMk cId="1890525026" sldId="303"/>
        </pc:sldMkLst>
        <pc:spChg chg="mod">
          <ac:chgData name="Pr. Marcelo Augusto de Carvalho" userId="003edaac93cd75e4" providerId="LiveId" clId="{EB6694EA-8DB5-4428-B735-25A70CB81814}" dt="2025-10-20T18:26:13.383" v="672" actId="1036"/>
          <ac:spMkLst>
            <pc:docMk/>
            <pc:sldMk cId="1890525026" sldId="303"/>
            <ac:spMk id="2" creationId="{781C9BDE-0933-0317-0FC6-015BE593276E}"/>
          </ac:spMkLst>
        </pc:spChg>
        <pc:picChg chg="add mod ord">
          <ac:chgData name="Pr. Marcelo Augusto de Carvalho" userId="003edaac93cd75e4" providerId="LiveId" clId="{EB6694EA-8DB5-4428-B735-25A70CB81814}" dt="2025-10-20T20:13:05.622" v="1284" actId="171"/>
          <ac:picMkLst>
            <pc:docMk/>
            <pc:sldMk cId="1890525026" sldId="303"/>
            <ac:picMk id="4" creationId="{1F3DB9BE-A58C-A2E7-4424-97BB80E1EB6F}"/>
          </ac:picMkLst>
        </pc:picChg>
      </pc:sldChg>
      <pc:sldChg chg="addSp modSp mod">
        <pc:chgData name="Pr. Marcelo Augusto de Carvalho" userId="003edaac93cd75e4" providerId="LiveId" clId="{EB6694EA-8DB5-4428-B735-25A70CB81814}" dt="2025-10-20T20:13:39.678" v="1291" actId="20577"/>
        <pc:sldMkLst>
          <pc:docMk/>
          <pc:sldMk cId="1276572440" sldId="304"/>
        </pc:sldMkLst>
        <pc:spChg chg="mod">
          <ac:chgData name="Pr. Marcelo Augusto de Carvalho" userId="003edaac93cd75e4" providerId="LiveId" clId="{EB6694EA-8DB5-4428-B735-25A70CB81814}" dt="2025-10-20T20:13:39.678" v="1291" actId="20577"/>
          <ac:spMkLst>
            <pc:docMk/>
            <pc:sldMk cId="1276572440" sldId="304"/>
            <ac:spMk id="2" creationId="{78BDB980-31FC-3643-5191-4B198989E654}"/>
          </ac:spMkLst>
        </pc:spChg>
        <pc:picChg chg="add mod ord">
          <ac:chgData name="Pr. Marcelo Augusto de Carvalho" userId="003edaac93cd75e4" providerId="LiveId" clId="{EB6694EA-8DB5-4428-B735-25A70CB81814}" dt="2025-10-20T20:13:27.257" v="1288" actId="171"/>
          <ac:picMkLst>
            <pc:docMk/>
            <pc:sldMk cId="1276572440" sldId="304"/>
            <ac:picMk id="4" creationId="{C9937DA1-3362-AF3B-E689-8A334FD77BFA}"/>
          </ac:picMkLst>
        </pc:picChg>
      </pc:sldChg>
      <pc:sldChg chg="addSp modSp mod">
        <pc:chgData name="Pr. Marcelo Augusto de Carvalho" userId="003edaac93cd75e4" providerId="LiveId" clId="{EB6694EA-8DB5-4428-B735-25A70CB81814}" dt="2025-10-20T20:13:54.089" v="1295" actId="171"/>
        <pc:sldMkLst>
          <pc:docMk/>
          <pc:sldMk cId="3262789316" sldId="305"/>
        </pc:sldMkLst>
        <pc:spChg chg="mod">
          <ac:chgData name="Pr. Marcelo Augusto de Carvalho" userId="003edaac93cd75e4" providerId="LiveId" clId="{EB6694EA-8DB5-4428-B735-25A70CB81814}" dt="2025-10-20T18:32:01.163" v="864" actId="1036"/>
          <ac:spMkLst>
            <pc:docMk/>
            <pc:sldMk cId="3262789316" sldId="305"/>
            <ac:spMk id="2" creationId="{1ADFFB66-6DD2-7375-7E18-79475EB3A02C}"/>
          </ac:spMkLst>
        </pc:spChg>
        <pc:picChg chg="add mod ord">
          <ac:chgData name="Pr. Marcelo Augusto de Carvalho" userId="003edaac93cd75e4" providerId="LiveId" clId="{EB6694EA-8DB5-4428-B735-25A70CB81814}" dt="2025-10-20T20:13:54.089" v="1295" actId="171"/>
          <ac:picMkLst>
            <pc:docMk/>
            <pc:sldMk cId="3262789316" sldId="305"/>
            <ac:picMk id="4" creationId="{A84D7451-B7F9-65AF-1626-777B986CB169}"/>
          </ac:picMkLst>
        </pc:picChg>
      </pc:sldChg>
      <pc:sldChg chg="addSp modSp mod modNotesTx">
        <pc:chgData name="Pr. Marcelo Augusto de Carvalho" userId="003edaac93cd75e4" providerId="LiveId" clId="{EB6694EA-8DB5-4428-B735-25A70CB81814}" dt="2025-10-20T20:14:34.050" v="1331" actId="1036"/>
        <pc:sldMkLst>
          <pc:docMk/>
          <pc:sldMk cId="856942278" sldId="306"/>
        </pc:sldMkLst>
        <pc:spChg chg="mod">
          <ac:chgData name="Pr. Marcelo Augusto de Carvalho" userId="003edaac93cd75e4" providerId="LiveId" clId="{EB6694EA-8DB5-4428-B735-25A70CB81814}" dt="2025-10-20T20:14:34.050" v="1331" actId="1036"/>
          <ac:spMkLst>
            <pc:docMk/>
            <pc:sldMk cId="856942278" sldId="306"/>
            <ac:spMk id="2" creationId="{63E37C5D-50E5-54BD-E06B-82189C06D3D4}"/>
          </ac:spMkLst>
        </pc:spChg>
        <pc:picChg chg="add mod ord">
          <ac:chgData name="Pr. Marcelo Augusto de Carvalho" userId="003edaac93cd75e4" providerId="LiveId" clId="{EB6694EA-8DB5-4428-B735-25A70CB81814}" dt="2025-10-20T20:14:08.924" v="1299" actId="171"/>
          <ac:picMkLst>
            <pc:docMk/>
            <pc:sldMk cId="856942278" sldId="306"/>
            <ac:picMk id="4" creationId="{B01F89C7-6F48-FBDC-ED00-3C8BE559F740}"/>
          </ac:picMkLst>
        </pc:picChg>
      </pc:sldChg>
      <pc:sldChg chg="del">
        <pc:chgData name="Pr. Marcelo Augusto de Carvalho" userId="003edaac93cd75e4" providerId="LiveId" clId="{EB6694EA-8DB5-4428-B735-25A70CB81814}" dt="2025-10-07T14:32:19.761" v="420" actId="47"/>
        <pc:sldMkLst>
          <pc:docMk/>
          <pc:sldMk cId="516013852" sldId="319"/>
        </pc:sldMkLst>
      </pc:sldChg>
      <pc:sldChg chg="del">
        <pc:chgData name="Pr. Marcelo Augusto de Carvalho" userId="003edaac93cd75e4" providerId="LiveId" clId="{EB6694EA-8DB5-4428-B735-25A70CB81814}" dt="2025-10-07T14:32:19.761" v="420" actId="47"/>
        <pc:sldMkLst>
          <pc:docMk/>
          <pc:sldMk cId="10581937" sldId="320"/>
        </pc:sldMkLst>
      </pc:sldChg>
      <pc:sldChg chg="addSp delSp modSp mod">
        <pc:chgData name="Pr. Marcelo Augusto de Carvalho" userId="003edaac93cd75e4" providerId="LiveId" clId="{EB6694EA-8DB5-4428-B735-25A70CB81814}" dt="2025-10-20T20:11:04.515" v="1244"/>
        <pc:sldMkLst>
          <pc:docMk/>
          <pc:sldMk cId="2671598681" sldId="321"/>
        </pc:sldMkLst>
        <pc:spChg chg="mod">
          <ac:chgData name="Pr. Marcelo Augusto de Carvalho" userId="003edaac93cd75e4" providerId="LiveId" clId="{EB6694EA-8DB5-4428-B735-25A70CB81814}" dt="2025-10-20T18:35:30.950" v="923" actId="207"/>
          <ac:spMkLst>
            <pc:docMk/>
            <pc:sldMk cId="2671598681" sldId="321"/>
            <ac:spMk id="3" creationId="{D5A876F3-E8FC-C3CB-9F42-D97E9ECF52A7}"/>
          </ac:spMkLst>
        </pc:spChg>
        <pc:picChg chg="del">
          <ac:chgData name="Pr. Marcelo Augusto de Carvalho" userId="003edaac93cd75e4" providerId="LiveId" clId="{EB6694EA-8DB5-4428-B735-25A70CB81814}" dt="2025-10-20T20:11:03.589" v="1243"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20T20:11:04.515" v="1244"/>
          <ac:picMkLst>
            <pc:docMk/>
            <pc:sldMk cId="2671598681" sldId="321"/>
            <ac:picMk id="4" creationId="{FE2C0B50-B8B7-5FC1-61C3-152C73A7F449}"/>
          </ac:picMkLst>
        </pc:picChg>
      </pc:sldChg>
      <pc:sldChg chg="addSp delSp modSp mod">
        <pc:chgData name="Pr. Marcelo Augusto de Carvalho" userId="003edaac93cd75e4" providerId="LiveId" clId="{EB6694EA-8DB5-4428-B735-25A70CB81814}" dt="2025-10-20T20:10:54.985" v="1240"/>
        <pc:sldMkLst>
          <pc:docMk/>
          <pc:sldMk cId="2956918268" sldId="322"/>
        </pc:sldMkLst>
        <pc:spChg chg="mod">
          <ac:chgData name="Pr. Marcelo Augusto de Carvalho" userId="003edaac93cd75e4" providerId="LiveId" clId="{EB6694EA-8DB5-4428-B735-25A70CB81814}" dt="2025-10-20T18:34:24.915" v="918" actId="207"/>
          <ac:spMkLst>
            <pc:docMk/>
            <pc:sldMk cId="2956918268" sldId="322"/>
            <ac:spMk id="3" creationId="{96867E34-4A4A-6A7A-B4DE-78F89A14A537}"/>
          </ac:spMkLst>
        </pc:spChg>
        <pc:picChg chg="del">
          <ac:chgData name="Pr. Marcelo Augusto de Carvalho" userId="003edaac93cd75e4" providerId="LiveId" clId="{EB6694EA-8DB5-4428-B735-25A70CB81814}" dt="2025-10-20T20:10:54.020" v="1239"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20T20:10:54.985" v="1240"/>
          <ac:picMkLst>
            <pc:docMk/>
            <pc:sldMk cId="2956918268" sldId="322"/>
            <ac:picMk id="4" creationId="{E19EE85D-DE36-A4CF-6080-061337912F03}"/>
          </ac:picMkLst>
        </pc:picChg>
      </pc:sldChg>
      <pc:sldChg chg="addSp delSp modSp mod">
        <pc:chgData name="Pr. Marcelo Augusto de Carvalho" userId="003edaac93cd75e4" providerId="LiveId" clId="{EB6694EA-8DB5-4428-B735-25A70CB81814}" dt="2025-10-20T20:10:59.881" v="1242"/>
        <pc:sldMkLst>
          <pc:docMk/>
          <pc:sldMk cId="13325531" sldId="323"/>
        </pc:sldMkLst>
        <pc:spChg chg="mod">
          <ac:chgData name="Pr. Marcelo Augusto de Carvalho" userId="003edaac93cd75e4" providerId="LiveId" clId="{EB6694EA-8DB5-4428-B735-25A70CB81814}" dt="2025-10-20T18:35:00.063" v="921" actId="207"/>
          <ac:spMkLst>
            <pc:docMk/>
            <pc:sldMk cId="13325531" sldId="323"/>
            <ac:spMk id="3" creationId="{1EC8772D-D06F-7FC4-AA63-C013B8DFC68A}"/>
          </ac:spMkLst>
        </pc:spChg>
        <pc:picChg chg="del">
          <ac:chgData name="Pr. Marcelo Augusto de Carvalho" userId="003edaac93cd75e4" providerId="LiveId" clId="{EB6694EA-8DB5-4428-B735-25A70CB81814}" dt="2025-10-20T20:10:58.933" v="1241"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20T20:10:59.881" v="1242"/>
          <ac:picMkLst>
            <pc:docMk/>
            <pc:sldMk cId="13325531" sldId="323"/>
            <ac:picMk id="4" creationId="{150B6D62-1F12-37ED-00FE-A041426BA7F3}"/>
          </ac:picMkLst>
        </pc:picChg>
      </pc:sldChg>
      <pc:sldChg chg="addSp delSp modSp mod ord">
        <pc:chgData name="Pr. Marcelo Augusto de Carvalho" userId="003edaac93cd75e4" providerId="LiveId" clId="{EB6694EA-8DB5-4428-B735-25A70CB81814}" dt="2025-10-20T20:11:08.638" v="1246"/>
        <pc:sldMkLst>
          <pc:docMk/>
          <pc:sldMk cId="2756440913" sldId="324"/>
        </pc:sldMkLst>
        <pc:spChg chg="mod">
          <ac:chgData name="Pr. Marcelo Augusto de Carvalho" userId="003edaac93cd75e4" providerId="LiveId" clId="{EB6694EA-8DB5-4428-B735-25A70CB81814}" dt="2025-10-20T18:36:51.779" v="933" actId="207"/>
          <ac:spMkLst>
            <pc:docMk/>
            <pc:sldMk cId="2756440913" sldId="324"/>
            <ac:spMk id="3" creationId="{17F2B5E8-B179-222B-EAD3-6E9E4C680CDA}"/>
          </ac:spMkLst>
        </pc:spChg>
        <pc:picChg chg="del">
          <ac:chgData name="Pr. Marcelo Augusto de Carvalho" userId="003edaac93cd75e4" providerId="LiveId" clId="{EB6694EA-8DB5-4428-B735-25A70CB81814}" dt="2025-10-20T20:11:07.747" v="1245"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20T20:11:08.638" v="1246"/>
          <ac:picMkLst>
            <pc:docMk/>
            <pc:sldMk cId="2756440913" sldId="324"/>
            <ac:picMk id="4" creationId="{32619BAB-A4AF-08B6-58F3-0A35ABC21BFD}"/>
          </ac:picMkLst>
        </pc:picChg>
      </pc:sldChg>
      <pc:sldChg chg="addSp delSp modSp mod">
        <pc:chgData name="Pr. Marcelo Augusto de Carvalho" userId="003edaac93cd75e4" providerId="LiveId" clId="{EB6694EA-8DB5-4428-B735-25A70CB81814}" dt="2025-10-20T20:11:22.467" v="1252"/>
        <pc:sldMkLst>
          <pc:docMk/>
          <pc:sldMk cId="2568211909" sldId="325"/>
        </pc:sldMkLst>
        <pc:spChg chg="mod">
          <ac:chgData name="Pr. Marcelo Augusto de Carvalho" userId="003edaac93cd75e4" providerId="LiveId" clId="{EB6694EA-8DB5-4428-B735-25A70CB81814}" dt="2025-10-20T18:38:42.313" v="942" actId="207"/>
          <ac:spMkLst>
            <pc:docMk/>
            <pc:sldMk cId="2568211909" sldId="325"/>
            <ac:spMk id="3" creationId="{7847B36D-F960-2423-275E-AEEE241E13BD}"/>
          </ac:spMkLst>
        </pc:spChg>
        <pc:picChg chg="del">
          <ac:chgData name="Pr. Marcelo Augusto de Carvalho" userId="003edaac93cd75e4" providerId="LiveId" clId="{EB6694EA-8DB5-4428-B735-25A70CB81814}" dt="2025-10-20T20:11:21.509" v="1251" actId="478"/>
          <ac:picMkLst>
            <pc:docMk/>
            <pc:sldMk cId="2568211909" sldId="325"/>
            <ac:picMk id="2" creationId="{588946AB-0D13-D41B-1985-DADEE84B3A78}"/>
          </ac:picMkLst>
        </pc:picChg>
        <pc:picChg chg="add mod">
          <ac:chgData name="Pr. Marcelo Augusto de Carvalho" userId="003edaac93cd75e4" providerId="LiveId" clId="{EB6694EA-8DB5-4428-B735-25A70CB81814}" dt="2025-10-20T20:11:22.467" v="1252"/>
          <ac:picMkLst>
            <pc:docMk/>
            <pc:sldMk cId="2568211909" sldId="325"/>
            <ac:picMk id="4" creationId="{AE6C9EF1-B569-4BA7-6F3A-64090AC4FEF6}"/>
          </ac:picMkLst>
        </pc:picChg>
      </pc:sldChg>
      <pc:sldChg chg="addSp delSp modSp mod">
        <pc:chgData name="Pr. Marcelo Augusto de Carvalho" userId="003edaac93cd75e4" providerId="LiveId" clId="{EB6694EA-8DB5-4428-B735-25A70CB81814}" dt="2025-10-20T20:11:27.362" v="1254"/>
        <pc:sldMkLst>
          <pc:docMk/>
          <pc:sldMk cId="3912241508" sldId="326"/>
        </pc:sldMkLst>
        <pc:spChg chg="mod">
          <ac:chgData name="Pr. Marcelo Augusto de Carvalho" userId="003edaac93cd75e4" providerId="LiveId" clId="{EB6694EA-8DB5-4428-B735-25A70CB81814}" dt="2025-10-20T18:39:24.013" v="944" actId="207"/>
          <ac:spMkLst>
            <pc:docMk/>
            <pc:sldMk cId="3912241508" sldId="326"/>
            <ac:spMk id="3" creationId="{85B85967-2C71-DA35-2F87-860817BD71EB}"/>
          </ac:spMkLst>
        </pc:spChg>
        <pc:picChg chg="del">
          <ac:chgData name="Pr. Marcelo Augusto de Carvalho" userId="003edaac93cd75e4" providerId="LiveId" clId="{EB6694EA-8DB5-4428-B735-25A70CB81814}" dt="2025-10-20T20:11:26.451" v="1253"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20T20:11:27.362" v="1254"/>
          <ac:picMkLst>
            <pc:docMk/>
            <pc:sldMk cId="3912241508" sldId="326"/>
            <ac:picMk id="4" creationId="{987C1977-F75C-402B-6FBB-E9A31DD1D1B0}"/>
          </ac:picMkLst>
        </pc:picChg>
      </pc:sldChg>
      <pc:sldChg chg="del">
        <pc:chgData name="Pr. Marcelo Augusto de Carvalho" userId="003edaac93cd75e4" providerId="LiveId" clId="{EB6694EA-8DB5-4428-B735-25A70CB81814}" dt="2025-10-07T14:32:19.761" v="420" actId="47"/>
        <pc:sldMkLst>
          <pc:docMk/>
          <pc:sldMk cId="139635849" sldId="327"/>
        </pc:sldMkLst>
      </pc:sldChg>
      <pc:sldChg chg="addSp delSp modSp add mod">
        <pc:chgData name="Pr. Marcelo Augusto de Carvalho" userId="003edaac93cd75e4" providerId="LiveId" clId="{EB6694EA-8DB5-4428-B735-25A70CB81814}" dt="2025-10-20T20:11:13.508" v="1248"/>
        <pc:sldMkLst>
          <pc:docMk/>
          <pc:sldMk cId="2482461310" sldId="327"/>
        </pc:sldMkLst>
        <pc:spChg chg="mod">
          <ac:chgData name="Pr. Marcelo Augusto de Carvalho" userId="003edaac93cd75e4" providerId="LiveId" clId="{EB6694EA-8DB5-4428-B735-25A70CB81814}" dt="2025-10-20T18:37:18.596" v="935" actId="207"/>
          <ac:spMkLst>
            <pc:docMk/>
            <pc:sldMk cId="2482461310" sldId="327"/>
            <ac:spMk id="3" creationId="{2DA7125C-1EC2-054C-8D2B-D53B693265E7}"/>
          </ac:spMkLst>
        </pc:spChg>
        <pc:picChg chg="del">
          <ac:chgData name="Pr. Marcelo Augusto de Carvalho" userId="003edaac93cd75e4" providerId="LiveId" clId="{EB6694EA-8DB5-4428-B735-25A70CB81814}" dt="2025-10-20T20:11:12.609" v="1247" actId="478"/>
          <ac:picMkLst>
            <pc:docMk/>
            <pc:sldMk cId="2482461310" sldId="327"/>
            <ac:picMk id="2" creationId="{9DE45AB4-1C5C-23EF-DC24-D413AD89C637}"/>
          </ac:picMkLst>
        </pc:picChg>
        <pc:picChg chg="add mod">
          <ac:chgData name="Pr. Marcelo Augusto de Carvalho" userId="003edaac93cd75e4" providerId="LiveId" clId="{EB6694EA-8DB5-4428-B735-25A70CB81814}" dt="2025-10-20T20:11:13.508" v="1248"/>
          <ac:picMkLst>
            <pc:docMk/>
            <pc:sldMk cId="2482461310" sldId="327"/>
            <ac:picMk id="4" creationId="{2680E03F-763D-FBE2-ED92-6F935C2561B8}"/>
          </ac:picMkLst>
        </pc:picChg>
      </pc:sldChg>
      <pc:sldChg chg="del">
        <pc:chgData name="Pr. Marcelo Augusto de Carvalho" userId="003edaac93cd75e4" providerId="LiveId" clId="{EB6694EA-8DB5-4428-B735-25A70CB81814}" dt="2025-10-07T14:32:19.761" v="420" actId="47"/>
        <pc:sldMkLst>
          <pc:docMk/>
          <pc:sldMk cId="83605398" sldId="328"/>
        </pc:sldMkLst>
      </pc:sldChg>
      <pc:sldChg chg="addSp delSp modSp add mod">
        <pc:chgData name="Pr. Marcelo Augusto de Carvalho" userId="003edaac93cd75e4" providerId="LiveId" clId="{EB6694EA-8DB5-4428-B735-25A70CB81814}" dt="2025-10-20T20:11:17.825" v="1250"/>
        <pc:sldMkLst>
          <pc:docMk/>
          <pc:sldMk cId="3589872400" sldId="328"/>
        </pc:sldMkLst>
        <pc:spChg chg="mod">
          <ac:chgData name="Pr. Marcelo Augusto de Carvalho" userId="003edaac93cd75e4" providerId="LiveId" clId="{EB6694EA-8DB5-4428-B735-25A70CB81814}" dt="2025-10-20T18:45:01.934" v="1068" actId="1035"/>
          <ac:spMkLst>
            <pc:docMk/>
            <pc:sldMk cId="3589872400" sldId="328"/>
            <ac:spMk id="3" creationId="{8B27858C-FE42-73AA-47C3-8D70D83BD7CC}"/>
          </ac:spMkLst>
        </pc:spChg>
        <pc:picChg chg="del">
          <ac:chgData name="Pr. Marcelo Augusto de Carvalho" userId="003edaac93cd75e4" providerId="LiveId" clId="{EB6694EA-8DB5-4428-B735-25A70CB81814}" dt="2025-10-20T20:11:16.917" v="1249" actId="478"/>
          <ac:picMkLst>
            <pc:docMk/>
            <pc:sldMk cId="3589872400" sldId="328"/>
            <ac:picMk id="2" creationId="{0723FB80-7F36-1598-7819-9ABE94ADC6B8}"/>
          </ac:picMkLst>
        </pc:picChg>
        <pc:picChg chg="add mod">
          <ac:chgData name="Pr. Marcelo Augusto de Carvalho" userId="003edaac93cd75e4" providerId="LiveId" clId="{EB6694EA-8DB5-4428-B735-25A70CB81814}" dt="2025-10-20T20:11:17.825" v="1250"/>
          <ac:picMkLst>
            <pc:docMk/>
            <pc:sldMk cId="3589872400" sldId="328"/>
            <ac:picMk id="4" creationId="{47D8F1C6-F462-C0D3-4985-3B949C4FA729}"/>
          </ac:picMkLst>
        </pc:picChg>
      </pc:sldChg>
      <pc:sldChg chg="del">
        <pc:chgData name="Pr. Marcelo Augusto de Carvalho" userId="003edaac93cd75e4" providerId="LiveId" clId="{EB6694EA-8DB5-4428-B735-25A70CB81814}" dt="2025-10-07T14:32:19.761" v="420" actId="47"/>
        <pc:sldMkLst>
          <pc:docMk/>
          <pc:sldMk cId="2686892123" sldId="329"/>
        </pc:sldMkLst>
      </pc:sldChg>
      <pc:sldChg chg="addSp delSp modSp add mod">
        <pc:chgData name="Pr. Marcelo Augusto de Carvalho" userId="003edaac93cd75e4" providerId="LiveId" clId="{EB6694EA-8DB5-4428-B735-25A70CB81814}" dt="2025-10-20T20:11:31.924" v="1256"/>
        <pc:sldMkLst>
          <pc:docMk/>
          <pc:sldMk cId="2714184312" sldId="329"/>
        </pc:sldMkLst>
        <pc:spChg chg="mod">
          <ac:chgData name="Pr. Marcelo Augusto de Carvalho" userId="003edaac93cd75e4" providerId="LiveId" clId="{EB6694EA-8DB5-4428-B735-25A70CB81814}" dt="2025-10-20T18:40:25.496" v="952" actId="207"/>
          <ac:spMkLst>
            <pc:docMk/>
            <pc:sldMk cId="2714184312" sldId="329"/>
            <ac:spMk id="3" creationId="{1EF53E97-4AE3-1EE8-75D4-1B60CCD7E206}"/>
          </ac:spMkLst>
        </pc:spChg>
        <pc:picChg chg="del">
          <ac:chgData name="Pr. Marcelo Augusto de Carvalho" userId="003edaac93cd75e4" providerId="LiveId" clId="{EB6694EA-8DB5-4428-B735-25A70CB81814}" dt="2025-10-20T20:11:31.025" v="1255" actId="478"/>
          <ac:picMkLst>
            <pc:docMk/>
            <pc:sldMk cId="2714184312" sldId="329"/>
            <ac:picMk id="2" creationId="{BF447205-6EA2-C983-9267-585294EE4A5E}"/>
          </ac:picMkLst>
        </pc:picChg>
        <pc:picChg chg="add mod">
          <ac:chgData name="Pr. Marcelo Augusto de Carvalho" userId="003edaac93cd75e4" providerId="LiveId" clId="{EB6694EA-8DB5-4428-B735-25A70CB81814}" dt="2025-10-20T20:11:31.924" v="1256"/>
          <ac:picMkLst>
            <pc:docMk/>
            <pc:sldMk cId="2714184312" sldId="329"/>
            <ac:picMk id="4" creationId="{7D62EA32-F833-3CC2-7669-98B22BCDD108}"/>
          </ac:picMkLst>
        </pc:picChg>
      </pc:sldChg>
      <pc:sldChg chg="del">
        <pc:chgData name="Pr. Marcelo Augusto de Carvalho" userId="003edaac93cd75e4" providerId="LiveId" clId="{EB6694EA-8DB5-4428-B735-25A70CB81814}" dt="2025-10-07T14:32:19.761" v="420" actId="47"/>
        <pc:sldMkLst>
          <pc:docMk/>
          <pc:sldMk cId="4017985884" sldId="330"/>
        </pc:sldMkLst>
      </pc:sldChg>
      <pc:sldChg chg="del">
        <pc:chgData name="Pr. Marcelo Augusto de Carvalho" userId="003edaac93cd75e4" providerId="LiveId" clId="{EB6694EA-8DB5-4428-B735-25A70CB81814}" dt="2025-10-07T14:32:19.761" v="420" actId="47"/>
        <pc:sldMkLst>
          <pc:docMk/>
          <pc:sldMk cId="2271831112" sldId="331"/>
        </pc:sldMkLst>
      </pc:sldChg>
      <pc:sldChg chg="del">
        <pc:chgData name="Pr. Marcelo Augusto de Carvalho" userId="003edaac93cd75e4" providerId="LiveId" clId="{EB6694EA-8DB5-4428-B735-25A70CB81814}" dt="2025-10-07T14:32:19.761" v="420" actId="47"/>
        <pc:sldMkLst>
          <pc:docMk/>
          <pc:sldMk cId="520491805" sldId="332"/>
        </pc:sldMkLst>
      </pc:sldChg>
      <pc:sldChg chg="del">
        <pc:chgData name="Pr. Marcelo Augusto de Carvalho" userId="003edaac93cd75e4" providerId="LiveId" clId="{EB6694EA-8DB5-4428-B735-25A70CB81814}" dt="2025-10-07T14:32:19.761" v="420" actId="47"/>
        <pc:sldMkLst>
          <pc:docMk/>
          <pc:sldMk cId="2146549158" sldId="333"/>
        </pc:sldMkLst>
      </pc:sldChg>
      <pc:sldChg chg="del">
        <pc:chgData name="Pr. Marcelo Augusto de Carvalho" userId="003edaac93cd75e4" providerId="LiveId" clId="{EB6694EA-8DB5-4428-B735-25A70CB81814}" dt="2025-10-07T14:32:19.761" v="420" actId="47"/>
        <pc:sldMkLst>
          <pc:docMk/>
          <pc:sldMk cId="748721404" sldId="334"/>
        </pc:sldMkLst>
      </pc:sldChg>
      <pc:sldChg chg="del">
        <pc:chgData name="Pr. Marcelo Augusto de Carvalho" userId="003edaac93cd75e4" providerId="LiveId" clId="{EB6694EA-8DB5-4428-B735-25A70CB81814}" dt="2025-10-07T14:32:19.761" v="420" actId="47"/>
        <pc:sldMkLst>
          <pc:docMk/>
          <pc:sldMk cId="4230591958" sldId="335"/>
        </pc:sldMkLst>
      </pc:sldChg>
      <pc:sldChg chg="del">
        <pc:chgData name="Pr. Marcelo Augusto de Carvalho" userId="003edaac93cd75e4" providerId="LiveId" clId="{EB6694EA-8DB5-4428-B735-25A70CB81814}" dt="2025-10-07T14:32:19.761" v="420" actId="47"/>
        <pc:sldMkLst>
          <pc:docMk/>
          <pc:sldMk cId="360720345" sldId="336"/>
        </pc:sldMkLst>
      </pc:sldChg>
      <pc:sldChg chg="del">
        <pc:chgData name="Pr. Marcelo Augusto de Carvalho" userId="003edaac93cd75e4" providerId="LiveId" clId="{EB6694EA-8DB5-4428-B735-25A70CB81814}" dt="2025-10-07T14:32:19.761" v="420" actId="47"/>
        <pc:sldMkLst>
          <pc:docMk/>
          <pc:sldMk cId="3476464253"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20/10/2025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a:t>
            </a:r>
            <a:r>
              <a:rPr lang="pt-BR" sz="1800" b="0">
                <a:latin typeface="Arial" panose="020B0604020202020204" pitchFamily="34" charset="0"/>
                <a:cs typeface="Arial" panose="020B0604020202020204" pitchFamily="34" charset="0"/>
              </a:rPr>
              <a:t>CAPÍTULO 39 </a:t>
            </a:r>
            <a:r>
              <a:rPr lang="pt-BR" sz="1800" b="0" dirty="0">
                <a:latin typeface="Arial" panose="020B0604020202020204" pitchFamily="34" charset="0"/>
                <a:cs typeface="Arial" panose="020B0604020202020204" pitchFamily="34" charset="0"/>
              </a:rPr>
              <a:t>–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ts val="3600"/>
              </a:lnSpc>
              <a:spcAft>
                <a:spcPts val="600"/>
              </a:spcAft>
            </a:pPr>
            <a:r>
              <a:rPr lang="pt-BR" sz="1800" b="1" dirty="0"/>
              <a:t>Travou-se um combate, no qual os exércitos de Israel foram vitoriosos; e prosseguindo com a vantagem adquirida, logo ficaram de </a:t>
            </a:r>
            <a:r>
              <a:rPr lang="pt-BR" sz="1800" b="1" dirty="0">
                <a:solidFill>
                  <a:srgbClr val="FF0000"/>
                </a:solidFill>
              </a:rPr>
              <a:t>posse</a:t>
            </a:r>
            <a:r>
              <a:rPr lang="pt-BR" sz="1800" b="1" dirty="0"/>
              <a:t> do país dos amorreus. </a:t>
            </a:r>
          </a:p>
          <a:p>
            <a:pPr algn="just">
              <a:lnSpc>
                <a:spcPts val="3600"/>
              </a:lnSpc>
              <a:spcAft>
                <a:spcPts val="600"/>
              </a:spcAft>
            </a:pPr>
            <a:r>
              <a:rPr lang="pt-BR" sz="1800" b="1" dirty="0"/>
              <a:t>Foi o Capitão do exército do Senhor que venceu os inimigos de Seu povo; e </a:t>
            </a:r>
            <a:r>
              <a:rPr lang="pt-BR" sz="1800" b="1" dirty="0">
                <a:solidFill>
                  <a:srgbClr val="FF0000"/>
                </a:solidFill>
              </a:rPr>
              <a:t>teria feito o mesmo </a:t>
            </a:r>
            <a:r>
              <a:rPr lang="pt-BR" sz="1800" b="1" dirty="0"/>
              <a:t>trinta e oito anos antes, se Israel houvesse </a:t>
            </a:r>
            <a:r>
              <a:rPr lang="pt-BR" sz="1800" b="1" dirty="0" err="1"/>
              <a:t>nEle</a:t>
            </a:r>
            <a:r>
              <a:rPr lang="pt-BR" sz="1800" b="1" dirty="0"/>
              <a:t> confiado.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ts val="3600"/>
              </a:lnSpc>
              <a:spcAft>
                <a:spcPts val="600"/>
              </a:spcAft>
            </a:pPr>
            <a:r>
              <a:rPr lang="pt-BR" sz="1800" b="1" dirty="0"/>
              <a:t>As casas eram construídas de enormes pedras negras, de tamanho tão formidável que tornava os edifícios absolutamente </a:t>
            </a:r>
            <a:r>
              <a:rPr lang="pt-BR" sz="1800" b="1" dirty="0">
                <a:solidFill>
                  <a:srgbClr val="FF0000"/>
                </a:solidFill>
              </a:rPr>
              <a:t>inexpugnáveis</a:t>
            </a:r>
            <a:r>
              <a:rPr lang="pt-BR" sz="1800" b="1" dirty="0"/>
              <a:t> a qualquer força que naqueles tempos pudesse ser levada contra eles. </a:t>
            </a:r>
          </a:p>
          <a:p>
            <a:pPr algn="just">
              <a:lnSpc>
                <a:spcPts val="3600"/>
              </a:lnSpc>
              <a:spcAft>
                <a:spcPts val="600"/>
              </a:spcAft>
            </a:pPr>
            <a:r>
              <a:rPr lang="pt-BR" sz="1800" b="1" dirty="0"/>
              <a:t>Era um território repleto de </a:t>
            </a:r>
            <a:r>
              <a:rPr lang="pt-BR" sz="1800" b="1" dirty="0">
                <a:solidFill>
                  <a:srgbClr val="FF0000"/>
                </a:solidFill>
              </a:rPr>
              <a:t>cavernas </a:t>
            </a:r>
            <a:r>
              <a:rPr lang="pt-BR" sz="1800" b="1" dirty="0"/>
              <a:t>desertas, fundos precipícios, </a:t>
            </a:r>
            <a:r>
              <a:rPr lang="pt-BR" sz="1800" b="1" dirty="0">
                <a:solidFill>
                  <a:srgbClr val="FF0000"/>
                </a:solidFill>
              </a:rPr>
              <a:t>abismos </a:t>
            </a:r>
            <a:r>
              <a:rPr lang="pt-BR" sz="1800" b="1" dirty="0"/>
              <a:t>hiantes e </a:t>
            </a:r>
            <a:r>
              <a:rPr lang="pt-BR" sz="1800" b="1" dirty="0">
                <a:solidFill>
                  <a:srgbClr val="FF0000"/>
                </a:solidFill>
              </a:rPr>
              <a:t>fortalezas </a:t>
            </a:r>
            <a:r>
              <a:rPr lang="pt-BR" sz="1800" b="1" dirty="0"/>
              <a:t>rochosas. </a:t>
            </a:r>
          </a:p>
          <a:p>
            <a:pPr algn="just">
              <a:lnSpc>
                <a:spcPts val="3600"/>
              </a:lnSpc>
              <a:spcAft>
                <a:spcPts val="600"/>
              </a:spcAft>
            </a:pPr>
            <a:r>
              <a:rPr lang="pt-BR" sz="1800" b="1" dirty="0"/>
              <a:t>Os habitantes desta terra, descendentes de uma raça de </a:t>
            </a:r>
            <a:r>
              <a:rPr lang="pt-BR" sz="1800" b="1" dirty="0">
                <a:solidFill>
                  <a:srgbClr val="FF0000"/>
                </a:solidFill>
              </a:rPr>
              <a:t>gigantes, </a:t>
            </a:r>
            <a:r>
              <a:rPr lang="pt-BR" sz="1800" b="1" dirty="0"/>
              <a:t>eram</a:t>
            </a:r>
            <a:r>
              <a:rPr lang="pt-BR" sz="1800" b="1" dirty="0">
                <a:solidFill>
                  <a:srgbClr val="FF0000"/>
                </a:solidFill>
              </a:rPr>
              <a:t> </a:t>
            </a:r>
            <a:r>
              <a:rPr lang="pt-BR" sz="1800" b="1" dirty="0"/>
              <a:t>de estatura e força maravilhosas, e tão notados pela </a:t>
            </a:r>
            <a:r>
              <a:rPr lang="pt-BR" sz="1800" b="1" dirty="0">
                <a:solidFill>
                  <a:srgbClr val="FF0000"/>
                </a:solidFill>
              </a:rPr>
              <a:t>violência</a:t>
            </a:r>
            <a:r>
              <a:rPr lang="pt-BR" sz="1800" b="1" dirty="0"/>
              <a:t> e </a:t>
            </a:r>
            <a:r>
              <a:rPr lang="pt-BR" sz="1800" b="1" dirty="0">
                <a:solidFill>
                  <a:srgbClr val="FF0000"/>
                </a:solidFill>
              </a:rPr>
              <a:t>crueldade</a:t>
            </a:r>
            <a:r>
              <a:rPr lang="pt-BR" sz="1800" b="1" dirty="0"/>
              <a:t> que eram o terror de todas as nações circunvizinhas; </a:t>
            </a: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01034-C156-4F29-7215-3B71681C64C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9357C3E-85AD-099D-AB07-E9A7EFCB60F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CBCBBC1-6B4C-2ED0-CB1F-B94009E53DB0}"/>
              </a:ext>
            </a:extLst>
          </p:cNvPr>
          <p:cNvSpPr>
            <a:spLocks noGrp="1"/>
          </p:cNvSpPr>
          <p:nvPr>
            <p:ph type="body" idx="1"/>
          </p:nvPr>
        </p:nvSpPr>
        <p:spPr/>
        <p:txBody>
          <a:bodyPr/>
          <a:lstStyle/>
          <a:p>
            <a:pPr algn="just">
              <a:lnSpc>
                <a:spcPts val="3600"/>
              </a:lnSpc>
              <a:spcAft>
                <a:spcPts val="600"/>
              </a:spcAft>
            </a:pPr>
            <a:r>
              <a:rPr lang="pt-BR" sz="1800" b="1" dirty="0"/>
              <a:t>Mas a </a:t>
            </a:r>
            <a:r>
              <a:rPr lang="pt-BR" sz="1800" b="1" dirty="0">
                <a:solidFill>
                  <a:srgbClr val="FF0000"/>
                </a:solidFill>
              </a:rPr>
              <a:t>coluna de nuvem </a:t>
            </a:r>
            <a:r>
              <a:rPr lang="pt-BR" sz="1800" b="1" dirty="0"/>
              <a:t>moveu-se para a frente, e guiando se por elas as hostes </a:t>
            </a:r>
            <a:r>
              <a:rPr lang="pt-BR" sz="1800" b="1" dirty="0" err="1"/>
              <a:t>hebréias</a:t>
            </a:r>
            <a:r>
              <a:rPr lang="pt-BR" sz="1800" b="1" dirty="0"/>
              <a:t> avançavam para </a:t>
            </a:r>
            <a:r>
              <a:rPr lang="pt-BR" sz="1800" b="1" dirty="0" err="1"/>
              <a:t>Edrei</a:t>
            </a:r>
            <a:r>
              <a:rPr lang="pt-BR" sz="1800" b="1" dirty="0"/>
              <a:t>, onde o rei gigante, esperava a sua aproximação.</a:t>
            </a:r>
            <a:endParaRPr lang="pt-BR" sz="1800" b="1" dirty="0">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1800" b="1" dirty="0" err="1"/>
              <a:t>Ogue</a:t>
            </a:r>
            <a:r>
              <a:rPr lang="pt-BR" sz="1800" b="1" dirty="0"/>
              <a:t> havia habilmente escolhido </a:t>
            </a:r>
            <a:r>
              <a:rPr lang="pt-BR" sz="1800" b="1" dirty="0">
                <a:solidFill>
                  <a:srgbClr val="FF0000"/>
                </a:solidFill>
              </a:rPr>
              <a:t>o local </a:t>
            </a:r>
            <a:r>
              <a:rPr lang="pt-BR" sz="1800" b="1" dirty="0"/>
              <a:t>para a batalha. A cidade de </a:t>
            </a:r>
            <a:r>
              <a:rPr lang="pt-BR" sz="1800" b="1" dirty="0" err="1"/>
              <a:t>Edrei</a:t>
            </a:r>
            <a:r>
              <a:rPr lang="pt-BR" sz="1800" b="1" dirty="0"/>
              <a:t> estava situada à margem de um tabuleiro que se erguia abruptamente da planície, e coberto de rochas vulcânicas pontiagudas. A ela só se podia chegar por veredas estreitas, íngremes e difíceis de subir. Em caso de derrota, suas forças poderiam encontrar refúgio naquele deserto de rochas, onde seria impossível aos estrangeiros seguirem nas.</a:t>
            </a:r>
          </a:p>
        </p:txBody>
      </p:sp>
      <p:sp>
        <p:nvSpPr>
          <p:cNvPr id="4" name="Espaço Reservado para Número de Slide 3">
            <a:extLst>
              <a:ext uri="{FF2B5EF4-FFF2-40B4-BE49-F238E27FC236}">
                <a16:creationId xmlns:a16="http://schemas.microsoft.com/office/drawing/2014/main" id="{D551F0ED-BF47-3CB1-CF77-124ACF9A608B}"/>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3279450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C5692-F14F-E34D-BAAD-809C4B7A84C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2EA2524-3AC3-1DF0-41C2-C06FB034958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707DB23-7EB1-6EC4-F705-79D5B43D4145}"/>
              </a:ext>
            </a:extLst>
          </p:cNvPr>
          <p:cNvSpPr>
            <a:spLocks noGrp="1"/>
          </p:cNvSpPr>
          <p:nvPr>
            <p:ph type="body" idx="1"/>
          </p:nvPr>
        </p:nvSpPr>
        <p:spPr/>
        <p:txBody>
          <a:bodyPr/>
          <a:lstStyle/>
          <a:p>
            <a:pPr algn="just">
              <a:lnSpc>
                <a:spcPts val="3600"/>
              </a:lnSpc>
              <a:spcAft>
                <a:spcPts val="600"/>
              </a:spcAft>
            </a:pPr>
            <a:r>
              <a:rPr lang="pt-BR" sz="1800" b="1" dirty="0"/>
              <a:t>Quando os hebreus olharam para a figura excelsa daquele </a:t>
            </a:r>
            <a:r>
              <a:rPr lang="pt-BR" sz="1800" b="1" dirty="0">
                <a:solidFill>
                  <a:srgbClr val="FF0000"/>
                </a:solidFill>
              </a:rPr>
              <a:t>gigante de gigantes, </a:t>
            </a:r>
            <a:r>
              <a:rPr lang="pt-BR" sz="1800" b="1" dirty="0"/>
              <a:t>sobressaindo por sobre os soldados de seu exército; ao verem </a:t>
            </a:r>
            <a:r>
              <a:rPr lang="pt-BR" sz="1800" b="1" dirty="0">
                <a:solidFill>
                  <a:srgbClr val="FF0000"/>
                </a:solidFill>
              </a:rPr>
              <a:t>as hostes </a:t>
            </a:r>
            <a:r>
              <a:rPr lang="pt-BR" sz="1800" b="1" dirty="0"/>
              <a:t>que o rodeavam, e </a:t>
            </a:r>
            <a:r>
              <a:rPr lang="pt-BR" sz="1800" b="1" dirty="0">
                <a:solidFill>
                  <a:srgbClr val="FF0000"/>
                </a:solidFill>
              </a:rPr>
              <a:t>a fortaleza </a:t>
            </a:r>
            <a:r>
              <a:rPr lang="pt-BR" sz="1800" b="1" dirty="0"/>
              <a:t>aparentemente inexpugnável, atrás da qual milhares invisíveis estavam entrincheirados, o coração de muitos estremeceu de temor</a:t>
            </a:r>
            <a:endParaRPr lang="pt-BR" sz="1800" b="1" dirty="0">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1800" b="1" dirty="0"/>
              <a:t>Nem poderosos gigantes, nem cidades muradas, exércitos armados, nem pétreas fortalezas, poderiam subsistir perante o Capitão das hostes do Senhor. O Senhor guiou o exército; o Senhor desbaratou o inimigo; </a:t>
            </a:r>
            <a:r>
              <a:rPr lang="pt-BR" sz="1800" b="1" dirty="0">
                <a:solidFill>
                  <a:srgbClr val="FF0000"/>
                </a:solidFill>
              </a:rPr>
              <a:t>o Senhor venceu </a:t>
            </a:r>
            <a:r>
              <a:rPr lang="pt-BR" sz="1800" b="1" dirty="0"/>
              <a:t>em prol de Israel. O rei gigante e seu exército foram destruídos; e os israelitas logo tomaram posse de todo o país.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619E182E-68CE-1CE5-F0E2-CE2DA9EBBA59}"/>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278878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ts val="3600"/>
              </a:lnSpc>
              <a:spcAft>
                <a:spcPts val="600"/>
              </a:spcAft>
            </a:pPr>
            <a:r>
              <a:rPr lang="pt-BR" sz="1800" b="1" dirty="0"/>
              <a:t>Na conquista de Gileade e </a:t>
            </a:r>
            <a:r>
              <a:rPr lang="pt-BR" sz="1800" b="1" dirty="0" err="1"/>
              <a:t>Basã</a:t>
            </a:r>
            <a:r>
              <a:rPr lang="pt-BR" sz="1800" b="1" dirty="0"/>
              <a:t> havia muitos que se recordavam dos acontecimentos que, quase quarenta anos antes, haviam em </a:t>
            </a:r>
            <a:r>
              <a:rPr lang="pt-BR" sz="1800" b="1" dirty="0" err="1"/>
              <a:t>Cades</a:t>
            </a:r>
            <a:r>
              <a:rPr lang="pt-BR" sz="1800" b="1" dirty="0"/>
              <a:t> </a:t>
            </a:r>
            <a:r>
              <a:rPr lang="pt-BR" sz="1800" b="1" dirty="0">
                <a:solidFill>
                  <a:srgbClr val="FF0000"/>
                </a:solidFill>
              </a:rPr>
              <a:t>condenado</a:t>
            </a:r>
            <a:r>
              <a:rPr lang="pt-BR" sz="1800" b="1" dirty="0"/>
              <a:t> Israel à longa peregrinação no deserto. </a:t>
            </a:r>
          </a:p>
          <a:p>
            <a:pPr algn="just">
              <a:lnSpc>
                <a:spcPts val="3600"/>
              </a:lnSpc>
              <a:spcAft>
                <a:spcPts val="600"/>
              </a:spcAft>
            </a:pPr>
            <a:r>
              <a:rPr lang="pt-BR" sz="1800" b="1" dirty="0"/>
              <a:t>Viam que o relato dos espias a respeito da Terra Prometida era </a:t>
            </a:r>
            <a:r>
              <a:rPr lang="pt-BR" sz="1800" b="1" dirty="0">
                <a:solidFill>
                  <a:srgbClr val="FF0000"/>
                </a:solidFill>
              </a:rPr>
              <a:t>correto</a:t>
            </a:r>
            <a:r>
              <a:rPr lang="pt-BR" sz="1800" b="1" dirty="0"/>
              <a:t> em muitos aspectos. As cidades eram muradas e muito grandes, e eram habitadas por gigantes, em comparação com estes os hebreus eram simples pigmeus. </a:t>
            </a:r>
          </a:p>
          <a:p>
            <a:pPr algn="just">
              <a:lnSpc>
                <a:spcPts val="3600"/>
              </a:lnSpc>
              <a:spcAft>
                <a:spcPts val="600"/>
              </a:spcAft>
            </a:pPr>
            <a:r>
              <a:rPr lang="pt-BR" sz="1800" b="1" dirty="0"/>
              <a:t>Mas podiam agora ver que o </a:t>
            </a:r>
            <a:r>
              <a:rPr lang="pt-BR" sz="1800" b="1" dirty="0">
                <a:solidFill>
                  <a:srgbClr val="FF0000"/>
                </a:solidFill>
              </a:rPr>
              <a:t>erro</a:t>
            </a:r>
            <a:r>
              <a:rPr lang="pt-BR" sz="1800" b="1" dirty="0"/>
              <a:t> fatal de seus pais fora não confiar no poder de Deus. Isso, apenas, os impedira de entrar logo na boa terra.</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ts val="3600"/>
              </a:lnSpc>
              <a:spcAft>
                <a:spcPts val="600"/>
              </a:spcAft>
            </a:pPr>
            <a:r>
              <a:rPr lang="pt-BR" sz="1800" b="1" dirty="0"/>
              <a:t>Em suas competições com </a:t>
            </a:r>
            <a:r>
              <a:rPr lang="pt-BR" sz="1800" b="1" dirty="0" err="1"/>
              <a:t>Ogue</a:t>
            </a:r>
            <a:r>
              <a:rPr lang="pt-BR" sz="1800" b="1" dirty="0"/>
              <a:t> e </a:t>
            </a:r>
            <a:r>
              <a:rPr lang="pt-BR" sz="1800" b="1" dirty="0" err="1"/>
              <a:t>Seom</a:t>
            </a:r>
            <a:r>
              <a:rPr lang="pt-BR" sz="1800" b="1" dirty="0"/>
              <a:t>, o povo fora trazido sob a mesma prova debaixo da qual seus pais fracassaram tão assinaladamente. Entretanto, a prova era agora muito </a:t>
            </a:r>
            <a:r>
              <a:rPr lang="pt-BR" sz="1800" b="1" dirty="0">
                <a:solidFill>
                  <a:srgbClr val="FF0000"/>
                </a:solidFill>
              </a:rPr>
              <a:t>mais severa </a:t>
            </a:r>
            <a:r>
              <a:rPr lang="pt-BR" sz="1800" b="1" dirty="0"/>
              <a:t>do que quando Deus ordenara a Israel que avançasse. As dificuldades em seu caminho tinham aumentado grandemente desde que se recusaram a avançar, ao ser-lhes mandado assim fazer em nome do Senhor. </a:t>
            </a:r>
          </a:p>
          <a:p>
            <a:pPr algn="just">
              <a:lnSpc>
                <a:spcPts val="3600"/>
              </a:lnSpc>
              <a:spcAft>
                <a:spcPts val="600"/>
              </a:spcAft>
            </a:pPr>
            <a:r>
              <a:rPr lang="pt-BR" sz="1800" b="1" dirty="0"/>
              <a:t>É assim que Deus ainda prova Seu povo. E, se deixam de resistir à prova, Ele os traz de novo ao mesmo ponto; e </a:t>
            </a:r>
            <a:r>
              <a:rPr lang="pt-BR" sz="1800" b="1" dirty="0">
                <a:solidFill>
                  <a:srgbClr val="FF0000"/>
                </a:solidFill>
              </a:rPr>
              <a:t>a segunda vez a prova será mais rigorosa, </a:t>
            </a:r>
            <a:r>
              <a:rPr lang="pt-BR" sz="1800" b="1" dirty="0"/>
              <a:t>e mais severa do que a precedente. Isto continua até que resistam à prova; ou, se ainda são rebeldes, Deus retira deles Sua luz, e os deixa em trevas.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D31C9-CCFD-F3D3-B2AA-71D8F613465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428A3C-DE79-F96C-455A-BE7F2CFC78A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E5B4F69-C522-6EF7-072C-FC78F4D97CD8}"/>
              </a:ext>
            </a:extLst>
          </p:cNvPr>
          <p:cNvSpPr>
            <a:spLocks noGrp="1"/>
          </p:cNvSpPr>
          <p:nvPr>
            <p:ph type="body" idx="1"/>
          </p:nvPr>
        </p:nvSpPr>
        <p:spPr/>
        <p:txBody>
          <a:bodyPr/>
          <a:lstStyle/>
          <a:p>
            <a:pPr algn="just">
              <a:lnSpc>
                <a:spcPts val="3600"/>
              </a:lnSpc>
              <a:spcAft>
                <a:spcPts val="600"/>
              </a:spcAft>
            </a:pPr>
            <a:r>
              <a:rPr lang="pt-BR" sz="1800" b="1" dirty="0"/>
              <a:t>Todo aquele que procura seguir o caminho do dever, será às vezes </a:t>
            </a:r>
            <a:r>
              <a:rPr lang="pt-BR" sz="1800" b="1" dirty="0">
                <a:solidFill>
                  <a:srgbClr val="FF0000"/>
                </a:solidFill>
              </a:rPr>
              <a:t>assaltado por dúvidas e incredulidade. </a:t>
            </a:r>
            <a:r>
              <a:rPr lang="pt-BR" sz="1800" b="1" dirty="0"/>
              <a:t>O caminho algumas vezes estará tão cheio de obstáculos, aparentemente insuperáveis, que abaterão os que cedem ao desânimo; mas Deus está a dizer a tais: “Ide avante! Cumpri vosso dever custe o que custar”. </a:t>
            </a:r>
          </a:p>
          <a:p>
            <a:pPr algn="just">
              <a:lnSpc>
                <a:spcPts val="3600"/>
              </a:lnSpc>
              <a:spcAft>
                <a:spcPts val="600"/>
              </a:spcAft>
            </a:pPr>
            <a:r>
              <a:rPr lang="pt-BR" sz="1800" b="1" dirty="0"/>
              <a:t>As dificuldades que parecem tão enormes, que vos enchem de terror a alma, se desvanecerão ao avançardes no caminho da </a:t>
            </a:r>
            <a:r>
              <a:rPr lang="pt-BR" sz="1800" b="1" dirty="0">
                <a:solidFill>
                  <a:srgbClr val="FF0000"/>
                </a:solidFill>
              </a:rPr>
              <a:t>obediência,</a:t>
            </a:r>
            <a:r>
              <a:rPr lang="pt-BR" sz="1800" b="1" dirty="0"/>
              <a:t> confiando </a:t>
            </a:r>
            <a:r>
              <a:rPr lang="pt-BR" sz="1800" b="1" dirty="0">
                <a:solidFill>
                  <a:srgbClr val="FF0000"/>
                </a:solidFill>
              </a:rPr>
              <a:t>humildemente </a:t>
            </a:r>
            <a:r>
              <a:rPr lang="pt-BR" sz="1800" b="1" dirty="0"/>
              <a:t>em Deus.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3A76FF2-BA51-1DCF-BAD7-F027E05816AC}"/>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132857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 confie em Deus e descanse em Sua salvação!</a:t>
            </a:r>
          </a:p>
          <a:p>
            <a:pPr algn="just"/>
            <a:endParaRPr lang="pt-BR" sz="2000" b="1" dirty="0">
              <a:latin typeface="Arial" panose="020B0604020202020204" pitchFamily="34" charset="0"/>
              <a:cs typeface="Arial" panose="020B0604020202020204" pitchFamily="34" charset="0"/>
            </a:endParaRPr>
          </a:p>
          <a:p>
            <a:pPr algn="just"/>
            <a:r>
              <a:rPr lang="pt-BR" sz="2000" b="1" dirty="0"/>
              <a:t>A ELEFANTA GERRY </a:t>
            </a:r>
          </a:p>
          <a:p>
            <a:pPr algn="just"/>
            <a:r>
              <a:rPr lang="pt-BR" sz="2000" b="1" dirty="0"/>
              <a:t>As águas nos teriam levado para longe, a enchente nos teria coberto, e teríamos morrido afogados na correnteza violenta. Demos graças ao Senhor, que não deixou que os nossos inimigos nos destruíssem. Salmo 124:4-6. </a:t>
            </a:r>
          </a:p>
          <a:p>
            <a:pPr algn="just"/>
            <a:r>
              <a:rPr lang="pt-BR" sz="2000" b="1" dirty="0"/>
              <a:t>Foi numa terça-feira, dia 13, que a sorte não favoreceu muito os animais do Zoológico Frank Buck, em Gainesville, Texas. Na noite do dia 13 de outubro de 1981, desabou uma tempestade estrondosa. Na linguagem de alguns amigos meus de infância, foi uma chuva de "estrangular sapos". A chuva caía em torrentes, aos cântaros e baldes, e o riacho se elevou tão rapidamente que não foi possível ao pessoal do zoológico tirar os animais do local. Em alguns lugares, quase dez metros de água cobriam jaulas e currais. Muitos animais foram dados como afogados, inclusive Gerry, a única elefanta do zoológico, favorita de todas as crianças. Os funcionários do parque e alguns voluntários trabalharam até tarde </a:t>
            </a:r>
            <a:r>
              <a:rPr lang="pt-BR" sz="2000" b="1" dirty="0" err="1"/>
              <a:t>naqueIa</a:t>
            </a:r>
            <a:r>
              <a:rPr lang="pt-BR" sz="2000" b="1" dirty="0"/>
              <a:t> noite tentando recuperar os animais encalhados. Perto de uma hora da manhã, alguém localizou o corpo de Gerry flutuando. Pela luz de várias lanternas puderam ver que as costas e o topo da cabeça de Gerry estavam acima do nível da água. Seus olhos estavam justamente acima da linha da água e ainda brilhavam com a chama da vida; a ponta de sua tromba se sobressaía em direção ao ar livre. Ela respirava muito bem. Mas sua boca estava submersa na água e estava encalhada num emaranhado de árvores. Passaram-se quatro horas antes que a equipe de salvamento pudesse se ocupar de Gerry. Nesse meio tempo a água baixou e ela pôde sozinha se desvencilhar do emaranhado e permanecer à beira da água. Apenas um animal se perdeu naquela enchente. Todos os demais foram achados e recuperados, graças à rápida presença de espírito dos funcionários do zoológico, que cortaram as cercas justamente a tempo de libertar os animais antes que fossem vencidos pelas águas. Mas por mais de quatro horas Gerry ficou encalhada sob a água da enchente que estava sobre ela e ao seu redor. Graças à sua tromba, que ela era capaz de colocar ao alto, sobreviveu à provação sem o menor problema. Você permaneceria tão calmo e confiante como Gerry se estivesse na mesma situação? Nosso Deus prometeu cuidar de nós também.  INSPIRAÇÃO JUVENIL 2004-293. CPB.</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ts val="3300"/>
              </a:lnSpc>
              <a:spcAft>
                <a:spcPts val="600"/>
              </a:spcAft>
            </a:pPr>
            <a:r>
              <a:rPr lang="pt-BR" sz="1800" b="1" dirty="0"/>
              <a:t>“Deixa-me passar pela tua terra; somente pela estrada irei; não me desviarei para a direita nem para a esquerda. A comida que eu coma, </a:t>
            </a:r>
            <a:r>
              <a:rPr lang="pt-BR" sz="1800" b="1" dirty="0" err="1"/>
              <a:t>vender-ma-ás</a:t>
            </a:r>
            <a:r>
              <a:rPr lang="pt-BR" sz="1800" b="1" dirty="0"/>
              <a:t> por dinheiro, e dar-me-ás por dinheiro a água que beba; tão-somente deixa-me passar a pé”. Deuteronômio 2:27, 28. </a:t>
            </a:r>
          </a:p>
          <a:p>
            <a:pPr algn="just">
              <a:lnSpc>
                <a:spcPts val="3300"/>
              </a:lnSpc>
              <a:spcAft>
                <a:spcPts val="600"/>
              </a:spcAft>
            </a:pPr>
            <a:r>
              <a:rPr lang="pt-BR" sz="1800" b="1" dirty="0"/>
              <a:t>A resposta foi uma decidida recusa; e todos os exércitos dos amorreus foram convocados para se oporem à marcha dos invasores. Esse formidável exército </a:t>
            </a:r>
            <a:r>
              <a:rPr lang="pt-BR" sz="1800" b="1" dirty="0">
                <a:solidFill>
                  <a:srgbClr val="FF0000"/>
                </a:solidFill>
              </a:rPr>
              <a:t>aterrorizou </a:t>
            </a:r>
            <a:r>
              <a:rPr lang="pt-BR" sz="1800" b="1" dirty="0"/>
              <a:t>os israelitas, que estavam mal preparados para um encontro com forças bem armadas e disciplina das. Segundo toda a aparência humana, Israel teria um fim imediato. Mas Moisés conservava seu </a:t>
            </a:r>
            <a:r>
              <a:rPr lang="pt-BR" sz="1800" b="1" dirty="0">
                <a:solidFill>
                  <a:srgbClr val="FF0000"/>
                </a:solidFill>
              </a:rPr>
              <a:t>olhar fixo na coluna de nuvem,</a:t>
            </a:r>
            <a:r>
              <a:rPr lang="pt-BR" sz="1800" b="1" dirty="0"/>
              <a:t> e incentivava o povo com o pensamento de que o sinal da </a:t>
            </a:r>
            <a:r>
              <a:rPr lang="pt-BR" sz="1800" b="1" dirty="0">
                <a:solidFill>
                  <a:srgbClr val="FF0000"/>
                </a:solidFill>
              </a:rPr>
              <a:t>presença de Deus </a:t>
            </a:r>
            <a:r>
              <a:rPr lang="pt-BR" sz="1800" b="1" dirty="0"/>
              <a:t>ainda estava com eles.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ts val="3600"/>
              </a:lnSpc>
              <a:spcAft>
                <a:spcPts val="600"/>
              </a:spcAft>
            </a:pPr>
            <a:r>
              <a:rPr lang="pt-BR" sz="1800" b="1" dirty="0"/>
              <a:t>Essas nações nas fronteiras de Canaã teriam sido poupadas, caso não se houvessem levantado em </a:t>
            </a:r>
            <a:r>
              <a:rPr lang="pt-BR" sz="1800" b="1" dirty="0">
                <a:solidFill>
                  <a:srgbClr val="FF0000"/>
                </a:solidFill>
              </a:rPr>
              <a:t>desafio</a:t>
            </a:r>
            <a:r>
              <a:rPr lang="pt-BR" sz="1800" b="1" dirty="0"/>
              <a:t> à palavra de Deus para se oporem à marcha de Israel. </a:t>
            </a:r>
          </a:p>
          <a:p>
            <a:pPr algn="just">
              <a:lnSpc>
                <a:spcPts val="3600"/>
              </a:lnSpc>
              <a:spcAft>
                <a:spcPts val="600"/>
              </a:spcAft>
            </a:pPr>
            <a:r>
              <a:rPr lang="pt-BR" sz="1800" b="1" dirty="0"/>
              <a:t>Embora os amorreus fossem idólatras e houvessem com justiça perdido o direito à vida por causa de sua grande impiedade, Deus os </a:t>
            </a:r>
            <a:r>
              <a:rPr lang="pt-BR" sz="1800" b="1" dirty="0">
                <a:solidFill>
                  <a:srgbClr val="FF0000"/>
                </a:solidFill>
              </a:rPr>
              <a:t>poupou</a:t>
            </a:r>
            <a:r>
              <a:rPr lang="pt-BR" sz="1800" b="1" dirty="0"/>
              <a:t> durante quatrocentos anos para dar-lhes prova inequívoca de que Ele era o único verdadeiro Deus, o Criador do céu e da Terra. Todos os Seus </a:t>
            </a:r>
            <a:r>
              <a:rPr lang="pt-BR" sz="1800" b="1" dirty="0">
                <a:solidFill>
                  <a:srgbClr val="FF0000"/>
                </a:solidFill>
              </a:rPr>
              <a:t>prodígios </a:t>
            </a:r>
            <a:r>
              <a:rPr lang="pt-BR" sz="1800" b="1" dirty="0"/>
              <a:t>ao tirar Israel do Egito eram deles conhecidos. </a:t>
            </a:r>
          </a:p>
          <a:p>
            <a:pPr algn="just">
              <a:lnSpc>
                <a:spcPts val="3600"/>
              </a:lnSpc>
              <a:spcAft>
                <a:spcPts val="600"/>
              </a:spcAft>
            </a:pPr>
            <a:r>
              <a:rPr lang="pt-BR" sz="1800" b="1" dirty="0"/>
              <a:t>Mas </a:t>
            </a:r>
            <a:r>
              <a:rPr lang="pt-BR" sz="1800" b="1" dirty="0">
                <a:solidFill>
                  <a:srgbClr val="FF0000"/>
                </a:solidFill>
              </a:rPr>
              <a:t>rejeitaram </a:t>
            </a:r>
            <a:r>
              <a:rPr lang="pt-BR" sz="1800" b="1" dirty="0"/>
              <a:t>a luz e apegaram-se a seus ídolos.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ts val="3500"/>
              </a:lnSpc>
              <a:spcAft>
                <a:spcPts val="600"/>
              </a:spcAft>
            </a:pPr>
            <a:r>
              <a:rPr lang="pt-BR" sz="1800" b="1" dirty="0"/>
              <a:t>Quando o Senhor pela segunda vez trouxe o Seu povo às fronteiras de Canaã, </a:t>
            </a:r>
            <a:r>
              <a:rPr lang="pt-BR" sz="1800" b="1" dirty="0">
                <a:solidFill>
                  <a:srgbClr val="FF0000"/>
                </a:solidFill>
              </a:rPr>
              <a:t>outra prova </a:t>
            </a:r>
            <a:r>
              <a:rPr lang="pt-BR" sz="1800" b="1" dirty="0"/>
              <a:t>de Seu poder foi concedida àquelas nações gentílicas. Viram que Deus estava com Israel na vitória ganha sobre o rei </a:t>
            </a:r>
            <a:r>
              <a:rPr lang="pt-BR" sz="1800" b="1" dirty="0" err="1"/>
              <a:t>Harade</a:t>
            </a:r>
            <a:r>
              <a:rPr lang="pt-BR" sz="1800" b="1" dirty="0"/>
              <a:t> e os cananeus, e no milagre operado para salvar os que estavam a perecer da picada das serpentes. </a:t>
            </a:r>
          </a:p>
          <a:p>
            <a:pPr algn="just">
              <a:lnSpc>
                <a:spcPts val="3500"/>
              </a:lnSpc>
              <a:spcAft>
                <a:spcPts val="600"/>
              </a:spcAft>
            </a:pPr>
            <a:r>
              <a:rPr lang="pt-BR" sz="1800" b="1" dirty="0"/>
              <a:t>Atingindo as fronteiras dos amorreus, Israel pedira </a:t>
            </a:r>
            <a:r>
              <a:rPr lang="pt-BR" sz="1800" b="1" dirty="0">
                <a:solidFill>
                  <a:srgbClr val="FF0000"/>
                </a:solidFill>
              </a:rPr>
              <a:t>permissão</a:t>
            </a:r>
            <a:r>
              <a:rPr lang="pt-BR" sz="1800" b="1" dirty="0"/>
              <a:t> apenas para passar diretamente pelo país, prometendo observar as mesmas regras que tinham presidido a suas relações com outras nações. Quando o rei amorreu </a:t>
            </a:r>
            <a:r>
              <a:rPr lang="pt-BR" sz="1800" b="1" dirty="0">
                <a:solidFill>
                  <a:srgbClr val="FF0000"/>
                </a:solidFill>
              </a:rPr>
              <a:t>recusou</a:t>
            </a:r>
            <a:r>
              <a:rPr lang="pt-BR" sz="1800" b="1" dirty="0"/>
              <a:t> satisfazer este atencioso pedido, e arrogantemente reuniu seus exércitos para a batalha, sua taça de iniquidade estava cheia, e Deus agora exerceria Seu poder para os subverter.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7373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20/10/2025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20/10/2025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Banco de madeira na grama&#10;&#10;O conteúdo gerado por IA pode estar incorreto.">
            <a:extLst>
              <a:ext uri="{FF2B5EF4-FFF2-40B4-BE49-F238E27FC236}">
                <a16:creationId xmlns:a16="http://schemas.microsoft.com/office/drawing/2014/main" id="{FCFCDCA4-1466-CB4C-0684-C3B921090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122675"/>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 Conquista de </a:t>
            </a:r>
            <a:r>
              <a:rPr lang="pt-BR" sz="4400" b="1" spc="50" dirty="0" err="1">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Basã</a:t>
            </a:r>
            <a:endPar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39</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762670"/>
            <a:ext cx="8690365" cy="3815172"/>
          </a:xfrm>
        </p:spPr>
        <p:txBody>
          <a:bodyPr>
            <a:noAutofit/>
          </a:bodyPr>
          <a:lstStyle/>
          <a:p>
            <a:pPr algn="just">
              <a:lnSpc>
                <a:spcPts val="3600"/>
              </a:lnSpc>
              <a:spcAft>
                <a:spcPts val="600"/>
              </a:spcAft>
            </a:pPr>
            <a:r>
              <a:rPr lang="pt-BR" sz="2400" b="1" dirty="0"/>
              <a:t>Travou-se um combate, no qual os exércitos de Israel foram vitoriosos; e prosseguindo com a vantagem adquirida, logo ficaram de </a:t>
            </a:r>
            <a:r>
              <a:rPr lang="pt-BR" sz="2400" b="1" dirty="0">
                <a:solidFill>
                  <a:srgbClr val="FF0000"/>
                </a:solidFill>
              </a:rPr>
              <a:t>posse</a:t>
            </a:r>
            <a:r>
              <a:rPr lang="pt-BR" sz="2400" b="1" dirty="0"/>
              <a:t> do país dos amorreus. </a:t>
            </a:r>
          </a:p>
          <a:p>
            <a:pPr algn="just">
              <a:lnSpc>
                <a:spcPts val="3600"/>
              </a:lnSpc>
              <a:spcAft>
                <a:spcPts val="600"/>
              </a:spcAft>
            </a:pPr>
            <a:r>
              <a:rPr lang="pt-BR" sz="2400" b="1" dirty="0"/>
              <a:t>Foi o Capitão do exército do Senhor que venceu os inimigos de Seu povo; e </a:t>
            </a:r>
            <a:r>
              <a:rPr lang="pt-BR" sz="2400" b="1" dirty="0">
                <a:solidFill>
                  <a:srgbClr val="FF0000"/>
                </a:solidFill>
              </a:rPr>
              <a:t>teria feito o mesmo </a:t>
            </a:r>
            <a:r>
              <a:rPr lang="pt-BR" sz="2400" b="1" dirty="0"/>
              <a:t>trinta e oito anos antes, se Israel houvesse </a:t>
            </a:r>
            <a:r>
              <a:rPr lang="pt-BR" sz="2400" b="1" dirty="0" err="1"/>
              <a:t>nEle</a:t>
            </a:r>
            <a:r>
              <a:rPr lang="pt-BR" sz="2400" b="1" dirty="0"/>
              <a:t> confiado.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de uniforme militar&#10;&#10;O conteúdo gerado por IA pode estar incorreto.">
            <a:extLst>
              <a:ext uri="{FF2B5EF4-FFF2-40B4-BE49-F238E27FC236}">
                <a16:creationId xmlns:a16="http://schemas.microsoft.com/office/drawing/2014/main" id="{FE2C0B50-B8B7-5FC1-61C3-152C73A7F449}"/>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Castelo no alto de torre&#10;&#10;O conteúdo gerado por IA pode estar incorreto.">
            <a:extLst>
              <a:ext uri="{FF2B5EF4-FFF2-40B4-BE49-F238E27FC236}">
                <a16:creationId xmlns:a16="http://schemas.microsoft.com/office/drawing/2014/main" id="{1F3DB9BE-A58C-A2E7-4424-97BB80E1E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598850"/>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Quão Difícil Era Vencer o Reino de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Basã</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
            </a:r>
          </a:p>
        </p:txBody>
      </p:sp>
    </p:spTree>
    <p:extLst>
      <p:ext uri="{BB962C8B-B14F-4D97-AF65-F5344CB8AC3E}">
        <p14:creationId xmlns:p14="http://schemas.microsoft.com/office/powerpoint/2010/main" val="189052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849085"/>
            <a:ext cx="8690365" cy="5512527"/>
          </a:xfrm>
        </p:spPr>
        <p:txBody>
          <a:bodyPr>
            <a:noAutofit/>
          </a:bodyPr>
          <a:lstStyle/>
          <a:p>
            <a:pPr algn="just">
              <a:lnSpc>
                <a:spcPts val="3600"/>
              </a:lnSpc>
              <a:spcAft>
                <a:spcPts val="600"/>
              </a:spcAft>
            </a:pPr>
            <a:r>
              <a:rPr lang="pt-BR" sz="2400" b="1" dirty="0"/>
              <a:t>As casas eram construídas de enormes pedras negras, de tamanho tão formidável que tornava os edifícios absolutamente </a:t>
            </a:r>
            <a:r>
              <a:rPr lang="pt-BR" sz="2400" b="1" dirty="0">
                <a:solidFill>
                  <a:srgbClr val="FF0000"/>
                </a:solidFill>
              </a:rPr>
              <a:t>inexpugnáveis</a:t>
            </a:r>
            <a:r>
              <a:rPr lang="pt-BR" sz="2400" b="1" dirty="0"/>
              <a:t> a qualquer força que naqueles tempos pudesse ser levada contra eles. </a:t>
            </a:r>
          </a:p>
          <a:p>
            <a:pPr algn="just">
              <a:lnSpc>
                <a:spcPts val="3600"/>
              </a:lnSpc>
              <a:spcAft>
                <a:spcPts val="600"/>
              </a:spcAft>
            </a:pPr>
            <a:r>
              <a:rPr lang="pt-BR" sz="2400" b="1" dirty="0"/>
              <a:t>Era um território repleto de </a:t>
            </a:r>
            <a:r>
              <a:rPr lang="pt-BR" sz="2400" b="1" dirty="0">
                <a:solidFill>
                  <a:srgbClr val="FF0000"/>
                </a:solidFill>
              </a:rPr>
              <a:t>cavernas </a:t>
            </a:r>
            <a:r>
              <a:rPr lang="pt-BR" sz="2400" b="1" dirty="0"/>
              <a:t>desertas, fundos precipícios, </a:t>
            </a:r>
            <a:r>
              <a:rPr lang="pt-BR" sz="2400" b="1" dirty="0">
                <a:solidFill>
                  <a:srgbClr val="FF0000"/>
                </a:solidFill>
              </a:rPr>
              <a:t>abismos </a:t>
            </a:r>
            <a:r>
              <a:rPr lang="pt-BR" sz="2400" b="1" dirty="0"/>
              <a:t>hiantes e </a:t>
            </a:r>
            <a:r>
              <a:rPr lang="pt-BR" sz="2400" b="1" dirty="0">
                <a:solidFill>
                  <a:srgbClr val="FF0000"/>
                </a:solidFill>
              </a:rPr>
              <a:t>fortalezas </a:t>
            </a:r>
            <a:r>
              <a:rPr lang="pt-BR" sz="2400" b="1" dirty="0"/>
              <a:t>rochosas. </a:t>
            </a:r>
          </a:p>
          <a:p>
            <a:pPr algn="just">
              <a:lnSpc>
                <a:spcPts val="3600"/>
              </a:lnSpc>
              <a:spcAft>
                <a:spcPts val="600"/>
              </a:spcAft>
            </a:pPr>
            <a:r>
              <a:rPr lang="pt-BR" sz="2400" b="1" dirty="0"/>
              <a:t>Os habitantes desta terra, descendentes de uma raça de </a:t>
            </a:r>
            <a:r>
              <a:rPr lang="pt-BR" sz="2400" b="1" dirty="0">
                <a:solidFill>
                  <a:srgbClr val="FF0000"/>
                </a:solidFill>
              </a:rPr>
              <a:t>gigantes, </a:t>
            </a:r>
            <a:r>
              <a:rPr lang="pt-BR" sz="2400" b="1" dirty="0"/>
              <a:t>eram</a:t>
            </a:r>
            <a:r>
              <a:rPr lang="pt-BR" sz="2400" b="1" dirty="0">
                <a:solidFill>
                  <a:srgbClr val="FF0000"/>
                </a:solidFill>
              </a:rPr>
              <a:t> </a:t>
            </a:r>
            <a:r>
              <a:rPr lang="pt-BR" sz="2400" b="1" dirty="0"/>
              <a:t>de estatura e força maravilhosas, e tão notados pela </a:t>
            </a:r>
            <a:r>
              <a:rPr lang="pt-BR" sz="2400" b="1" dirty="0">
                <a:solidFill>
                  <a:srgbClr val="FF0000"/>
                </a:solidFill>
              </a:rPr>
              <a:t>violência</a:t>
            </a:r>
            <a:r>
              <a:rPr lang="pt-BR" sz="2400" b="1" dirty="0"/>
              <a:t> e </a:t>
            </a:r>
            <a:r>
              <a:rPr lang="pt-BR" sz="2400" b="1" dirty="0">
                <a:solidFill>
                  <a:srgbClr val="FF0000"/>
                </a:solidFill>
              </a:rPr>
              <a:t>crueldade</a:t>
            </a:r>
            <a:r>
              <a:rPr lang="pt-BR" sz="2400" b="1" dirty="0"/>
              <a:t> que eram o terror de todas as nações circunvizinhas; </a:t>
            </a:r>
          </a:p>
        </p:txBody>
      </p:sp>
      <p:pic>
        <p:nvPicPr>
          <p:cNvPr id="4" name="Imagem 3" descr="Homem de uniforme militar&#10;&#10;O conteúdo gerado por IA pode estar incorreto.">
            <a:extLst>
              <a:ext uri="{FF2B5EF4-FFF2-40B4-BE49-F238E27FC236}">
                <a16:creationId xmlns:a16="http://schemas.microsoft.com/office/drawing/2014/main" id="{32619BAB-A4AF-08B6-58F3-0A35ABC21BFD}"/>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C88A5C-184A-C69B-02D8-C43D7ECBBCC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1014B9-3B5C-F566-6C71-584632FE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2DA7125C-1EC2-054C-8D2B-D53B693265E7}"/>
              </a:ext>
            </a:extLst>
          </p:cNvPr>
          <p:cNvSpPr>
            <a:spLocks noGrp="1"/>
          </p:cNvSpPr>
          <p:nvPr>
            <p:ph idx="1"/>
          </p:nvPr>
        </p:nvSpPr>
        <p:spPr>
          <a:xfrm>
            <a:off x="139309" y="665390"/>
            <a:ext cx="8690365" cy="5630909"/>
          </a:xfrm>
        </p:spPr>
        <p:txBody>
          <a:bodyPr>
            <a:noAutofit/>
          </a:bodyPr>
          <a:lstStyle/>
          <a:p>
            <a:pPr algn="just">
              <a:lnSpc>
                <a:spcPts val="3600"/>
              </a:lnSpc>
              <a:spcAft>
                <a:spcPts val="600"/>
              </a:spcAft>
            </a:pPr>
            <a:r>
              <a:rPr lang="pt-BR" sz="2400" b="1" dirty="0"/>
              <a:t>Mas a </a:t>
            </a:r>
            <a:r>
              <a:rPr lang="pt-BR" sz="2400" b="1" dirty="0">
                <a:solidFill>
                  <a:srgbClr val="FF0000"/>
                </a:solidFill>
              </a:rPr>
              <a:t>coluna de nuvem </a:t>
            </a:r>
            <a:r>
              <a:rPr lang="pt-BR" sz="2400" b="1" dirty="0"/>
              <a:t>moveu-se para a frente, e guiando se por elas as hostes </a:t>
            </a:r>
            <a:r>
              <a:rPr lang="pt-BR" sz="2400" b="1" dirty="0" err="1"/>
              <a:t>hebréias</a:t>
            </a:r>
            <a:r>
              <a:rPr lang="pt-BR" sz="2400" b="1" dirty="0"/>
              <a:t> avançavam para </a:t>
            </a:r>
            <a:r>
              <a:rPr lang="pt-BR" sz="2400" b="1" dirty="0" err="1"/>
              <a:t>Edrei</a:t>
            </a:r>
            <a:r>
              <a:rPr lang="pt-BR" sz="2400" b="1" dirty="0"/>
              <a:t>, onde o rei gigante, esperava a sua aproximação.</a:t>
            </a:r>
            <a:endParaRPr lang="pt-BR" sz="2400" b="1" dirty="0">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err="1"/>
              <a:t>Ogue</a:t>
            </a:r>
            <a:r>
              <a:rPr lang="pt-BR" sz="2400" b="1" dirty="0"/>
              <a:t> havia habilmente escolhido </a:t>
            </a:r>
            <a:r>
              <a:rPr lang="pt-BR" sz="2400" b="1" dirty="0">
                <a:solidFill>
                  <a:srgbClr val="FF0000"/>
                </a:solidFill>
              </a:rPr>
              <a:t>o local </a:t>
            </a:r>
            <a:r>
              <a:rPr lang="pt-BR" sz="2400" b="1" dirty="0"/>
              <a:t>para a batalha. A cidade de </a:t>
            </a:r>
            <a:r>
              <a:rPr lang="pt-BR" sz="2400" b="1" dirty="0" err="1"/>
              <a:t>Edrei</a:t>
            </a:r>
            <a:r>
              <a:rPr lang="pt-BR" sz="2400" b="1" dirty="0"/>
              <a:t> estava situada à margem de um tabuleiro que se erguia abruptamente da planície, e coberto de rochas vulcânicas pontiagudas. A ela só se podia chegar por veredas estreitas, íngremes e difíceis de subir. Em caso de derrota, suas forças poderiam encontrar refúgio naquele deserto de rochas, onde seria impossível aos estrangeiros seguirem nas.</a:t>
            </a:r>
          </a:p>
        </p:txBody>
      </p:sp>
      <p:pic>
        <p:nvPicPr>
          <p:cNvPr id="4" name="Imagem 3" descr="Homem de uniforme militar&#10;&#10;O conteúdo gerado por IA pode estar incorreto.">
            <a:extLst>
              <a:ext uri="{FF2B5EF4-FFF2-40B4-BE49-F238E27FC236}">
                <a16:creationId xmlns:a16="http://schemas.microsoft.com/office/drawing/2014/main" id="{2680E03F-763D-FBE2-ED92-6F935C2561B8}"/>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2482461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D29617-E536-1C6F-E050-564EB97E0CC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D8D35A9-2881-9861-26AC-51544B9F4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B27858C-FE42-73AA-47C3-8D70D83BD7CC}"/>
              </a:ext>
            </a:extLst>
          </p:cNvPr>
          <p:cNvSpPr>
            <a:spLocks noGrp="1"/>
          </p:cNvSpPr>
          <p:nvPr>
            <p:ph idx="1"/>
          </p:nvPr>
        </p:nvSpPr>
        <p:spPr>
          <a:xfrm>
            <a:off x="139309" y="143690"/>
            <a:ext cx="8690365" cy="6662047"/>
          </a:xfrm>
        </p:spPr>
        <p:txBody>
          <a:bodyPr>
            <a:noAutofit/>
          </a:bodyPr>
          <a:lstStyle/>
          <a:p>
            <a:pPr algn="just">
              <a:lnSpc>
                <a:spcPts val="3500"/>
              </a:lnSpc>
              <a:spcAft>
                <a:spcPts val="600"/>
              </a:spcAft>
            </a:pPr>
            <a:r>
              <a:rPr lang="pt-BR" sz="2400" b="1" dirty="0"/>
              <a:t>Quando os hebreus olharam para a figura excelsa daquele </a:t>
            </a:r>
            <a:r>
              <a:rPr lang="pt-BR" sz="2400" b="1" dirty="0">
                <a:solidFill>
                  <a:srgbClr val="FF0000"/>
                </a:solidFill>
              </a:rPr>
              <a:t>gigante de gigantes, </a:t>
            </a:r>
            <a:r>
              <a:rPr lang="pt-BR" sz="2400" b="1" dirty="0"/>
              <a:t>sobressaindo por sobre os soldados de seu exército; ao verem </a:t>
            </a:r>
            <a:r>
              <a:rPr lang="pt-BR" sz="2400" b="1" dirty="0">
                <a:solidFill>
                  <a:srgbClr val="FF0000"/>
                </a:solidFill>
              </a:rPr>
              <a:t>as hostes </a:t>
            </a:r>
            <a:r>
              <a:rPr lang="pt-BR" sz="2400" b="1" dirty="0"/>
              <a:t>que o rodeavam, e </a:t>
            </a:r>
            <a:r>
              <a:rPr lang="pt-BR" sz="2400" b="1" dirty="0">
                <a:solidFill>
                  <a:srgbClr val="FF0000"/>
                </a:solidFill>
              </a:rPr>
              <a:t>a fortaleza </a:t>
            </a:r>
            <a:r>
              <a:rPr lang="pt-BR" sz="2400" b="1" dirty="0"/>
              <a:t>aparentemente inexpugnável, atrás da qual milhares invisíveis estavam entrincheirados, o coração de muitos estremeceu de temor</a:t>
            </a:r>
            <a:endParaRPr lang="pt-BR" sz="2400" b="1" dirty="0">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t>Nem poderosos gigantes, nem cidades muradas, exércitos armados, nem pétreas fortalezas, poderiam subsistir perante o Capitão das hostes do Senhor. O Senhor guiou o exército; o Senhor desbaratou o inimigo; </a:t>
            </a:r>
            <a:r>
              <a:rPr lang="pt-BR" sz="2400" b="1" dirty="0">
                <a:solidFill>
                  <a:srgbClr val="FF0000"/>
                </a:solidFill>
              </a:rPr>
              <a:t>o Senhor venceu </a:t>
            </a:r>
            <a:r>
              <a:rPr lang="pt-BR" sz="2400" b="1" dirty="0"/>
              <a:t>em prol de Israel. O rei gigante e seu exército foram destruídos; e os israelitas logo tomaram posse de todo o país.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de uniforme militar&#10;&#10;O conteúdo gerado por IA pode estar incorreto.">
            <a:extLst>
              <a:ext uri="{FF2B5EF4-FFF2-40B4-BE49-F238E27FC236}">
                <a16:creationId xmlns:a16="http://schemas.microsoft.com/office/drawing/2014/main" id="{47D8F1C6-F462-C0D3-4985-3B949C4FA729}"/>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3589872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Mulher sentada em frente a janela&#10;&#10;O conteúdo gerado por IA pode estar incorreto.">
            <a:extLst>
              <a:ext uri="{FF2B5EF4-FFF2-40B4-BE49-F238E27FC236}">
                <a16:creationId xmlns:a16="http://schemas.microsoft.com/office/drawing/2014/main" id="{C9937DA1-3362-AF3B-E689-8A334FD77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5775960" y="2367171"/>
            <a:ext cx="6096000"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o Tempo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os Milagres Divinos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Ensinaram a Israel?</a:t>
            </a:r>
          </a:p>
        </p:txBody>
      </p:sp>
    </p:spTree>
    <p:extLst>
      <p:ext uri="{BB962C8B-B14F-4D97-AF65-F5344CB8AC3E}">
        <p14:creationId xmlns:p14="http://schemas.microsoft.com/office/powerpoint/2010/main" val="127657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299630"/>
            <a:ext cx="8690365" cy="6310177"/>
          </a:xfrm>
        </p:spPr>
        <p:txBody>
          <a:bodyPr>
            <a:noAutofit/>
          </a:bodyPr>
          <a:lstStyle/>
          <a:p>
            <a:pPr algn="just">
              <a:lnSpc>
                <a:spcPts val="3600"/>
              </a:lnSpc>
              <a:spcAft>
                <a:spcPts val="600"/>
              </a:spcAft>
            </a:pPr>
            <a:r>
              <a:rPr lang="pt-BR" sz="2400" b="1" dirty="0"/>
              <a:t>Na conquista de Gileade e </a:t>
            </a:r>
            <a:r>
              <a:rPr lang="pt-BR" sz="2400" b="1" dirty="0" err="1"/>
              <a:t>Basã</a:t>
            </a:r>
            <a:r>
              <a:rPr lang="pt-BR" sz="2400" b="1" dirty="0"/>
              <a:t> havia muitos que se recordavam dos acontecimentos que, quase quarenta anos antes, haviam em </a:t>
            </a:r>
            <a:r>
              <a:rPr lang="pt-BR" sz="2400" b="1" dirty="0" err="1"/>
              <a:t>Cades</a:t>
            </a:r>
            <a:r>
              <a:rPr lang="pt-BR" sz="2400" b="1" dirty="0"/>
              <a:t> </a:t>
            </a:r>
            <a:r>
              <a:rPr lang="pt-BR" sz="2400" b="1" dirty="0">
                <a:solidFill>
                  <a:srgbClr val="FF0000"/>
                </a:solidFill>
              </a:rPr>
              <a:t>condenado</a:t>
            </a:r>
            <a:r>
              <a:rPr lang="pt-BR" sz="2400" b="1" dirty="0"/>
              <a:t> Israel à longa peregrinação no deserto. </a:t>
            </a:r>
          </a:p>
          <a:p>
            <a:pPr algn="just">
              <a:lnSpc>
                <a:spcPts val="3600"/>
              </a:lnSpc>
              <a:spcAft>
                <a:spcPts val="600"/>
              </a:spcAft>
            </a:pPr>
            <a:r>
              <a:rPr lang="pt-BR" sz="2400" b="1" dirty="0"/>
              <a:t>Viam que o relato dos espias a respeito da Terra Prometida era </a:t>
            </a:r>
            <a:r>
              <a:rPr lang="pt-BR" sz="2400" b="1" dirty="0">
                <a:solidFill>
                  <a:srgbClr val="FF0000"/>
                </a:solidFill>
              </a:rPr>
              <a:t>correto</a:t>
            </a:r>
            <a:r>
              <a:rPr lang="pt-BR" sz="2400" b="1" dirty="0"/>
              <a:t> em muitos aspectos. As cidades eram muradas e muito grandes, e eram habitadas por gigantes, em comparação com estes os hebreus eram simples pigmeus. </a:t>
            </a:r>
          </a:p>
          <a:p>
            <a:pPr algn="just">
              <a:lnSpc>
                <a:spcPts val="3600"/>
              </a:lnSpc>
              <a:spcAft>
                <a:spcPts val="600"/>
              </a:spcAft>
            </a:pPr>
            <a:r>
              <a:rPr lang="pt-BR" sz="2400" b="1" dirty="0"/>
              <a:t>Mas podiam agora ver que o </a:t>
            </a:r>
            <a:r>
              <a:rPr lang="pt-BR" sz="2400" b="1" dirty="0">
                <a:solidFill>
                  <a:srgbClr val="FF0000"/>
                </a:solidFill>
              </a:rPr>
              <a:t>erro</a:t>
            </a:r>
            <a:r>
              <a:rPr lang="pt-BR" sz="2400" b="1" dirty="0"/>
              <a:t> fatal de seus pais fora não confiar no poder de Deus. Isso, apenas, os impedira de entrar logo na boa terra.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de uniforme militar&#10;&#10;O conteúdo gerado por IA pode estar incorreto.">
            <a:extLst>
              <a:ext uri="{FF2B5EF4-FFF2-40B4-BE49-F238E27FC236}">
                <a16:creationId xmlns:a16="http://schemas.microsoft.com/office/drawing/2014/main" id="{AE6C9EF1-B569-4BA7-6F3A-64090AC4FEF6}"/>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Poste com placas de nomes de rua&#10;&#10;O conteúdo gerado por IA pode estar incorreto.">
            <a:extLst>
              <a:ext uri="{FF2B5EF4-FFF2-40B4-BE49-F238E27FC236}">
                <a16:creationId xmlns:a16="http://schemas.microsoft.com/office/drawing/2014/main" id="{A84D7451-B7F9-65AF-1626-777B986CB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5572724"/>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Nada Devemos Deixar Para o Amanhã?</a:t>
            </a:r>
          </a:p>
        </p:txBody>
      </p:sp>
    </p:spTree>
    <p:extLst>
      <p:ext uri="{BB962C8B-B14F-4D97-AF65-F5344CB8AC3E}">
        <p14:creationId xmlns:p14="http://schemas.microsoft.com/office/powerpoint/2010/main" val="326278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90622"/>
            <a:ext cx="8690365" cy="6715115"/>
          </a:xfrm>
        </p:spPr>
        <p:txBody>
          <a:bodyPr>
            <a:noAutofit/>
          </a:bodyPr>
          <a:lstStyle/>
          <a:p>
            <a:pPr algn="just">
              <a:lnSpc>
                <a:spcPts val="3600"/>
              </a:lnSpc>
              <a:spcAft>
                <a:spcPts val="600"/>
              </a:spcAft>
            </a:pPr>
            <a:r>
              <a:rPr lang="pt-BR" sz="2400" b="1" dirty="0"/>
              <a:t>Em suas competições com </a:t>
            </a:r>
            <a:r>
              <a:rPr lang="pt-BR" sz="2400" b="1" dirty="0" err="1"/>
              <a:t>Ogue</a:t>
            </a:r>
            <a:r>
              <a:rPr lang="pt-BR" sz="2400" b="1" dirty="0"/>
              <a:t> e </a:t>
            </a:r>
            <a:r>
              <a:rPr lang="pt-BR" sz="2400" b="1" dirty="0" err="1"/>
              <a:t>Seom</a:t>
            </a:r>
            <a:r>
              <a:rPr lang="pt-BR" sz="2400" b="1" dirty="0"/>
              <a:t>, o povo fora trazido sob a mesma prova debaixo da qual seus pais fracassaram tão assinaladamente. Entretanto, a prova era agora muito </a:t>
            </a:r>
            <a:r>
              <a:rPr lang="pt-BR" sz="2400" b="1" dirty="0">
                <a:solidFill>
                  <a:srgbClr val="FF0000"/>
                </a:solidFill>
              </a:rPr>
              <a:t>mais severa </a:t>
            </a:r>
            <a:r>
              <a:rPr lang="pt-BR" sz="2400" b="1" dirty="0"/>
              <a:t>do que quando Deus ordenara a Israel que avançasse. As dificuldades em seu caminho tinham aumentado grandemente desde que se recusaram a avançar, ao ser-lhes mandado assim fazer em nome do Senhor. </a:t>
            </a:r>
          </a:p>
          <a:p>
            <a:pPr algn="just">
              <a:lnSpc>
                <a:spcPts val="3600"/>
              </a:lnSpc>
              <a:spcAft>
                <a:spcPts val="600"/>
              </a:spcAft>
            </a:pPr>
            <a:r>
              <a:rPr lang="pt-BR" sz="2400" b="1" dirty="0"/>
              <a:t>É assim que Deus ainda prova Seu povo. E, se deixam de resistir à prova, Ele os traz de novo ao mesmo ponto; e </a:t>
            </a:r>
            <a:r>
              <a:rPr lang="pt-BR" sz="2400" b="1" dirty="0">
                <a:solidFill>
                  <a:srgbClr val="FF0000"/>
                </a:solidFill>
              </a:rPr>
              <a:t>a segunda vez a prova será mais rigorosa, </a:t>
            </a:r>
            <a:r>
              <a:rPr lang="pt-BR" sz="2400" b="1" dirty="0"/>
              <a:t>e mais severa do que a precedente. Isto continua até que resistam à prova; ou, se ainda são rebeldes, Deus retira deles Sua luz, e os deixa em trevas.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de uniforme militar&#10;&#10;O conteúdo gerado por IA pode estar incorreto.">
            <a:extLst>
              <a:ext uri="{FF2B5EF4-FFF2-40B4-BE49-F238E27FC236}">
                <a16:creationId xmlns:a16="http://schemas.microsoft.com/office/drawing/2014/main" id="{987C1977-F75C-402B-6FBB-E9A31DD1D1B0}"/>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E11DFF-437D-150C-591D-A29881F1930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BA909B9-1061-8A15-85DB-BCAE2ED9A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F53E97-4AE3-1EE8-75D4-1B60CCD7E206}"/>
              </a:ext>
            </a:extLst>
          </p:cNvPr>
          <p:cNvSpPr>
            <a:spLocks noGrp="1"/>
          </p:cNvSpPr>
          <p:nvPr>
            <p:ph idx="1"/>
          </p:nvPr>
        </p:nvSpPr>
        <p:spPr>
          <a:xfrm>
            <a:off x="139309" y="769895"/>
            <a:ext cx="8690365" cy="5278212"/>
          </a:xfrm>
        </p:spPr>
        <p:txBody>
          <a:bodyPr>
            <a:noAutofit/>
          </a:bodyPr>
          <a:lstStyle/>
          <a:p>
            <a:pPr algn="just">
              <a:lnSpc>
                <a:spcPts val="3600"/>
              </a:lnSpc>
              <a:spcAft>
                <a:spcPts val="600"/>
              </a:spcAft>
            </a:pPr>
            <a:r>
              <a:rPr lang="pt-BR" sz="2400" b="1" dirty="0"/>
              <a:t>Todo aquele que procura seguir o caminho do dever, será às vezes </a:t>
            </a:r>
            <a:r>
              <a:rPr lang="pt-BR" sz="2400" b="1" dirty="0">
                <a:solidFill>
                  <a:srgbClr val="FF0000"/>
                </a:solidFill>
              </a:rPr>
              <a:t>assaltado por dúvidas e incredulidade. </a:t>
            </a:r>
            <a:r>
              <a:rPr lang="pt-BR" sz="2400" b="1" dirty="0"/>
              <a:t>O caminho algumas vezes estará tão cheio de obstáculos, aparentemente insuperáveis, que abaterão os que cedem ao desânimo; mas Deus está a dizer a tais: “Ide avante! Cumpri vosso dever custe o que custar”. </a:t>
            </a:r>
          </a:p>
          <a:p>
            <a:pPr algn="just">
              <a:lnSpc>
                <a:spcPts val="3600"/>
              </a:lnSpc>
              <a:spcAft>
                <a:spcPts val="600"/>
              </a:spcAft>
            </a:pPr>
            <a:r>
              <a:rPr lang="pt-BR" sz="2400" b="1" dirty="0"/>
              <a:t>As dificuldades que parecem tão enormes, que vos enchem de terror a alma, se desvanecerão ao avançardes no caminho da </a:t>
            </a:r>
            <a:r>
              <a:rPr lang="pt-BR" sz="2400" b="1" dirty="0">
                <a:solidFill>
                  <a:srgbClr val="FF0000"/>
                </a:solidFill>
              </a:rPr>
              <a:t>obediência,</a:t>
            </a:r>
            <a:r>
              <a:rPr lang="pt-BR" sz="2400" b="1" dirty="0"/>
              <a:t> confiando </a:t>
            </a:r>
            <a:r>
              <a:rPr lang="pt-BR" sz="2400" b="1" dirty="0">
                <a:solidFill>
                  <a:srgbClr val="FF0000"/>
                </a:solidFill>
              </a:rPr>
              <a:t>humildemente </a:t>
            </a:r>
            <a:r>
              <a:rPr lang="pt-BR" sz="2400" b="1" dirty="0"/>
              <a:t>em Deus.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de uniforme militar&#10;&#10;O conteúdo gerado por IA pode estar incorreto.">
            <a:extLst>
              <a:ext uri="{FF2B5EF4-FFF2-40B4-BE49-F238E27FC236}">
                <a16:creationId xmlns:a16="http://schemas.microsoft.com/office/drawing/2014/main" id="{7D62EA32-F833-3CC2-7669-98B22BCDD108}"/>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2714184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Deuteronômio 2-3</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Homem sentado em banco de madeira em frente a água&#10;&#10;O conteúdo gerado por IA pode estar incorreto.">
            <a:extLst>
              <a:ext uri="{FF2B5EF4-FFF2-40B4-BE49-F238E27FC236}">
                <a16:creationId xmlns:a16="http://schemas.microsoft.com/office/drawing/2014/main" id="{B01F89C7-6F48-FBDC-ED00-3C8BE559F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49127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Descanse No Poder de Deus!</a:t>
            </a:r>
          </a:p>
        </p:txBody>
      </p:sp>
    </p:spTree>
    <p:extLst>
      <p:ext uri="{BB962C8B-B14F-4D97-AF65-F5344CB8AC3E}">
        <p14:creationId xmlns:p14="http://schemas.microsoft.com/office/powerpoint/2010/main" val="856942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ao lado de nuvens no céu&#10;&#10;O conteúdo gerado por IA pode estar incorreto.">
            <a:extLst>
              <a:ext uri="{FF2B5EF4-FFF2-40B4-BE49-F238E27FC236}">
                <a16:creationId xmlns:a16="http://schemas.microsoft.com/office/drawing/2014/main" id="{EA3640EA-B9FE-3372-E594-5CE1CA3C0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33864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Quando as Coisas Não Dão Certo</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Onde Devemos Olhar?</a:t>
            </a:r>
          </a:p>
        </p:txBody>
      </p:sp>
    </p:spTree>
    <p:extLst>
      <p:ext uri="{BB962C8B-B14F-4D97-AF65-F5344CB8AC3E}">
        <p14:creationId xmlns:p14="http://schemas.microsoft.com/office/powerpoint/2010/main" val="35795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142874"/>
            <a:ext cx="8690365" cy="6715115"/>
          </a:xfrm>
        </p:spPr>
        <p:txBody>
          <a:bodyPr>
            <a:noAutofit/>
          </a:bodyPr>
          <a:lstStyle/>
          <a:p>
            <a:pPr algn="just">
              <a:lnSpc>
                <a:spcPts val="3300"/>
              </a:lnSpc>
              <a:spcAft>
                <a:spcPts val="600"/>
              </a:spcAft>
            </a:pPr>
            <a:r>
              <a:rPr lang="pt-BR" sz="2400" b="1" dirty="0"/>
              <a:t>“Deixa-me passar pela tua terra; somente pela estrada irei; não me desviarei para a direita nem para a esquerda. A comida que eu coma, </a:t>
            </a:r>
            <a:r>
              <a:rPr lang="pt-BR" sz="2400" b="1" dirty="0" err="1"/>
              <a:t>vender-ma-ás</a:t>
            </a:r>
            <a:r>
              <a:rPr lang="pt-BR" sz="2400" b="1" dirty="0"/>
              <a:t> por dinheiro, e dar-me-ás por dinheiro a água que beba; tão-somente deixa-me passar a pé”. Deuteronômio 2:27, 28. </a:t>
            </a:r>
          </a:p>
          <a:p>
            <a:pPr algn="just">
              <a:lnSpc>
                <a:spcPts val="3300"/>
              </a:lnSpc>
              <a:spcAft>
                <a:spcPts val="600"/>
              </a:spcAft>
            </a:pPr>
            <a:r>
              <a:rPr lang="pt-BR" sz="2400" b="1" dirty="0"/>
              <a:t>A resposta foi uma decidida recusa; e todos os exércitos dos amorreus foram convocados para se oporem à marcha dos invasores. Esse formidável exército </a:t>
            </a:r>
            <a:r>
              <a:rPr lang="pt-BR" sz="2400" b="1" dirty="0">
                <a:solidFill>
                  <a:srgbClr val="FF0000"/>
                </a:solidFill>
              </a:rPr>
              <a:t>aterrorizou </a:t>
            </a:r>
            <a:r>
              <a:rPr lang="pt-BR" sz="2400" b="1" dirty="0"/>
              <a:t>os israelitas, que estavam mal preparados para um encontro com forças bem armadas e disciplina das. Segundo toda a aparência humana, Israel teria um fim imediato. Mas Moisés conservava seu </a:t>
            </a:r>
            <a:r>
              <a:rPr lang="pt-BR" sz="2400" b="1" dirty="0">
                <a:solidFill>
                  <a:srgbClr val="FF0000"/>
                </a:solidFill>
              </a:rPr>
              <a:t>olhar fixo na coluna de nuvem,</a:t>
            </a:r>
            <a:r>
              <a:rPr lang="pt-BR" sz="2400" b="1" dirty="0"/>
              <a:t> e incentivava o povo com o pensamento de que o sinal da </a:t>
            </a:r>
            <a:r>
              <a:rPr lang="pt-BR" sz="2400" b="1" dirty="0">
                <a:solidFill>
                  <a:srgbClr val="FF0000"/>
                </a:solidFill>
              </a:rPr>
              <a:t>presença de Deus </a:t>
            </a:r>
            <a:r>
              <a:rPr lang="pt-BR" sz="2400" b="1" dirty="0"/>
              <a:t>ainda estava com eles.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Homem de uniforme militar&#10;&#10;O conteúdo gerado por IA pode estar incorreto.">
            <a:extLst>
              <a:ext uri="{FF2B5EF4-FFF2-40B4-BE49-F238E27FC236}">
                <a16:creationId xmlns:a16="http://schemas.microsoft.com/office/drawing/2014/main" id="{292068CC-9954-859F-9BFE-729576741958}"/>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Vaso de vidro transparente com líquido dentro em cima da mesa&#10;&#10;O conteúdo gerado por IA pode estar incorreto.">
            <a:extLst>
              <a:ext uri="{FF2B5EF4-FFF2-40B4-BE49-F238E27FC236}">
                <a16:creationId xmlns:a16="http://schemas.microsoft.com/office/drawing/2014/main" id="{99C8D338-841D-7AAE-8CE2-D90D0DF1D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5661660" y="2459504"/>
            <a:ext cx="6096000"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Foi Misericordioso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 os Amorreus?</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338820"/>
            <a:ext cx="8690365" cy="6414680"/>
          </a:xfrm>
        </p:spPr>
        <p:txBody>
          <a:bodyPr>
            <a:noAutofit/>
          </a:bodyPr>
          <a:lstStyle/>
          <a:p>
            <a:pPr algn="just">
              <a:lnSpc>
                <a:spcPts val="3600"/>
              </a:lnSpc>
              <a:spcAft>
                <a:spcPts val="600"/>
              </a:spcAft>
            </a:pPr>
            <a:r>
              <a:rPr lang="pt-BR" sz="2400" b="1" dirty="0"/>
              <a:t>Essas nações nas fronteiras de Canaã teriam sido poupadas, caso não se houvessem levantado em </a:t>
            </a:r>
            <a:r>
              <a:rPr lang="pt-BR" sz="2400" b="1" dirty="0">
                <a:solidFill>
                  <a:srgbClr val="FF0000"/>
                </a:solidFill>
              </a:rPr>
              <a:t>desafio</a:t>
            </a:r>
            <a:r>
              <a:rPr lang="pt-BR" sz="2400" b="1" dirty="0"/>
              <a:t> à palavra de Deus para se oporem à marcha de Israel. </a:t>
            </a:r>
          </a:p>
          <a:p>
            <a:pPr algn="just">
              <a:lnSpc>
                <a:spcPts val="3600"/>
              </a:lnSpc>
              <a:spcAft>
                <a:spcPts val="600"/>
              </a:spcAft>
            </a:pPr>
            <a:r>
              <a:rPr lang="pt-BR" sz="2400" b="1" dirty="0"/>
              <a:t>Embora os amorreus fossem idólatras e houvessem com justiça perdido o direito à vida por causa de sua grande impiedade, Deus os </a:t>
            </a:r>
            <a:r>
              <a:rPr lang="pt-BR" sz="2400" b="1" dirty="0">
                <a:solidFill>
                  <a:srgbClr val="FF0000"/>
                </a:solidFill>
              </a:rPr>
              <a:t>poupou</a:t>
            </a:r>
            <a:r>
              <a:rPr lang="pt-BR" sz="2400" b="1" dirty="0"/>
              <a:t> durante quatrocentos anos para dar-lhes prova inequívoca de que Ele era o único verdadeiro Deus, o Criador do céu e da Terra. Todos os Seus </a:t>
            </a:r>
            <a:r>
              <a:rPr lang="pt-BR" sz="2400" b="1" dirty="0">
                <a:solidFill>
                  <a:srgbClr val="FF0000"/>
                </a:solidFill>
              </a:rPr>
              <a:t>prodígios </a:t>
            </a:r>
            <a:r>
              <a:rPr lang="pt-BR" sz="2400" b="1" dirty="0"/>
              <a:t>ao tirar Israel do Egito eram deles conhecidos. </a:t>
            </a:r>
          </a:p>
          <a:p>
            <a:pPr algn="just">
              <a:lnSpc>
                <a:spcPts val="3600"/>
              </a:lnSpc>
              <a:spcAft>
                <a:spcPts val="600"/>
              </a:spcAft>
            </a:pPr>
            <a:r>
              <a:rPr lang="pt-BR" sz="2400" b="1" dirty="0"/>
              <a:t>Mas </a:t>
            </a:r>
            <a:r>
              <a:rPr lang="pt-BR" sz="2400" b="1" dirty="0">
                <a:solidFill>
                  <a:srgbClr val="FF0000"/>
                </a:solidFill>
              </a:rPr>
              <a:t>rejeitaram </a:t>
            </a:r>
            <a:r>
              <a:rPr lang="pt-BR" sz="2400" b="1" dirty="0"/>
              <a:t>a luz e apegaram-se a seus ídolos.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de uniforme militar&#10;&#10;O conteúdo gerado por IA pode estar incorreto.">
            <a:extLst>
              <a:ext uri="{FF2B5EF4-FFF2-40B4-BE49-F238E27FC236}">
                <a16:creationId xmlns:a16="http://schemas.microsoft.com/office/drawing/2014/main" id="{E19EE85D-DE36-A4CF-6080-061337912F03}"/>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Homem de óculos com a mão no rosto&#10;&#10;O conteúdo gerado por IA pode estar incorreto.">
            <a:extLst>
              <a:ext uri="{FF2B5EF4-FFF2-40B4-BE49-F238E27FC236}">
                <a16:creationId xmlns:a16="http://schemas.microsoft.com/office/drawing/2014/main" id="{E96204EF-43B9-1B89-11F5-A5B4916D8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160020" y="1690062"/>
            <a:ext cx="4617720"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Os Amorreus Tornaram-se Indesculpáveis Diante de Deus?</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t>Quando o Senhor pela segunda vez trouxe o Seu povo às fronteiras de Canaã, </a:t>
            </a:r>
            <a:r>
              <a:rPr lang="pt-BR" sz="2400" b="1" dirty="0">
                <a:solidFill>
                  <a:srgbClr val="FF0000"/>
                </a:solidFill>
              </a:rPr>
              <a:t>outra prova </a:t>
            </a:r>
            <a:r>
              <a:rPr lang="pt-BR" sz="2400" b="1" dirty="0"/>
              <a:t>de Seu poder foi concedida àquelas nações gentílicas. Viram que Deus estava com Israel na vitória ganha sobre o rei </a:t>
            </a:r>
            <a:r>
              <a:rPr lang="pt-BR" sz="2400" b="1" dirty="0" err="1"/>
              <a:t>Harade</a:t>
            </a:r>
            <a:r>
              <a:rPr lang="pt-BR" sz="2400" b="1" dirty="0"/>
              <a:t> e os cananeus, e no milagre operado para salvar os que estavam a perecer da picada das serpentes. </a:t>
            </a:r>
          </a:p>
          <a:p>
            <a:pPr algn="just">
              <a:lnSpc>
                <a:spcPts val="3500"/>
              </a:lnSpc>
              <a:spcAft>
                <a:spcPts val="600"/>
              </a:spcAft>
            </a:pPr>
            <a:r>
              <a:rPr lang="pt-BR" sz="2400" b="1" dirty="0"/>
              <a:t>Atingindo as fronteiras dos amorreus, Israel pedira </a:t>
            </a:r>
            <a:r>
              <a:rPr lang="pt-BR" sz="2400" b="1" dirty="0">
                <a:solidFill>
                  <a:srgbClr val="FF0000"/>
                </a:solidFill>
              </a:rPr>
              <a:t>permissão</a:t>
            </a:r>
            <a:r>
              <a:rPr lang="pt-BR" sz="2400" b="1" dirty="0"/>
              <a:t> apenas para passar diretamente pelo país, prometendo observar as mesmas regras que tinham presidido a suas relações com outras nações. Quando o rei amorreu </a:t>
            </a:r>
            <a:r>
              <a:rPr lang="pt-BR" sz="2400" b="1" dirty="0">
                <a:solidFill>
                  <a:srgbClr val="FF0000"/>
                </a:solidFill>
              </a:rPr>
              <a:t>recusou</a:t>
            </a:r>
            <a:r>
              <a:rPr lang="pt-BR" sz="2400" b="1" dirty="0"/>
              <a:t> satisfazer este atencioso pedido, e arrogantemente reuniu seus exércitos para a batalha, sua taça de iniquidade estava cheia, e Deus agora exerceria Seu poder para os subverter.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de uniforme militar&#10;&#10;O conteúdo gerado por IA pode estar incorreto.">
            <a:extLst>
              <a:ext uri="{FF2B5EF4-FFF2-40B4-BE49-F238E27FC236}">
                <a16:creationId xmlns:a16="http://schemas.microsoft.com/office/drawing/2014/main" id="{150B6D62-1F12-37ED-00FE-A041426BA7F3}"/>
              </a:ext>
            </a:extLst>
          </p:cNvPr>
          <p:cNvPicPr>
            <a:picLocks/>
          </p:cNvPicPr>
          <p:nvPr/>
        </p:nvPicPr>
        <p:blipFill>
          <a:blip r:embed="rId3">
            <a:extLst>
              <a:ext uri="{28A0092B-C50C-407E-A947-70E740481C1C}">
                <a14:useLocalDpi xmlns:a14="http://schemas.microsoft.com/office/drawing/2010/main" val="0"/>
              </a:ext>
            </a:extLst>
          </a:blip>
          <a:srcRect l="72422" r="1143"/>
          <a:stretch>
            <a:fillRect/>
          </a:stretch>
        </p:blipFill>
        <p:spPr>
          <a:xfrm>
            <a:off x="9401174" y="0"/>
            <a:ext cx="2808000"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Mulher com os braços para cima&#10;&#10;O conteúdo gerado por IA pode estar incorreto.">
            <a:extLst>
              <a:ext uri="{FF2B5EF4-FFF2-40B4-BE49-F238E27FC236}">
                <a16:creationId xmlns:a16="http://schemas.microsoft.com/office/drawing/2014/main" id="{7FC28D0B-10FF-A514-EFF7-ADB078223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15144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Ficou Claro Para Israel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Vencerem os Amorreus?</a:t>
            </a:r>
          </a:p>
        </p:txBody>
      </p:sp>
    </p:spTree>
    <p:extLst>
      <p:ext uri="{BB962C8B-B14F-4D97-AF65-F5344CB8AC3E}">
        <p14:creationId xmlns:p14="http://schemas.microsoft.com/office/powerpoint/2010/main" val="15038390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320</TotalTime>
  <Words>2725</Words>
  <Application>Microsoft Office PowerPoint</Application>
  <PresentationFormat>Widescreen</PresentationFormat>
  <Paragraphs>95</Paragraphs>
  <Slides>20</Slides>
  <Notes>20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20</vt:i4>
      </vt:variant>
    </vt:vector>
  </HeadingPairs>
  <TitlesOfParts>
    <vt:vector size="26"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2025-10-20T20:14:34Z</dcterms:modified>
</cp:coreProperties>
</file>