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8" r:id="rId3"/>
    <p:sldId id="259" r:id="rId4"/>
    <p:sldId id="257" r:id="rId5"/>
    <p:sldId id="300" r:id="rId6"/>
    <p:sldId id="260" r:id="rId7"/>
    <p:sldId id="264" r:id="rId8"/>
    <p:sldId id="265" r:id="rId9"/>
    <p:sldId id="272" r:id="rId10"/>
    <p:sldId id="267" r:id="rId11"/>
    <p:sldId id="271" r:id="rId12"/>
    <p:sldId id="268" r:id="rId13"/>
    <p:sldId id="266" r:id="rId14"/>
    <p:sldId id="269" r:id="rId15"/>
    <p:sldId id="270" r:id="rId16"/>
    <p:sldId id="301" r:id="rId17"/>
    <p:sldId id="273" r:id="rId18"/>
    <p:sldId id="274" r:id="rId19"/>
    <p:sldId id="302" r:id="rId20"/>
    <p:sldId id="275" r:id="rId21"/>
    <p:sldId id="276" r:id="rId22"/>
    <p:sldId id="303" r:id="rId23"/>
    <p:sldId id="277" r:id="rId24"/>
    <p:sldId id="280" r:id="rId25"/>
    <p:sldId id="278" r:id="rId26"/>
    <p:sldId id="281" r:id="rId27"/>
    <p:sldId id="279" r:id="rId28"/>
    <p:sldId id="282" r:id="rId29"/>
    <p:sldId id="304" r:id="rId30"/>
    <p:sldId id="299" r:id="rId3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D2CCD0-835E-4256-ACF8-A65DDF150E3E}" v="26" dt="2024-11-26T21:21:03.1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5" autoAdjust="0"/>
    <p:restoredTop sz="73448" autoAdjust="0"/>
  </p:normalViewPr>
  <p:slideViewPr>
    <p:cSldViewPr snapToGrid="0">
      <p:cViewPr varScale="1">
        <p:scale>
          <a:sx n="45" d="100"/>
          <a:sy n="45" d="100"/>
        </p:scale>
        <p:origin x="14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. Marcelo Augusto de Carvalho" userId="003edaac93cd75e4" providerId="LiveId" clId="{FDD2CCD0-835E-4256-ACF8-A65DDF150E3E}"/>
    <pc:docChg chg="undo redo custSel addSld delSld modSld">
      <pc:chgData name="Pr. Marcelo Augusto de Carvalho" userId="003edaac93cd75e4" providerId="LiveId" clId="{FDD2CCD0-835E-4256-ACF8-A65DDF150E3E}" dt="2024-12-06T17:47:47.617" v="1784" actId="1036"/>
      <pc:docMkLst>
        <pc:docMk/>
      </pc:docMkLst>
      <pc:sldChg chg="addSp modSp mod modNotesTx">
        <pc:chgData name="Pr. Marcelo Augusto de Carvalho" userId="003edaac93cd75e4" providerId="LiveId" clId="{FDD2CCD0-835E-4256-ACF8-A65DDF150E3E}" dt="2024-12-06T17:46:34.702" v="1721" actId="1036"/>
        <pc:sldMkLst>
          <pc:docMk/>
          <pc:sldMk cId="2391147461" sldId="256"/>
        </pc:sldMkLst>
        <pc:spChg chg="mod">
          <ac:chgData name="Pr. Marcelo Augusto de Carvalho" userId="003edaac93cd75e4" providerId="LiveId" clId="{FDD2CCD0-835E-4256-ACF8-A65DDF150E3E}" dt="2024-12-06T17:46:34.702" v="1721" actId="1036"/>
          <ac:spMkLst>
            <pc:docMk/>
            <pc:sldMk cId="2391147461" sldId="256"/>
            <ac:spMk id="4" creationId="{281DBA33-D16E-6458-79C5-9E884890072A}"/>
          </ac:spMkLst>
        </pc:spChg>
        <pc:picChg chg="add mod ord">
          <ac:chgData name="Pr. Marcelo Augusto de Carvalho" userId="003edaac93cd75e4" providerId="LiveId" clId="{FDD2CCD0-835E-4256-ACF8-A65DDF150E3E}" dt="2024-11-26T19:44:42.551" v="764" actId="171"/>
          <ac:picMkLst>
            <pc:docMk/>
            <pc:sldMk cId="2391147461" sldId="256"/>
            <ac:picMk id="3" creationId="{8E151809-650B-A3C2-7BC0-14805029A0FF}"/>
          </ac:picMkLst>
        </pc:picChg>
      </pc:sldChg>
      <pc:sldChg chg="addSp delSp modSp mod modNotesTx">
        <pc:chgData name="Pr. Marcelo Augusto de Carvalho" userId="003edaac93cd75e4" providerId="LiveId" clId="{FDD2CCD0-835E-4256-ACF8-A65DDF150E3E}" dt="2024-11-27T09:55:11.817" v="1551" actId="1035"/>
        <pc:sldMkLst>
          <pc:docMk/>
          <pc:sldMk cId="3097251901" sldId="257"/>
        </pc:sldMkLst>
        <pc:spChg chg="mod">
          <ac:chgData name="Pr. Marcelo Augusto de Carvalho" userId="003edaac93cd75e4" providerId="LiveId" clId="{FDD2CCD0-835E-4256-ACF8-A65DDF150E3E}" dt="2024-11-27T09:55:11.817" v="1551" actId="1035"/>
          <ac:spMkLst>
            <pc:docMk/>
            <pc:sldMk cId="3097251901" sldId="257"/>
            <ac:spMk id="3" creationId="{C3F39A52-9BFF-21C8-E67F-F27B6F020CBE}"/>
          </ac:spMkLst>
        </pc:spChg>
        <pc:spChg chg="add del">
          <ac:chgData name="Pr. Marcelo Augusto de Carvalho" userId="003edaac93cd75e4" providerId="LiveId" clId="{FDD2CCD0-835E-4256-ACF8-A65DDF150E3E}" dt="2024-11-26T20:28:42.161" v="807" actId="26606"/>
          <ac:spMkLst>
            <pc:docMk/>
            <pc:sldMk cId="3097251901" sldId="257"/>
            <ac:spMk id="11" creationId="{D009D6D5-DAC2-4A8B-A17A-E206B9012D09}"/>
          </ac:spMkLst>
        </pc:spChg>
        <pc:spChg chg="add">
          <ac:chgData name="Pr. Marcelo Augusto de Carvalho" userId="003edaac93cd75e4" providerId="LiveId" clId="{FDD2CCD0-835E-4256-ACF8-A65DDF150E3E}" dt="2024-11-26T20:28:42.161" v="807" actId="26606"/>
          <ac:spMkLst>
            <pc:docMk/>
            <pc:sldMk cId="3097251901" sldId="257"/>
            <ac:spMk id="13" creationId="{D009D6D5-DAC2-4A8B-A17A-E206B9012D09}"/>
          </ac:spMkLst>
        </pc:spChg>
        <pc:spChg chg="add del">
          <ac:chgData name="Pr. Marcelo Augusto de Carvalho" userId="003edaac93cd75e4" providerId="LiveId" clId="{FDD2CCD0-835E-4256-ACF8-A65DDF150E3E}" dt="2024-11-26T20:28:10.394" v="803" actId="26606"/>
          <ac:spMkLst>
            <pc:docMk/>
            <pc:sldMk cId="3097251901" sldId="257"/>
            <ac:spMk id="16" creationId="{D009D6D5-DAC2-4A8B-A17A-E206B9012D09}"/>
          </ac:spMkLst>
        </pc:spChg>
        <pc:picChg chg="del">
          <ac:chgData name="Pr. Marcelo Augusto de Carvalho" userId="003edaac93cd75e4" providerId="LiveId" clId="{FDD2CCD0-835E-4256-ACF8-A65DDF150E3E}" dt="2024-11-26T20:27:56.462" v="801" actId="478"/>
          <ac:picMkLst>
            <pc:docMk/>
            <pc:sldMk cId="3097251901" sldId="257"/>
            <ac:picMk id="2" creationId="{77DC4F79-410F-1CCB-2CBF-3914A14F1066}"/>
          </ac:picMkLst>
        </pc:picChg>
        <pc:picChg chg="add mod modCrop">
          <ac:chgData name="Pr. Marcelo Augusto de Carvalho" userId="003edaac93cd75e4" providerId="LiveId" clId="{FDD2CCD0-835E-4256-ACF8-A65DDF150E3E}" dt="2024-11-26T20:29:22.743" v="821" actId="14100"/>
          <ac:picMkLst>
            <pc:docMk/>
            <pc:sldMk cId="3097251901" sldId="257"/>
            <ac:picMk id="4" creationId="{6C9FB7F3-E941-78C8-E43C-77A434E37D49}"/>
          </ac:picMkLst>
        </pc:picChg>
      </pc:sldChg>
      <pc:sldChg chg="modSp mod">
        <pc:chgData name="Pr. Marcelo Augusto de Carvalho" userId="003edaac93cd75e4" providerId="LiveId" clId="{FDD2CCD0-835E-4256-ACF8-A65DDF150E3E}" dt="2024-11-26T19:45:26.276" v="799" actId="20577"/>
        <pc:sldMkLst>
          <pc:docMk/>
          <pc:sldMk cId="3284625694" sldId="258"/>
        </pc:sldMkLst>
        <pc:spChg chg="mod">
          <ac:chgData name="Pr. Marcelo Augusto de Carvalho" userId="003edaac93cd75e4" providerId="LiveId" clId="{FDD2CCD0-835E-4256-ACF8-A65DDF150E3E}" dt="2024-11-26T19:45:26.276" v="799" actId="20577"/>
          <ac:spMkLst>
            <pc:docMk/>
            <pc:sldMk cId="3284625694" sldId="258"/>
            <ac:spMk id="5" creationId="{6A751132-2C4E-80A0-99E1-CC643B27E252}"/>
          </ac:spMkLst>
        </pc:spChg>
      </pc:sldChg>
      <pc:sldChg chg="addSp modSp mod">
        <pc:chgData name="Pr. Marcelo Augusto de Carvalho" userId="003edaac93cd75e4" providerId="LiveId" clId="{FDD2CCD0-835E-4256-ACF8-A65DDF150E3E}" dt="2024-11-26T19:34:10.615" v="79" actId="20577"/>
        <pc:sldMkLst>
          <pc:docMk/>
          <pc:sldMk cId="1313003849" sldId="259"/>
        </pc:sldMkLst>
        <pc:spChg chg="mod">
          <ac:chgData name="Pr. Marcelo Augusto de Carvalho" userId="003edaac93cd75e4" providerId="LiveId" clId="{FDD2CCD0-835E-4256-ACF8-A65DDF150E3E}" dt="2024-11-26T19:34:10.615" v="79" actId="20577"/>
          <ac:spMkLst>
            <pc:docMk/>
            <pc:sldMk cId="1313003849" sldId="259"/>
            <ac:spMk id="5" creationId="{3E7A7E25-283D-849C-D076-3080B8714BD8}"/>
          </ac:spMkLst>
        </pc:spChg>
        <pc:picChg chg="add mod ord">
          <ac:chgData name="Pr. Marcelo Augusto de Carvalho" userId="003edaac93cd75e4" providerId="LiveId" clId="{FDD2CCD0-835E-4256-ACF8-A65DDF150E3E}" dt="2024-11-26T19:33:18.027" v="36" actId="171"/>
          <ac:picMkLst>
            <pc:docMk/>
            <pc:sldMk cId="1313003849" sldId="259"/>
            <ac:picMk id="3" creationId="{B3A0A3CA-A9E7-1708-C341-225B5F305E1A}"/>
          </ac:picMkLst>
        </pc:picChg>
      </pc:sldChg>
      <pc:sldChg chg="addSp modSp mod">
        <pc:chgData name="Pr. Marcelo Augusto de Carvalho" userId="003edaac93cd75e4" providerId="LiveId" clId="{FDD2CCD0-835E-4256-ACF8-A65DDF150E3E}" dt="2024-11-26T19:34:57.306" v="162" actId="20577"/>
        <pc:sldMkLst>
          <pc:docMk/>
          <pc:sldMk cId="2111955746" sldId="260"/>
        </pc:sldMkLst>
        <pc:spChg chg="mod">
          <ac:chgData name="Pr. Marcelo Augusto de Carvalho" userId="003edaac93cd75e4" providerId="LiveId" clId="{FDD2CCD0-835E-4256-ACF8-A65DDF150E3E}" dt="2024-11-26T19:34:57.306" v="162" actId="20577"/>
          <ac:spMkLst>
            <pc:docMk/>
            <pc:sldMk cId="2111955746" sldId="260"/>
            <ac:spMk id="5" creationId="{252B6A9B-0789-45D4-C00B-B68A24175638}"/>
          </ac:spMkLst>
        </pc:spChg>
        <pc:picChg chg="add mod ord">
          <ac:chgData name="Pr. Marcelo Augusto de Carvalho" userId="003edaac93cd75e4" providerId="LiveId" clId="{FDD2CCD0-835E-4256-ACF8-A65DDF150E3E}" dt="2024-11-26T19:34:28.100" v="80" actId="171"/>
          <ac:picMkLst>
            <pc:docMk/>
            <pc:sldMk cId="2111955746" sldId="260"/>
            <ac:picMk id="3" creationId="{FBA5A973-1602-DF6B-E7AD-AE180E437A35}"/>
          </ac:picMkLst>
        </pc:picChg>
      </pc:sldChg>
      <pc:sldChg chg="addSp delSp modSp mod modNotesTx">
        <pc:chgData name="Pr. Marcelo Augusto de Carvalho" userId="003edaac93cd75e4" providerId="LiveId" clId="{FDD2CCD0-835E-4256-ACF8-A65DDF150E3E}" dt="2024-11-27T09:56:19.499" v="1586" actId="1035"/>
        <pc:sldMkLst>
          <pc:docMk/>
          <pc:sldMk cId="4240340616" sldId="264"/>
        </pc:sldMkLst>
        <pc:spChg chg="mod">
          <ac:chgData name="Pr. Marcelo Augusto de Carvalho" userId="003edaac93cd75e4" providerId="LiveId" clId="{FDD2CCD0-835E-4256-ACF8-A65DDF150E3E}" dt="2024-11-27T09:56:19.499" v="1586" actId="1035"/>
          <ac:spMkLst>
            <pc:docMk/>
            <pc:sldMk cId="4240340616" sldId="264"/>
            <ac:spMk id="3" creationId="{65E8828E-65E1-D845-466B-4E0F9FDE2BCE}"/>
          </ac:spMkLst>
        </pc:spChg>
        <pc:picChg chg="add del mod">
          <ac:chgData name="Pr. Marcelo Augusto de Carvalho" userId="003edaac93cd75e4" providerId="LiveId" clId="{FDD2CCD0-835E-4256-ACF8-A65DDF150E3E}" dt="2024-11-26T20:29:42.127" v="824" actId="478"/>
          <ac:picMkLst>
            <pc:docMk/>
            <pc:sldMk cId="4240340616" sldId="264"/>
            <ac:picMk id="2" creationId="{E6F3DDBE-EDE6-AE53-34B9-95E718229663}"/>
          </ac:picMkLst>
        </pc:picChg>
        <pc:picChg chg="del">
          <ac:chgData name="Pr. Marcelo Augusto de Carvalho" userId="003edaac93cd75e4" providerId="LiveId" clId="{FDD2CCD0-835E-4256-ACF8-A65DDF150E3E}" dt="2024-11-26T20:29:36.148" v="822" actId="478"/>
          <ac:picMkLst>
            <pc:docMk/>
            <pc:sldMk cId="4240340616" sldId="264"/>
            <ac:picMk id="4" creationId="{446C6CE8-4DE9-A0D2-A69C-2ABBBF0823D2}"/>
          </ac:picMkLst>
        </pc:picChg>
        <pc:picChg chg="add mod">
          <ac:chgData name="Pr. Marcelo Augusto de Carvalho" userId="003edaac93cd75e4" providerId="LiveId" clId="{FDD2CCD0-835E-4256-ACF8-A65DDF150E3E}" dt="2024-11-26T20:29:48.377" v="825"/>
          <ac:picMkLst>
            <pc:docMk/>
            <pc:sldMk cId="4240340616" sldId="264"/>
            <ac:picMk id="5" creationId="{798C70AC-0083-186C-58D3-BB7371F1109F}"/>
          </ac:picMkLst>
        </pc:picChg>
      </pc:sldChg>
      <pc:sldChg chg="addSp modSp mod">
        <pc:chgData name="Pr. Marcelo Augusto de Carvalho" userId="003edaac93cd75e4" providerId="LiveId" clId="{FDD2CCD0-835E-4256-ACF8-A65DDF150E3E}" dt="2024-12-06T17:46:50.805" v="1731" actId="1036"/>
        <pc:sldMkLst>
          <pc:docMk/>
          <pc:sldMk cId="1714710111" sldId="265"/>
        </pc:sldMkLst>
        <pc:spChg chg="mod">
          <ac:chgData name="Pr. Marcelo Augusto de Carvalho" userId="003edaac93cd75e4" providerId="LiveId" clId="{FDD2CCD0-835E-4256-ACF8-A65DDF150E3E}" dt="2024-12-06T17:46:50.805" v="1731" actId="1036"/>
          <ac:spMkLst>
            <pc:docMk/>
            <pc:sldMk cId="1714710111" sldId="265"/>
            <ac:spMk id="2" creationId="{D4C67958-7DF5-DE6D-67A7-6FEE931D08B2}"/>
          </ac:spMkLst>
        </pc:spChg>
        <pc:picChg chg="add mod ord">
          <ac:chgData name="Pr. Marcelo Augusto de Carvalho" userId="003edaac93cd75e4" providerId="LiveId" clId="{FDD2CCD0-835E-4256-ACF8-A65DDF150E3E}" dt="2024-11-26T19:35:03.847" v="163" actId="171"/>
          <ac:picMkLst>
            <pc:docMk/>
            <pc:sldMk cId="1714710111" sldId="265"/>
            <ac:picMk id="4" creationId="{4A42A32C-484B-CD77-EEEA-6F8F81E95A54}"/>
          </ac:picMkLst>
        </pc:picChg>
      </pc:sldChg>
      <pc:sldChg chg="addSp delSp modSp mod modNotesTx">
        <pc:chgData name="Pr. Marcelo Augusto de Carvalho" userId="003edaac93cd75e4" providerId="LiveId" clId="{FDD2CCD0-835E-4256-ACF8-A65DDF150E3E}" dt="2024-11-27T09:58:45.821" v="1627" actId="1038"/>
        <pc:sldMkLst>
          <pc:docMk/>
          <pc:sldMk cId="2117908812" sldId="266"/>
        </pc:sldMkLst>
        <pc:spChg chg="mod">
          <ac:chgData name="Pr. Marcelo Augusto de Carvalho" userId="003edaac93cd75e4" providerId="LiveId" clId="{FDD2CCD0-835E-4256-ACF8-A65DDF150E3E}" dt="2024-11-27T09:58:45.821" v="1627" actId="1038"/>
          <ac:spMkLst>
            <pc:docMk/>
            <pc:sldMk cId="2117908812" sldId="266"/>
            <ac:spMk id="3" creationId="{C3CD02D5-EF1E-8D49-976F-749F1FC7B01F}"/>
          </ac:spMkLst>
        </pc:spChg>
        <pc:picChg chg="del">
          <ac:chgData name="Pr. Marcelo Augusto de Carvalho" userId="003edaac93cd75e4" providerId="LiveId" clId="{FDD2CCD0-835E-4256-ACF8-A65DDF150E3E}" dt="2024-11-26T20:30:13.277" v="830" actId="478"/>
          <ac:picMkLst>
            <pc:docMk/>
            <pc:sldMk cId="2117908812" sldId="266"/>
            <ac:picMk id="2" creationId="{4242322C-D0C5-7F4E-0C81-793D8907F348}"/>
          </ac:picMkLst>
        </pc:picChg>
        <pc:picChg chg="add mod">
          <ac:chgData name="Pr. Marcelo Augusto de Carvalho" userId="003edaac93cd75e4" providerId="LiveId" clId="{FDD2CCD0-835E-4256-ACF8-A65DDF150E3E}" dt="2024-11-26T20:30:14.143" v="831"/>
          <ac:picMkLst>
            <pc:docMk/>
            <pc:sldMk cId="2117908812" sldId="266"/>
            <ac:picMk id="4" creationId="{9AD72C22-3D5D-7F80-1248-D9BF3B50470F}"/>
          </ac:picMkLst>
        </pc:picChg>
      </pc:sldChg>
      <pc:sldChg chg="addSp modSp mod">
        <pc:chgData name="Pr. Marcelo Augusto de Carvalho" userId="003edaac93cd75e4" providerId="LiveId" clId="{FDD2CCD0-835E-4256-ACF8-A65DDF150E3E}" dt="2024-11-26T19:36:28.878" v="302" actId="1076"/>
        <pc:sldMkLst>
          <pc:docMk/>
          <pc:sldMk cId="183159112" sldId="267"/>
        </pc:sldMkLst>
        <pc:spChg chg="mod">
          <ac:chgData name="Pr. Marcelo Augusto de Carvalho" userId="003edaac93cd75e4" providerId="LiveId" clId="{FDD2CCD0-835E-4256-ACF8-A65DDF150E3E}" dt="2024-11-26T19:36:28.878" v="302" actId="1076"/>
          <ac:spMkLst>
            <pc:docMk/>
            <pc:sldMk cId="183159112" sldId="267"/>
            <ac:spMk id="3" creationId="{CE2A4398-81F7-EC3C-A27F-E05D6768B82A}"/>
          </ac:spMkLst>
        </pc:spChg>
        <pc:picChg chg="add mod ord">
          <ac:chgData name="Pr. Marcelo Augusto de Carvalho" userId="003edaac93cd75e4" providerId="LiveId" clId="{FDD2CCD0-835E-4256-ACF8-A65DDF150E3E}" dt="2024-11-26T19:35:50.915" v="208" actId="171"/>
          <ac:picMkLst>
            <pc:docMk/>
            <pc:sldMk cId="183159112" sldId="267"/>
            <ac:picMk id="4" creationId="{7F1F5982-4615-2631-1375-036D711AC5B0}"/>
          </ac:picMkLst>
        </pc:picChg>
      </pc:sldChg>
      <pc:sldChg chg="addSp modSp mod">
        <pc:chgData name="Pr. Marcelo Augusto de Carvalho" userId="003edaac93cd75e4" providerId="LiveId" clId="{FDD2CCD0-835E-4256-ACF8-A65DDF150E3E}" dt="2024-12-06T17:47:06.571" v="1741" actId="1036"/>
        <pc:sldMkLst>
          <pc:docMk/>
          <pc:sldMk cId="4028516649" sldId="268"/>
        </pc:sldMkLst>
        <pc:spChg chg="mod">
          <ac:chgData name="Pr. Marcelo Augusto de Carvalho" userId="003edaac93cd75e4" providerId="LiveId" clId="{FDD2CCD0-835E-4256-ACF8-A65DDF150E3E}" dt="2024-12-06T17:47:06.571" v="1741" actId="1036"/>
          <ac:spMkLst>
            <pc:docMk/>
            <pc:sldMk cId="4028516649" sldId="268"/>
            <ac:spMk id="3" creationId="{A6F1A354-0B6A-25F0-B9BF-296C99C06030}"/>
          </ac:spMkLst>
        </pc:spChg>
        <pc:picChg chg="add mod ord">
          <ac:chgData name="Pr. Marcelo Augusto de Carvalho" userId="003edaac93cd75e4" providerId="LiveId" clId="{FDD2CCD0-835E-4256-ACF8-A65DDF150E3E}" dt="2024-11-26T19:36:35.761" v="303" actId="171"/>
          <ac:picMkLst>
            <pc:docMk/>
            <pc:sldMk cId="4028516649" sldId="268"/>
            <ac:picMk id="4" creationId="{58286D83-627E-6C3F-6F25-94AC27055380}"/>
          </ac:picMkLst>
        </pc:picChg>
      </pc:sldChg>
      <pc:sldChg chg="addSp modSp mod">
        <pc:chgData name="Pr. Marcelo Augusto de Carvalho" userId="003edaac93cd75e4" providerId="LiveId" clId="{FDD2CCD0-835E-4256-ACF8-A65DDF150E3E}" dt="2024-11-26T19:38:45.203" v="405" actId="1076"/>
        <pc:sldMkLst>
          <pc:docMk/>
          <pc:sldMk cId="1765026689" sldId="269"/>
        </pc:sldMkLst>
        <pc:spChg chg="mod">
          <ac:chgData name="Pr. Marcelo Augusto de Carvalho" userId="003edaac93cd75e4" providerId="LiveId" clId="{FDD2CCD0-835E-4256-ACF8-A65DDF150E3E}" dt="2024-11-26T19:38:45.203" v="405" actId="1076"/>
          <ac:spMkLst>
            <pc:docMk/>
            <pc:sldMk cId="1765026689" sldId="269"/>
            <ac:spMk id="3" creationId="{AA1BDB96-2E33-A0D3-A573-FF6D9223703E}"/>
          </ac:spMkLst>
        </pc:spChg>
        <pc:picChg chg="add mod ord">
          <ac:chgData name="Pr. Marcelo Augusto de Carvalho" userId="003edaac93cd75e4" providerId="LiveId" clId="{FDD2CCD0-835E-4256-ACF8-A65DDF150E3E}" dt="2024-11-26T19:37:47.804" v="396" actId="1076"/>
          <ac:picMkLst>
            <pc:docMk/>
            <pc:sldMk cId="1765026689" sldId="269"/>
            <ac:picMk id="4" creationId="{14D894D8-3EDE-83EF-4C9A-D45C235B3B5A}"/>
          </ac:picMkLst>
        </pc:picChg>
      </pc:sldChg>
      <pc:sldChg chg="addSp delSp modSp mod modNotesTx">
        <pc:chgData name="Pr. Marcelo Augusto de Carvalho" userId="003edaac93cd75e4" providerId="LiveId" clId="{FDD2CCD0-835E-4256-ACF8-A65DDF150E3E}" dt="2024-11-27T09:59:30.825" v="1641" actId="1036"/>
        <pc:sldMkLst>
          <pc:docMk/>
          <pc:sldMk cId="896736515" sldId="270"/>
        </pc:sldMkLst>
        <pc:spChg chg="mod">
          <ac:chgData name="Pr. Marcelo Augusto de Carvalho" userId="003edaac93cd75e4" providerId="LiveId" clId="{FDD2CCD0-835E-4256-ACF8-A65DDF150E3E}" dt="2024-11-27T09:59:30.825" v="1641" actId="1036"/>
          <ac:spMkLst>
            <pc:docMk/>
            <pc:sldMk cId="896736515" sldId="270"/>
            <ac:spMk id="3" creationId="{9322E387-9FBB-F727-09DA-114FC55F838F}"/>
          </ac:spMkLst>
        </pc:spChg>
        <pc:picChg chg="del">
          <ac:chgData name="Pr. Marcelo Augusto de Carvalho" userId="003edaac93cd75e4" providerId="LiveId" clId="{FDD2CCD0-835E-4256-ACF8-A65DDF150E3E}" dt="2024-11-26T20:30:18.677" v="832" actId="478"/>
          <ac:picMkLst>
            <pc:docMk/>
            <pc:sldMk cId="896736515" sldId="270"/>
            <ac:picMk id="2" creationId="{0595FC55-9B42-F1AB-6E54-A6DA13138B08}"/>
          </ac:picMkLst>
        </pc:picChg>
        <pc:picChg chg="add mod">
          <ac:chgData name="Pr. Marcelo Augusto de Carvalho" userId="003edaac93cd75e4" providerId="LiveId" clId="{FDD2CCD0-835E-4256-ACF8-A65DDF150E3E}" dt="2024-11-26T20:30:19.594" v="833"/>
          <ac:picMkLst>
            <pc:docMk/>
            <pc:sldMk cId="896736515" sldId="270"/>
            <ac:picMk id="4" creationId="{CF22B881-F9C7-DB9A-AC52-C10DFD5888F9}"/>
          </ac:picMkLst>
        </pc:picChg>
      </pc:sldChg>
      <pc:sldChg chg="addSp delSp modSp mod modNotesTx">
        <pc:chgData name="Pr. Marcelo Augusto de Carvalho" userId="003edaac93cd75e4" providerId="LiveId" clId="{FDD2CCD0-835E-4256-ACF8-A65DDF150E3E}" dt="2024-11-27T09:58:13.135" v="1613" actId="1035"/>
        <pc:sldMkLst>
          <pc:docMk/>
          <pc:sldMk cId="3577797894" sldId="271"/>
        </pc:sldMkLst>
        <pc:spChg chg="mod">
          <ac:chgData name="Pr. Marcelo Augusto de Carvalho" userId="003edaac93cd75e4" providerId="LiveId" clId="{FDD2CCD0-835E-4256-ACF8-A65DDF150E3E}" dt="2024-11-27T09:58:13.135" v="1613" actId="1035"/>
          <ac:spMkLst>
            <pc:docMk/>
            <pc:sldMk cId="3577797894" sldId="271"/>
            <ac:spMk id="3" creationId="{58D3C800-EE00-7D5B-A6B3-A5721B18C289}"/>
          </ac:spMkLst>
        </pc:spChg>
        <pc:picChg chg="del">
          <ac:chgData name="Pr. Marcelo Augusto de Carvalho" userId="003edaac93cd75e4" providerId="LiveId" clId="{FDD2CCD0-835E-4256-ACF8-A65DDF150E3E}" dt="2024-11-26T20:30:09.155" v="828" actId="478"/>
          <ac:picMkLst>
            <pc:docMk/>
            <pc:sldMk cId="3577797894" sldId="271"/>
            <ac:picMk id="2" creationId="{F62C5D50-0624-A534-AD38-43C6AD28EE00}"/>
          </ac:picMkLst>
        </pc:picChg>
        <pc:picChg chg="add mod">
          <ac:chgData name="Pr. Marcelo Augusto de Carvalho" userId="003edaac93cd75e4" providerId="LiveId" clId="{FDD2CCD0-835E-4256-ACF8-A65DDF150E3E}" dt="2024-11-26T20:30:10.038" v="829"/>
          <ac:picMkLst>
            <pc:docMk/>
            <pc:sldMk cId="3577797894" sldId="271"/>
            <ac:picMk id="4" creationId="{2C95C79F-DAEF-4234-7720-B3ADF25722F4}"/>
          </ac:picMkLst>
        </pc:picChg>
      </pc:sldChg>
      <pc:sldChg chg="addSp delSp modSp mod modNotesTx">
        <pc:chgData name="Pr. Marcelo Augusto de Carvalho" userId="003edaac93cd75e4" providerId="LiveId" clId="{FDD2CCD0-835E-4256-ACF8-A65DDF150E3E}" dt="2024-11-27T09:56:58.230" v="1607" actId="1036"/>
        <pc:sldMkLst>
          <pc:docMk/>
          <pc:sldMk cId="1709886800" sldId="272"/>
        </pc:sldMkLst>
        <pc:spChg chg="mod">
          <ac:chgData name="Pr. Marcelo Augusto de Carvalho" userId="003edaac93cd75e4" providerId="LiveId" clId="{FDD2CCD0-835E-4256-ACF8-A65DDF150E3E}" dt="2024-11-27T09:56:58.230" v="1607" actId="1036"/>
          <ac:spMkLst>
            <pc:docMk/>
            <pc:sldMk cId="1709886800" sldId="272"/>
            <ac:spMk id="3" creationId="{9474C98B-B633-1A0C-500C-F01B6D85DD3A}"/>
          </ac:spMkLst>
        </pc:spChg>
        <pc:picChg chg="add mod">
          <ac:chgData name="Pr. Marcelo Augusto de Carvalho" userId="003edaac93cd75e4" providerId="LiveId" clId="{FDD2CCD0-835E-4256-ACF8-A65DDF150E3E}" dt="2024-11-26T20:30:05.226" v="827"/>
          <ac:picMkLst>
            <pc:docMk/>
            <pc:sldMk cId="1709886800" sldId="272"/>
            <ac:picMk id="2" creationId="{2E650E73-16C4-5FB0-4D9A-3E4FBC51AC75}"/>
          </ac:picMkLst>
        </pc:picChg>
        <pc:picChg chg="del">
          <ac:chgData name="Pr. Marcelo Augusto de Carvalho" userId="003edaac93cd75e4" providerId="LiveId" clId="{FDD2CCD0-835E-4256-ACF8-A65DDF150E3E}" dt="2024-11-26T20:30:03.376" v="826" actId="478"/>
          <ac:picMkLst>
            <pc:docMk/>
            <pc:sldMk cId="1709886800" sldId="272"/>
            <ac:picMk id="5" creationId="{B90C6318-BCDD-BBAD-92B3-CF09146A58FB}"/>
          </ac:picMkLst>
        </pc:picChg>
      </pc:sldChg>
      <pc:sldChg chg="addSp modSp mod">
        <pc:chgData name="Pr. Marcelo Augusto de Carvalho" userId="003edaac93cd75e4" providerId="LiveId" clId="{FDD2CCD0-835E-4256-ACF8-A65DDF150E3E}" dt="2024-12-06T17:47:17.378" v="1751" actId="1036"/>
        <pc:sldMkLst>
          <pc:docMk/>
          <pc:sldMk cId="2786394681" sldId="273"/>
        </pc:sldMkLst>
        <pc:spChg chg="mod">
          <ac:chgData name="Pr. Marcelo Augusto de Carvalho" userId="003edaac93cd75e4" providerId="LiveId" clId="{FDD2CCD0-835E-4256-ACF8-A65DDF150E3E}" dt="2024-12-06T17:47:17.378" v="1751" actId="1036"/>
          <ac:spMkLst>
            <pc:docMk/>
            <pc:sldMk cId="2786394681" sldId="273"/>
            <ac:spMk id="3" creationId="{0519FC63-C121-447D-FF4B-8627EDE67E5F}"/>
          </ac:spMkLst>
        </pc:spChg>
        <pc:picChg chg="add mod ord">
          <ac:chgData name="Pr. Marcelo Augusto de Carvalho" userId="003edaac93cd75e4" providerId="LiveId" clId="{FDD2CCD0-835E-4256-ACF8-A65DDF150E3E}" dt="2024-11-26T19:38:51.960" v="406" actId="171"/>
          <ac:picMkLst>
            <pc:docMk/>
            <pc:sldMk cId="2786394681" sldId="273"/>
            <ac:picMk id="4" creationId="{28FD8DB0-DAC4-89E9-69CF-EBD110B190EF}"/>
          </ac:picMkLst>
        </pc:picChg>
      </pc:sldChg>
      <pc:sldChg chg="addSp delSp modSp mod modNotesTx">
        <pc:chgData name="Pr. Marcelo Augusto de Carvalho" userId="003edaac93cd75e4" providerId="LiveId" clId="{FDD2CCD0-835E-4256-ACF8-A65DDF150E3E}" dt="2024-11-27T10:00:23.698" v="1649" actId="1035"/>
        <pc:sldMkLst>
          <pc:docMk/>
          <pc:sldMk cId="3920508008" sldId="274"/>
        </pc:sldMkLst>
        <pc:spChg chg="mod">
          <ac:chgData name="Pr. Marcelo Augusto de Carvalho" userId="003edaac93cd75e4" providerId="LiveId" clId="{FDD2CCD0-835E-4256-ACF8-A65DDF150E3E}" dt="2024-11-27T10:00:23.698" v="1649" actId="1035"/>
          <ac:spMkLst>
            <pc:docMk/>
            <pc:sldMk cId="3920508008" sldId="274"/>
            <ac:spMk id="3" creationId="{4F6FA5EB-06F1-90A9-13F4-F9F09D86CAF7}"/>
          </ac:spMkLst>
        </pc:spChg>
        <pc:picChg chg="del">
          <ac:chgData name="Pr. Marcelo Augusto de Carvalho" userId="003edaac93cd75e4" providerId="LiveId" clId="{FDD2CCD0-835E-4256-ACF8-A65DDF150E3E}" dt="2024-11-26T20:30:22.693" v="834" actId="478"/>
          <ac:picMkLst>
            <pc:docMk/>
            <pc:sldMk cId="3920508008" sldId="274"/>
            <ac:picMk id="2" creationId="{8ED7696A-5D6D-0201-E6C5-0C245A3AF6B0}"/>
          </ac:picMkLst>
        </pc:picChg>
        <pc:picChg chg="add mod">
          <ac:chgData name="Pr. Marcelo Augusto de Carvalho" userId="003edaac93cd75e4" providerId="LiveId" clId="{FDD2CCD0-835E-4256-ACF8-A65DDF150E3E}" dt="2024-11-26T20:30:23.611" v="835"/>
          <ac:picMkLst>
            <pc:docMk/>
            <pc:sldMk cId="3920508008" sldId="274"/>
            <ac:picMk id="4" creationId="{C7557E3D-E64E-9CF2-8455-DB5C3C9095F9}"/>
          </ac:picMkLst>
        </pc:picChg>
      </pc:sldChg>
      <pc:sldChg chg="addSp modSp mod">
        <pc:chgData name="Pr. Marcelo Augusto de Carvalho" userId="003edaac93cd75e4" providerId="LiveId" clId="{FDD2CCD0-835E-4256-ACF8-A65DDF150E3E}" dt="2024-11-26T19:40:30.908" v="520" actId="1076"/>
        <pc:sldMkLst>
          <pc:docMk/>
          <pc:sldMk cId="2223113286" sldId="275"/>
        </pc:sldMkLst>
        <pc:spChg chg="mod">
          <ac:chgData name="Pr. Marcelo Augusto de Carvalho" userId="003edaac93cd75e4" providerId="LiveId" clId="{FDD2CCD0-835E-4256-ACF8-A65DDF150E3E}" dt="2024-11-26T19:40:30.908" v="520" actId="1076"/>
          <ac:spMkLst>
            <pc:docMk/>
            <pc:sldMk cId="2223113286" sldId="275"/>
            <ac:spMk id="3" creationId="{9233B563-821B-8204-56A9-1A98DE59B2EE}"/>
          </ac:spMkLst>
        </pc:spChg>
        <pc:picChg chg="add mod ord">
          <ac:chgData name="Pr. Marcelo Augusto de Carvalho" userId="003edaac93cd75e4" providerId="LiveId" clId="{FDD2CCD0-835E-4256-ACF8-A65DDF150E3E}" dt="2024-11-26T19:39:26.340" v="444" actId="171"/>
          <ac:picMkLst>
            <pc:docMk/>
            <pc:sldMk cId="2223113286" sldId="275"/>
            <ac:picMk id="4" creationId="{34A00268-E48C-6281-2936-9EA6AC50F883}"/>
          </ac:picMkLst>
        </pc:picChg>
      </pc:sldChg>
      <pc:sldChg chg="addSp delSp modSp mod modNotesTx">
        <pc:chgData name="Pr. Marcelo Augusto de Carvalho" userId="003edaac93cd75e4" providerId="LiveId" clId="{FDD2CCD0-835E-4256-ACF8-A65DDF150E3E}" dt="2024-11-27T10:01:16.284" v="1662" actId="948"/>
        <pc:sldMkLst>
          <pc:docMk/>
          <pc:sldMk cId="548671839" sldId="276"/>
        </pc:sldMkLst>
        <pc:spChg chg="mod">
          <ac:chgData name="Pr. Marcelo Augusto de Carvalho" userId="003edaac93cd75e4" providerId="LiveId" clId="{FDD2CCD0-835E-4256-ACF8-A65DDF150E3E}" dt="2024-11-27T10:01:16.284" v="1662" actId="948"/>
          <ac:spMkLst>
            <pc:docMk/>
            <pc:sldMk cId="548671839" sldId="276"/>
            <ac:spMk id="3" creationId="{B9EB71BF-9D07-7195-F8FB-3CEED368EE4D}"/>
          </ac:spMkLst>
        </pc:spChg>
        <pc:picChg chg="del">
          <ac:chgData name="Pr. Marcelo Augusto de Carvalho" userId="003edaac93cd75e4" providerId="LiveId" clId="{FDD2CCD0-835E-4256-ACF8-A65DDF150E3E}" dt="2024-11-26T20:30:28.511" v="836" actId="478"/>
          <ac:picMkLst>
            <pc:docMk/>
            <pc:sldMk cId="548671839" sldId="276"/>
            <ac:picMk id="2" creationId="{D416B4EF-6B11-8602-F45F-98956B0753F0}"/>
          </ac:picMkLst>
        </pc:picChg>
        <pc:picChg chg="add mod">
          <ac:chgData name="Pr. Marcelo Augusto de Carvalho" userId="003edaac93cd75e4" providerId="LiveId" clId="{FDD2CCD0-835E-4256-ACF8-A65DDF150E3E}" dt="2024-11-26T20:30:29.460" v="837"/>
          <ac:picMkLst>
            <pc:docMk/>
            <pc:sldMk cId="548671839" sldId="276"/>
            <ac:picMk id="4" creationId="{5DEA970B-B659-5310-F229-78B79CDE38A2}"/>
          </ac:picMkLst>
        </pc:picChg>
      </pc:sldChg>
      <pc:sldChg chg="addSp modSp mod">
        <pc:chgData name="Pr. Marcelo Augusto de Carvalho" userId="003edaac93cd75e4" providerId="LiveId" clId="{FDD2CCD0-835E-4256-ACF8-A65DDF150E3E}" dt="2024-12-06T17:47:30.938" v="1771" actId="1036"/>
        <pc:sldMkLst>
          <pc:docMk/>
          <pc:sldMk cId="2803050105" sldId="277"/>
        </pc:sldMkLst>
        <pc:spChg chg="mod">
          <ac:chgData name="Pr. Marcelo Augusto de Carvalho" userId="003edaac93cd75e4" providerId="LiveId" clId="{FDD2CCD0-835E-4256-ACF8-A65DDF150E3E}" dt="2024-12-06T17:47:30.938" v="1771" actId="1036"/>
          <ac:spMkLst>
            <pc:docMk/>
            <pc:sldMk cId="2803050105" sldId="277"/>
            <ac:spMk id="3" creationId="{416122E5-5A5E-09F4-A08B-7F010D4E7609}"/>
          </ac:spMkLst>
        </pc:spChg>
        <pc:picChg chg="add mod ord">
          <ac:chgData name="Pr. Marcelo Augusto de Carvalho" userId="003edaac93cd75e4" providerId="LiveId" clId="{FDD2CCD0-835E-4256-ACF8-A65DDF150E3E}" dt="2024-11-26T19:40:51.312" v="521" actId="171"/>
          <ac:picMkLst>
            <pc:docMk/>
            <pc:sldMk cId="2803050105" sldId="277"/>
            <ac:picMk id="4" creationId="{34583CF1-2742-A016-2B75-E082776EFD59}"/>
          </ac:picMkLst>
        </pc:picChg>
      </pc:sldChg>
      <pc:sldChg chg="addSp modSp mod">
        <pc:chgData name="Pr. Marcelo Augusto de Carvalho" userId="003edaac93cd75e4" providerId="LiveId" clId="{FDD2CCD0-835E-4256-ACF8-A65DDF150E3E}" dt="2024-12-06T17:47:47.617" v="1784" actId="1036"/>
        <pc:sldMkLst>
          <pc:docMk/>
          <pc:sldMk cId="368213401" sldId="278"/>
        </pc:sldMkLst>
        <pc:spChg chg="mod">
          <ac:chgData name="Pr. Marcelo Augusto de Carvalho" userId="003edaac93cd75e4" providerId="LiveId" clId="{FDD2CCD0-835E-4256-ACF8-A65DDF150E3E}" dt="2024-12-06T17:47:47.617" v="1784" actId="1036"/>
          <ac:spMkLst>
            <pc:docMk/>
            <pc:sldMk cId="368213401" sldId="278"/>
            <ac:spMk id="3" creationId="{1832806D-B0E4-8D11-90D7-7D11315F2D6A}"/>
          </ac:spMkLst>
        </pc:spChg>
        <pc:picChg chg="add mod ord">
          <ac:chgData name="Pr. Marcelo Augusto de Carvalho" userId="003edaac93cd75e4" providerId="LiveId" clId="{FDD2CCD0-835E-4256-ACF8-A65DDF150E3E}" dt="2024-11-26T19:41:43.968" v="584" actId="171"/>
          <ac:picMkLst>
            <pc:docMk/>
            <pc:sldMk cId="368213401" sldId="278"/>
            <ac:picMk id="4" creationId="{07FC4358-6E07-527C-E720-A26BA34EF0F0}"/>
          </ac:picMkLst>
        </pc:picChg>
      </pc:sldChg>
      <pc:sldChg chg="addSp modSp mod">
        <pc:chgData name="Pr. Marcelo Augusto de Carvalho" userId="003edaac93cd75e4" providerId="LiveId" clId="{FDD2CCD0-835E-4256-ACF8-A65DDF150E3E}" dt="2024-11-26T19:43:49.439" v="759" actId="1076"/>
        <pc:sldMkLst>
          <pc:docMk/>
          <pc:sldMk cId="2168211221" sldId="279"/>
        </pc:sldMkLst>
        <pc:spChg chg="mod">
          <ac:chgData name="Pr. Marcelo Augusto de Carvalho" userId="003edaac93cd75e4" providerId="LiveId" clId="{FDD2CCD0-835E-4256-ACF8-A65DDF150E3E}" dt="2024-11-26T19:43:49.439" v="759" actId="1076"/>
          <ac:spMkLst>
            <pc:docMk/>
            <pc:sldMk cId="2168211221" sldId="279"/>
            <ac:spMk id="3" creationId="{06245CA9-B908-85D8-B665-0AA845132A96}"/>
          </ac:spMkLst>
        </pc:spChg>
        <pc:picChg chg="add mod ord">
          <ac:chgData name="Pr. Marcelo Augusto de Carvalho" userId="003edaac93cd75e4" providerId="LiveId" clId="{FDD2CCD0-835E-4256-ACF8-A65DDF150E3E}" dt="2024-11-26T19:43:00.668" v="682" actId="171"/>
          <ac:picMkLst>
            <pc:docMk/>
            <pc:sldMk cId="2168211221" sldId="279"/>
            <ac:picMk id="4" creationId="{680A70CF-7EBD-53A2-2838-2024AEC6851A}"/>
          </ac:picMkLst>
        </pc:picChg>
      </pc:sldChg>
      <pc:sldChg chg="addSp delSp modSp mod modNotesTx">
        <pc:chgData name="Pr. Marcelo Augusto de Carvalho" userId="003edaac93cd75e4" providerId="LiveId" clId="{FDD2CCD0-835E-4256-ACF8-A65DDF150E3E}" dt="2024-11-27T10:02:01.162" v="1695" actId="1037"/>
        <pc:sldMkLst>
          <pc:docMk/>
          <pc:sldMk cId="3585789397" sldId="280"/>
        </pc:sldMkLst>
        <pc:spChg chg="mod">
          <ac:chgData name="Pr. Marcelo Augusto de Carvalho" userId="003edaac93cd75e4" providerId="LiveId" clId="{FDD2CCD0-835E-4256-ACF8-A65DDF150E3E}" dt="2024-11-27T10:02:01.162" v="1695" actId="1037"/>
          <ac:spMkLst>
            <pc:docMk/>
            <pc:sldMk cId="3585789397" sldId="280"/>
            <ac:spMk id="3" creationId="{8E545A72-9647-D3E6-86A2-2BA2919D3733}"/>
          </ac:spMkLst>
        </pc:spChg>
        <pc:picChg chg="del">
          <ac:chgData name="Pr. Marcelo Augusto de Carvalho" userId="003edaac93cd75e4" providerId="LiveId" clId="{FDD2CCD0-835E-4256-ACF8-A65DDF150E3E}" dt="2024-11-26T20:30:32.460" v="838" actId="478"/>
          <ac:picMkLst>
            <pc:docMk/>
            <pc:sldMk cId="3585789397" sldId="280"/>
            <ac:picMk id="2" creationId="{2C24BD7C-7608-B50E-2B13-E31DDC657CC6}"/>
          </ac:picMkLst>
        </pc:picChg>
        <pc:picChg chg="add mod">
          <ac:chgData name="Pr. Marcelo Augusto de Carvalho" userId="003edaac93cd75e4" providerId="LiveId" clId="{FDD2CCD0-835E-4256-ACF8-A65DDF150E3E}" dt="2024-11-26T20:30:33.344" v="839"/>
          <ac:picMkLst>
            <pc:docMk/>
            <pc:sldMk cId="3585789397" sldId="280"/>
            <ac:picMk id="4" creationId="{DF2DF5DB-5EC4-7E5E-371E-1BD785A21591}"/>
          </ac:picMkLst>
        </pc:picChg>
      </pc:sldChg>
      <pc:sldChg chg="addSp delSp modSp mod modNotesTx">
        <pc:chgData name="Pr. Marcelo Augusto de Carvalho" userId="003edaac93cd75e4" providerId="LiveId" clId="{FDD2CCD0-835E-4256-ACF8-A65DDF150E3E}" dt="2024-11-26T20:58:14.376" v="1262" actId="14100"/>
        <pc:sldMkLst>
          <pc:docMk/>
          <pc:sldMk cId="3180857309" sldId="281"/>
        </pc:sldMkLst>
        <pc:spChg chg="mod">
          <ac:chgData name="Pr. Marcelo Augusto de Carvalho" userId="003edaac93cd75e4" providerId="LiveId" clId="{FDD2CCD0-835E-4256-ACF8-A65DDF150E3E}" dt="2024-11-26T20:58:14.376" v="1262" actId="14100"/>
          <ac:spMkLst>
            <pc:docMk/>
            <pc:sldMk cId="3180857309" sldId="281"/>
            <ac:spMk id="3" creationId="{5DF8158C-69A7-D7F4-3B31-97B5D8FB1AD0}"/>
          </ac:spMkLst>
        </pc:spChg>
        <pc:picChg chg="del">
          <ac:chgData name="Pr. Marcelo Augusto de Carvalho" userId="003edaac93cd75e4" providerId="LiveId" clId="{FDD2CCD0-835E-4256-ACF8-A65DDF150E3E}" dt="2024-11-26T20:30:38.577" v="840" actId="478"/>
          <ac:picMkLst>
            <pc:docMk/>
            <pc:sldMk cId="3180857309" sldId="281"/>
            <ac:picMk id="2" creationId="{3A4C5BDD-2D8A-CC1D-1C72-C6ACAE0BC40E}"/>
          </ac:picMkLst>
        </pc:picChg>
        <pc:picChg chg="add mod">
          <ac:chgData name="Pr. Marcelo Augusto de Carvalho" userId="003edaac93cd75e4" providerId="LiveId" clId="{FDD2CCD0-835E-4256-ACF8-A65DDF150E3E}" dt="2024-11-26T20:30:39.476" v="841"/>
          <ac:picMkLst>
            <pc:docMk/>
            <pc:sldMk cId="3180857309" sldId="281"/>
            <ac:picMk id="4" creationId="{69184E81-DB10-E394-04CB-D957E43C5025}"/>
          </ac:picMkLst>
        </pc:picChg>
      </pc:sldChg>
      <pc:sldChg chg="addSp delSp modSp mod modNotesTx">
        <pc:chgData name="Pr. Marcelo Augusto de Carvalho" userId="003edaac93cd75e4" providerId="LiveId" clId="{FDD2CCD0-835E-4256-ACF8-A65DDF150E3E}" dt="2024-11-26T21:01:20.060" v="1307" actId="1037"/>
        <pc:sldMkLst>
          <pc:docMk/>
          <pc:sldMk cId="2950158521" sldId="282"/>
        </pc:sldMkLst>
        <pc:spChg chg="mod">
          <ac:chgData name="Pr. Marcelo Augusto de Carvalho" userId="003edaac93cd75e4" providerId="LiveId" clId="{FDD2CCD0-835E-4256-ACF8-A65DDF150E3E}" dt="2024-11-26T21:01:20.060" v="1307" actId="1037"/>
          <ac:spMkLst>
            <pc:docMk/>
            <pc:sldMk cId="2950158521" sldId="282"/>
            <ac:spMk id="3" creationId="{DAD5DEA3-6DB1-384D-AC3B-279B48A9F77D}"/>
          </ac:spMkLst>
        </pc:spChg>
        <pc:picChg chg="del">
          <ac:chgData name="Pr. Marcelo Augusto de Carvalho" userId="003edaac93cd75e4" providerId="LiveId" clId="{FDD2CCD0-835E-4256-ACF8-A65DDF150E3E}" dt="2024-11-26T20:30:42.743" v="842" actId="478"/>
          <ac:picMkLst>
            <pc:docMk/>
            <pc:sldMk cId="2950158521" sldId="282"/>
            <ac:picMk id="2" creationId="{B8509390-97DB-9793-77C5-9E0C56773BF9}"/>
          </ac:picMkLst>
        </pc:picChg>
        <pc:picChg chg="add mod">
          <ac:chgData name="Pr. Marcelo Augusto de Carvalho" userId="003edaac93cd75e4" providerId="LiveId" clId="{FDD2CCD0-835E-4256-ACF8-A65DDF150E3E}" dt="2024-11-26T20:30:43.893" v="843"/>
          <ac:picMkLst>
            <pc:docMk/>
            <pc:sldMk cId="2950158521" sldId="282"/>
            <ac:picMk id="4" creationId="{69EA60DA-63C8-DC09-DB7C-00505F121E19}"/>
          </ac:picMkLst>
        </pc:picChg>
      </pc:sldChg>
      <pc:sldChg chg="del">
        <pc:chgData name="Pr. Marcelo Augusto de Carvalho" userId="003edaac93cd75e4" providerId="LiveId" clId="{FDD2CCD0-835E-4256-ACF8-A65DDF150E3E}" dt="2024-11-26T19:44:07.363" v="760" actId="47"/>
        <pc:sldMkLst>
          <pc:docMk/>
          <pc:sldMk cId="2246533946" sldId="283"/>
        </pc:sldMkLst>
      </pc:sldChg>
      <pc:sldChg chg="del">
        <pc:chgData name="Pr. Marcelo Augusto de Carvalho" userId="003edaac93cd75e4" providerId="LiveId" clId="{FDD2CCD0-835E-4256-ACF8-A65DDF150E3E}" dt="2024-11-26T19:44:07.363" v="760" actId="47"/>
        <pc:sldMkLst>
          <pc:docMk/>
          <pc:sldMk cId="4258158980" sldId="284"/>
        </pc:sldMkLst>
      </pc:sldChg>
      <pc:sldChg chg="del">
        <pc:chgData name="Pr. Marcelo Augusto de Carvalho" userId="003edaac93cd75e4" providerId="LiveId" clId="{FDD2CCD0-835E-4256-ACF8-A65DDF150E3E}" dt="2024-11-26T19:44:07.363" v="760" actId="47"/>
        <pc:sldMkLst>
          <pc:docMk/>
          <pc:sldMk cId="565637708" sldId="285"/>
        </pc:sldMkLst>
      </pc:sldChg>
      <pc:sldChg chg="del">
        <pc:chgData name="Pr. Marcelo Augusto de Carvalho" userId="003edaac93cd75e4" providerId="LiveId" clId="{FDD2CCD0-835E-4256-ACF8-A65DDF150E3E}" dt="2024-11-26T19:44:07.363" v="760" actId="47"/>
        <pc:sldMkLst>
          <pc:docMk/>
          <pc:sldMk cId="1584829585" sldId="286"/>
        </pc:sldMkLst>
      </pc:sldChg>
      <pc:sldChg chg="del">
        <pc:chgData name="Pr. Marcelo Augusto de Carvalho" userId="003edaac93cd75e4" providerId="LiveId" clId="{FDD2CCD0-835E-4256-ACF8-A65DDF150E3E}" dt="2024-11-26T19:44:20.348" v="761" actId="47"/>
        <pc:sldMkLst>
          <pc:docMk/>
          <pc:sldMk cId="2698057802" sldId="287"/>
        </pc:sldMkLst>
      </pc:sldChg>
      <pc:sldChg chg="del">
        <pc:chgData name="Pr. Marcelo Augusto de Carvalho" userId="003edaac93cd75e4" providerId="LiveId" clId="{FDD2CCD0-835E-4256-ACF8-A65DDF150E3E}" dt="2024-11-26T19:44:22.647" v="762" actId="47"/>
        <pc:sldMkLst>
          <pc:docMk/>
          <pc:sldMk cId="3649192590" sldId="288"/>
        </pc:sldMkLst>
      </pc:sldChg>
      <pc:sldChg chg="del">
        <pc:chgData name="Pr. Marcelo Augusto de Carvalho" userId="003edaac93cd75e4" providerId="LiveId" clId="{FDD2CCD0-835E-4256-ACF8-A65DDF150E3E}" dt="2024-11-26T19:44:24.314" v="763" actId="47"/>
        <pc:sldMkLst>
          <pc:docMk/>
          <pc:sldMk cId="3325555581" sldId="289"/>
        </pc:sldMkLst>
      </pc:sldChg>
      <pc:sldChg chg="del">
        <pc:chgData name="Pr. Marcelo Augusto de Carvalho" userId="003edaac93cd75e4" providerId="LiveId" clId="{FDD2CCD0-835E-4256-ACF8-A65DDF150E3E}" dt="2024-11-26T19:44:07.363" v="760" actId="47"/>
        <pc:sldMkLst>
          <pc:docMk/>
          <pc:sldMk cId="1497179688" sldId="290"/>
        </pc:sldMkLst>
      </pc:sldChg>
      <pc:sldChg chg="del">
        <pc:chgData name="Pr. Marcelo Augusto de Carvalho" userId="003edaac93cd75e4" providerId="LiveId" clId="{FDD2CCD0-835E-4256-ACF8-A65DDF150E3E}" dt="2024-11-26T19:44:07.363" v="760" actId="47"/>
        <pc:sldMkLst>
          <pc:docMk/>
          <pc:sldMk cId="557073803" sldId="291"/>
        </pc:sldMkLst>
      </pc:sldChg>
      <pc:sldChg chg="del">
        <pc:chgData name="Pr. Marcelo Augusto de Carvalho" userId="003edaac93cd75e4" providerId="LiveId" clId="{FDD2CCD0-835E-4256-ACF8-A65DDF150E3E}" dt="2024-11-26T19:44:07.363" v="760" actId="47"/>
        <pc:sldMkLst>
          <pc:docMk/>
          <pc:sldMk cId="3924266858" sldId="292"/>
        </pc:sldMkLst>
      </pc:sldChg>
      <pc:sldChg chg="del">
        <pc:chgData name="Pr. Marcelo Augusto de Carvalho" userId="003edaac93cd75e4" providerId="LiveId" clId="{FDD2CCD0-835E-4256-ACF8-A65DDF150E3E}" dt="2024-11-26T19:44:07.363" v="760" actId="47"/>
        <pc:sldMkLst>
          <pc:docMk/>
          <pc:sldMk cId="2544975682" sldId="293"/>
        </pc:sldMkLst>
      </pc:sldChg>
      <pc:sldChg chg="del">
        <pc:chgData name="Pr. Marcelo Augusto de Carvalho" userId="003edaac93cd75e4" providerId="LiveId" clId="{FDD2CCD0-835E-4256-ACF8-A65DDF150E3E}" dt="2024-11-26T19:44:07.363" v="760" actId="47"/>
        <pc:sldMkLst>
          <pc:docMk/>
          <pc:sldMk cId="1950721521" sldId="294"/>
        </pc:sldMkLst>
      </pc:sldChg>
      <pc:sldChg chg="del">
        <pc:chgData name="Pr. Marcelo Augusto de Carvalho" userId="003edaac93cd75e4" providerId="LiveId" clId="{FDD2CCD0-835E-4256-ACF8-A65DDF150E3E}" dt="2024-11-26T19:44:07.363" v="760" actId="47"/>
        <pc:sldMkLst>
          <pc:docMk/>
          <pc:sldMk cId="2245063208" sldId="295"/>
        </pc:sldMkLst>
      </pc:sldChg>
      <pc:sldChg chg="del">
        <pc:chgData name="Pr. Marcelo Augusto de Carvalho" userId="003edaac93cd75e4" providerId="LiveId" clId="{FDD2CCD0-835E-4256-ACF8-A65DDF150E3E}" dt="2024-11-26T19:44:07.363" v="760" actId="47"/>
        <pc:sldMkLst>
          <pc:docMk/>
          <pc:sldMk cId="443339517" sldId="297"/>
        </pc:sldMkLst>
      </pc:sldChg>
      <pc:sldChg chg="del">
        <pc:chgData name="Pr. Marcelo Augusto de Carvalho" userId="003edaac93cd75e4" providerId="LiveId" clId="{FDD2CCD0-835E-4256-ACF8-A65DDF150E3E}" dt="2024-11-26T19:44:07.363" v="760" actId="47"/>
        <pc:sldMkLst>
          <pc:docMk/>
          <pc:sldMk cId="4262388282" sldId="298"/>
        </pc:sldMkLst>
      </pc:sldChg>
      <pc:sldChg chg="addSp modSp mod modNotesTx">
        <pc:chgData name="Pr. Marcelo Augusto de Carvalho" userId="003edaac93cd75e4" providerId="LiveId" clId="{FDD2CCD0-835E-4256-ACF8-A65DDF150E3E}" dt="2024-11-26T21:21:51.846" v="1508" actId="1076"/>
        <pc:sldMkLst>
          <pc:docMk/>
          <pc:sldMk cId="3518966941" sldId="299"/>
        </pc:sldMkLst>
        <pc:spChg chg="mod">
          <ac:chgData name="Pr. Marcelo Augusto de Carvalho" userId="003edaac93cd75e4" providerId="LiveId" clId="{FDD2CCD0-835E-4256-ACF8-A65DDF150E3E}" dt="2024-11-26T21:21:51.846" v="1508" actId="1076"/>
          <ac:spMkLst>
            <pc:docMk/>
            <pc:sldMk cId="3518966941" sldId="299"/>
            <ac:spMk id="3" creationId="{B7ECB5F5-C65F-FF25-5FE0-9291755B3C5F}"/>
          </ac:spMkLst>
        </pc:spChg>
        <pc:picChg chg="add mod ord">
          <ac:chgData name="Pr. Marcelo Augusto de Carvalho" userId="003edaac93cd75e4" providerId="LiveId" clId="{FDD2CCD0-835E-4256-ACF8-A65DDF150E3E}" dt="2024-11-26T21:21:04.726" v="1480" actId="171"/>
          <ac:picMkLst>
            <pc:docMk/>
            <pc:sldMk cId="3518966941" sldId="299"/>
            <ac:picMk id="4" creationId="{5D7A651D-EE45-7410-92CB-D980C1EB380F}"/>
          </ac:picMkLst>
        </pc:picChg>
      </pc:sldChg>
      <pc:sldChg chg="modSp add mod modNotesTx">
        <pc:chgData name="Pr. Marcelo Augusto de Carvalho" userId="003edaac93cd75e4" providerId="LiveId" clId="{FDD2CCD0-835E-4256-ACF8-A65DDF150E3E}" dt="2024-11-27T09:55:44.087" v="1563" actId="403"/>
        <pc:sldMkLst>
          <pc:docMk/>
          <pc:sldMk cId="1283962721" sldId="300"/>
        </pc:sldMkLst>
        <pc:spChg chg="mod">
          <ac:chgData name="Pr. Marcelo Augusto de Carvalho" userId="003edaac93cd75e4" providerId="LiveId" clId="{FDD2CCD0-835E-4256-ACF8-A65DDF150E3E}" dt="2024-11-27T09:55:44.087" v="1563" actId="403"/>
          <ac:spMkLst>
            <pc:docMk/>
            <pc:sldMk cId="1283962721" sldId="300"/>
            <ac:spMk id="3" creationId="{3ABABC35-C33A-0109-E1A9-C30C757B085A}"/>
          </ac:spMkLst>
        </pc:spChg>
      </pc:sldChg>
      <pc:sldChg chg="modSp add mod">
        <pc:chgData name="Pr. Marcelo Augusto de Carvalho" userId="003edaac93cd75e4" providerId="LiveId" clId="{FDD2CCD0-835E-4256-ACF8-A65DDF150E3E}" dt="2024-11-27T09:59:53.990" v="1643" actId="14100"/>
        <pc:sldMkLst>
          <pc:docMk/>
          <pc:sldMk cId="799475986" sldId="301"/>
        </pc:sldMkLst>
        <pc:spChg chg="mod">
          <ac:chgData name="Pr. Marcelo Augusto de Carvalho" userId="003edaac93cd75e4" providerId="LiveId" clId="{FDD2CCD0-835E-4256-ACF8-A65DDF150E3E}" dt="2024-11-27T09:59:53.990" v="1643" actId="14100"/>
          <ac:spMkLst>
            <pc:docMk/>
            <pc:sldMk cId="799475986" sldId="301"/>
            <ac:spMk id="3" creationId="{76B2A846-493B-10B3-12BD-94B6A446D54B}"/>
          </ac:spMkLst>
        </pc:spChg>
      </pc:sldChg>
      <pc:sldChg chg="modSp add mod">
        <pc:chgData name="Pr. Marcelo Augusto de Carvalho" userId="003edaac93cd75e4" providerId="LiveId" clId="{FDD2CCD0-835E-4256-ACF8-A65DDF150E3E}" dt="2024-11-27T10:00:48.397" v="1658" actId="1035"/>
        <pc:sldMkLst>
          <pc:docMk/>
          <pc:sldMk cId="3155759351" sldId="302"/>
        </pc:sldMkLst>
        <pc:spChg chg="mod">
          <ac:chgData name="Pr. Marcelo Augusto de Carvalho" userId="003edaac93cd75e4" providerId="LiveId" clId="{FDD2CCD0-835E-4256-ACF8-A65DDF150E3E}" dt="2024-11-27T10:00:48.397" v="1658" actId="1035"/>
          <ac:spMkLst>
            <pc:docMk/>
            <pc:sldMk cId="3155759351" sldId="302"/>
            <ac:spMk id="3" creationId="{20D00C91-2935-2CA8-054F-584930C2901D}"/>
          </ac:spMkLst>
        </pc:spChg>
      </pc:sldChg>
      <pc:sldChg chg="modSp add mod modNotesTx">
        <pc:chgData name="Pr. Marcelo Augusto de Carvalho" userId="003edaac93cd75e4" providerId="LiveId" clId="{FDD2CCD0-835E-4256-ACF8-A65DDF150E3E}" dt="2024-11-27T10:01:53.637" v="1687" actId="1035"/>
        <pc:sldMkLst>
          <pc:docMk/>
          <pc:sldMk cId="1012634725" sldId="303"/>
        </pc:sldMkLst>
        <pc:spChg chg="mod">
          <ac:chgData name="Pr. Marcelo Augusto de Carvalho" userId="003edaac93cd75e4" providerId="LiveId" clId="{FDD2CCD0-835E-4256-ACF8-A65DDF150E3E}" dt="2024-11-27T10:01:53.637" v="1687" actId="1035"/>
          <ac:spMkLst>
            <pc:docMk/>
            <pc:sldMk cId="1012634725" sldId="303"/>
            <ac:spMk id="3" creationId="{B9B8422D-4ECD-3A9E-FCA2-FE9FB623FEFC}"/>
          </ac:spMkLst>
        </pc:spChg>
      </pc:sldChg>
      <pc:sldChg chg="modSp add mod">
        <pc:chgData name="Pr. Marcelo Augusto de Carvalho" userId="003edaac93cd75e4" providerId="LiveId" clId="{FDD2CCD0-835E-4256-ACF8-A65DDF150E3E}" dt="2024-11-26T21:01:07.043" v="1303" actId="1035"/>
        <pc:sldMkLst>
          <pc:docMk/>
          <pc:sldMk cId="3480894047" sldId="304"/>
        </pc:sldMkLst>
        <pc:spChg chg="mod">
          <ac:chgData name="Pr. Marcelo Augusto de Carvalho" userId="003edaac93cd75e4" providerId="LiveId" clId="{FDD2CCD0-835E-4256-ACF8-A65DDF150E3E}" dt="2024-11-26T21:01:07.043" v="1303" actId="1035"/>
          <ac:spMkLst>
            <pc:docMk/>
            <pc:sldMk cId="3480894047" sldId="304"/>
            <ac:spMk id="3" creationId="{D7FDF2AC-301F-EF99-2098-E1A6DFD9475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82C98-0491-4D81-A358-598811AEFB4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C2135-BC2F-48FA-B877-C55E2E5E83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7382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www.4tons.com.br</a:t>
            </a:r>
          </a:p>
          <a:p>
            <a:pPr algn="ctr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Pr. Marcelo Augusto de Carvalho</a:t>
            </a:r>
          </a:p>
          <a:p>
            <a:pPr algn="just"/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PATRIARCAS E PROFETAS, CAPÍTULO 4 – ELLEN G. WHITE. CASA PUBLICADORA BRASILEIRA, TATUÍ, SP.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Sermão – Marcelo Augusto de Carvalho - 2025</a:t>
            </a:r>
          </a:p>
          <a:p>
            <a:pPr algn="just"/>
            <a:endParaRPr lang="pt-BR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7760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2620D-C89F-0BA6-4FBC-2F2FE3ABA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E0DE1AA-B905-D32F-DE13-566E981BB4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37529E5-1EB5-931B-CA76-7172A2686D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EC9D859-34BD-272C-676D-535DAF33DF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7322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63AC4-A35A-7FBA-C7F6-0E3067503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9D10DA5-3FA6-48F6-503E-7769D5E1A7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5655B6E-3791-5824-C784-FFC8C30468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Cristo havia de fazer-Se “um pouco menor do que os anjos, por causa da paixão da morte”. Hebreus 2:9. Tomando Ele sobre Si a natureza humana, Sua força não seria igual à deles, 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deveriam eles ministrar-Lhe, fortalecê-Lo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em Seus sofrimentos, e </a:t>
            </a:r>
            <a:r>
              <a:rPr lang="pt-BR" sz="1800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mitigar-Lhos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Deveriam também ser espíritos ministradores, enviados para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ministrarem a favor daqueles que seriam herdeiros da salvação.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Hebreus 1:14.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Cristo assegurou aos anjos que pela Sua morte resgataria a muitos, e destruiria aquele que tinha o poder da morte. Pecado e pecadores seriam extintos, para nunca mais perturbarem a paz do Céu ou da Terra.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Ele ordenou que o exército angélico estivesse de acordo com o plano que Seu Pai aceitara, e se alegrasse de que, pela Sua morte, o homem decaído pudesse reconciliar-se com Deus.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Então alegria, inexprimível alegria, encheu o Céu.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20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4BADCCC-4AB2-42ED-C8CF-C841676CC8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4730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C4F7C-1446-8D60-5ADB-0A461FA6E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38D736D-A8D1-D052-8EED-E40BF84FBA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B963DE0-7AF5-DD64-7E45-D632A6DCC2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40982D1-32C4-CCEE-126A-ACA9ADEC02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8032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C07DE-B6FA-CF82-430A-5740D0DBB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A565896-D5C9-450D-E7F8-BC4EACBCA2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9E7E52C-8918-196D-40BC-43A372C0FB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Gênesis 3.15. Quando Satanás ouviu que existiria inimizade entre ele e a mulher, e entre sua semente e a semente dela, viu que sua obra de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degenerar a natureza humana seria interrompida;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por algum meio o homem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 habilitaria a resistir a seu poder.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Satanás regozijou se com seus anjos de que, tendo ocasionado a queda do homem,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faria baixar o Filho de Deus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 Sua exaltada posição.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Declarou que até ali haviam sido os seus planos muito bem-sucedidos na Terra, e que, quando Cristo tomasse sobre Si a natureza humana, Ele também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poderia ser vencido,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desta maneira ser impedida a redenção da raça decaída.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20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1BD668B-AC64-6266-F114-091B3DA164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03031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DBF4E-2E83-2EBA-2FEC-8BB161BC9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2207C06-B980-BB5F-0A08-CCA7D7A1E3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2C27F13-38C4-41F8-B04A-31F181AA1F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942AAD1-CB9A-2C73-DA32-4597E8A52D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58712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8FF6C-E702-B2BF-9140-E07E5EDB5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521191C-6B5E-8A11-9787-4CB4E4F978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1B073DC-6070-29BA-1AB6-38A5A91BE6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Anjos celestiais afirmaram a Adão e sua companheira que, apesar de seu grande pecado,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seriam eles abandonados ao domínio de Satanás.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Filho de Deus Se oferecera, para expiar, com Sua própria vida, a transgressão deles.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Um período de graça lhes seria concedido e, mediante 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arrependimento e a fé em Cristo,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poderiam de novo tornar-se filhos de Deus.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Viram, como nunca antes o fizeram,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culpabilidade do pecado,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seus funestos resultados. Em seu remorso e angústia rogaram que a pena não recaísse </a:t>
            </a:r>
            <a:r>
              <a:rPr lang="pt-BR" sz="1800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nAquele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cujo amor havia sido a fonte de toda a sua alegria; antes, que repousasse sobre eles e sua posteridade.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F545D74-1443-630D-F503-44FD1845F3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6308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613A0-0032-8E2A-5C98-F2FAE8B20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8919CE7-CB18-510A-E46A-01C8E13551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39A436E-F445-C25A-0EEE-F796393D2A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Anjos celestiais afirmaram a Adão e sua companheira que, apesar de seu grande pecado,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seriam eles abandonados ao domínio de Satanás.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Filho de Deus Se oferecera, para expiar, com Sua própria vida, a transgressão deles.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Um período de graça lhes seria concedido e, mediante 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arrependimento e a fé em Cristo,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poderiam de novo tornar-se filhos de Deus.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Viram, como nunca antes o fizeram,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culpabilidade do pecado,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seus funestos resultados. Em seu remorso e angústia rogaram que a pena não recaísse </a:t>
            </a:r>
            <a:r>
              <a:rPr lang="pt-BR" sz="1800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nAquele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cujo amor havia sido a fonte de toda a sua alegria; antes, que repousasse sobre eles e sua posteridade.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Foi-lhes dito que mesmo a vida de um anjo não poderia ser aceita como sacrifício por sua transgressão.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Nenhum de seus preceitos poderia ser anulado ou mudado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Mas o Filho de Deus, que criara o homem, poderia fazer expiação por ele.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Assim como a transgressão de Adão tinha trazido miséria e morte,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sacrifício de Cristo traria vida e imortalidade.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20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845E60F-5E82-F8EB-E97A-E463D68B27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7184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2C370-0110-2AB4-6219-0AB9DA6E0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2746086-B302-E384-F6E3-E33A913784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BB32086-DE80-46D6-9E66-8187DBA0BE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4C70AAC-54E3-5E2E-FA9B-4E502B95FC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95167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F4875-5F63-136C-FD9B-BC0EF4037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6842949-EE56-73D3-980E-1BEE3E3650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574BBD3-86FE-01E3-907C-81082CCAB5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somente o homem, mas também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Terra tinha pelo pecado vindo sob o poder do maligno,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deveria ser restaurada pelo plano da redenção.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Satanás se tornou o “deus deste século”. 2 Coríntios 4:4. Cristo, porém, pagando pelo Seu sacrifício a pena do pecado, não somente remiria o homem, mas restabeleceria o domínio que ele perdera.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Aquele propósito se cumprirá, quando, renovada pelo poder de Deus, e libertada do pecado e tristeza, se tornar a eterna habitação dos remidos. Salmos 37:29. Apocalipse 22:3.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ED0576F-A635-4E37-31EF-88FA21F797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57038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CB9A5-1A91-AAEF-8B27-EED85DA0C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2C76801-3C7B-6F2B-EF82-DD306D0D53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DD0DD82-448C-EEE8-D5FA-0FD8EC3046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somente o homem, mas também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Terra tinha pelo pecado vindo sob o poder do maligno,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deveria ser restaurada pelo plano da redenção.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Satanás se tornou o “deus deste século”. 2 Coríntios 4:4. Cristo, porém, pagando pelo Seu sacrifício a pena do pecado, não somente remiria o homem, mas restabeleceria o domínio que ele perdera.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Aquele propósito se cumprirá, quando, renovada pelo poder de Deus, e libertada do pecado e tristeza, se tornar a eterna habitação dos remidos. Salmos 37:29. Apocalipse 22:3.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Adão, em sua inocência, havia desfrutado ampla comunhão com seu Criador; mas o pecado opera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separação entre Deus e o homem,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unicamente a obra expiatória de Cristo poderia transpor o abismo, e tornar possível a comunicação de bênçãos ou salvação, do Céu à Terra.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O homem ainda estava desligado de uma aproximação direta com o seu Criador, mas Deus Se comunicaria com ele por meio de Cristo e os anjos. </a:t>
            </a:r>
            <a:endParaRPr lang="pt-BR" sz="120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A8F0C72-D300-C327-C3EE-90C82BDB4D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5723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0287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CA279-B174-6F05-0A4D-0086A42FF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4159921-A505-4C4B-6F36-13A9A9B84A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7577619-7647-5ACD-9F10-1E26CA3AA2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pt-BR" sz="1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QUAL FOI O MÉTODO DE LÚCIFER PARA ENGANAR OS ANJOS? </a:t>
            </a: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3D17785-FCD0-0272-D05E-A2039B3756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54019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D7F14-A4B5-A2BC-1C84-90607837F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97CE0D5-1EA3-2260-3B5A-9F6AD1EB8C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760DE59-9FE9-DB40-3312-431D95393A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Desde o tempo em que a sentença divina fora pronunciada no Éden, até 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dilúvio,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e, a seguir, até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primeiro advento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do Filho de Deus.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Conquanto o sacrifício de Cristo fosse de valor suficiente para salvar o mundo inteiro,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muitos prefeririam uma vida de pecado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em vez de arrependimento e obediência.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crime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aumentaria durante gerações sucessivas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dias do homem seriam abreviados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pela sua própria conduta de pecado; degenerar-se-ia ele em sua estatura e resistência física, e em sua faculdade moral e intelectual, até que o mundo se enchesse de misérias de todo o tipo.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dirty="0">
              <a:effectLst/>
              <a:latin typeface="Arial" panose="020B0604020202020204" pitchFamily="34" charset="0"/>
              <a:ea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04542F3-D4AC-BE01-F1F0-7FCCDEB71D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57469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C26A1-1390-CB53-28B7-79C9384C9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4A4B5D3-D185-05FF-7D5A-D29AA0C323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30A5946-BA28-0447-C32E-9316856871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Cristo, no entanto, fiel ao propósito pelo qual deixou o Céu,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continuaria Seu interesse pelos homens,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ainda os convidaria a esconder </a:t>
            </a:r>
            <a:r>
              <a:rPr lang="pt-BR" sz="1800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nEle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suas fraquezas e deficiências. Supriria as necessidades de todos os que a Ele viessem pela fé.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sempre haveria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alguns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que preservariam o conhecimento de Deus, e permaneceriam incontaminados por entre a iniquidade que prevaleceria.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dirty="0">
              <a:effectLst/>
              <a:latin typeface="Arial" panose="020B0604020202020204" pitchFamily="34" charset="0"/>
              <a:ea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93F7273-6542-10B5-59CD-BB40752249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23782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B9D5B-990D-10EE-BB59-028BCBCFF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EC087A1-E691-955E-8158-08F347D92B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7C50D47-9F08-AE3F-8D95-8B2703B9D6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0B596E3-AB2C-5EFF-C3AF-33C75AF974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33079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327B1-F804-C497-462C-ADEB4C573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7D60005-BB29-F0F4-9E64-D788EB8930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321E8B1-3FD9-5AA8-E74B-F0A4900264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fim de serem para o homem uma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perpétua lembrança de seu pecado,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um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reconhecimento de arrependimento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do mesmo, bem como seriam uma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confissão de sua fé no Redentor prometido.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Destinavam-se a impressionar a raça decaída com a solene verdade de que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foi o pecado que causou a morte.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Para Adão, a oferta do primeiro sacrifício foi uma cerimônia dolorosíssima. Sabia que se ele tivesse sido obediente a Deus não teria havido morte de homem ou animal. Ao matar a inocente vítima, tremeu com o pensamento de que seu pecado de veria derramar o sangue do imaculado Cordeiro de Deus.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maravilhou-se com a bondade infinita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daria tal resgate para salvar o culpado. Uma estrela de esperança iluminou o futuro tenebroso e terrível, e o aliviou de sua desolação total.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dirty="0">
              <a:effectLst/>
              <a:latin typeface="Arial" panose="020B0604020202020204" pitchFamily="34" charset="0"/>
              <a:ea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63745BC-23C7-A09C-D668-F104D64FF0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20966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B4026-C1DB-5006-D4E4-DD8D7234D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3A37379-192E-FA09-D0F2-21F41D9AF7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333AC65-096E-4AD0-5DED-2B5A9E1307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98D8FE1-110F-D5F7-13D3-E91D4B678C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95097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7D9F6-33F8-4716-B2E9-AF7D1B9E7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721EE88-28F8-FD10-511F-3D983A1611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E5DD1CC-0C1E-CF1A-3E6C-7E12D9334C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Foi para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reivindicar o caráter de Deus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perante o Universo. João 12:31, 32.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ato de Cristo ao morrer pela salvação do homem, não somente tornaria o Céu acessível à humanidade, mas perante todo o Universo justificaria a Deus e Seu Filho, em Seu trato com a rebelião de Satanás.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Estabeleceria a perpetuidade da lei de Deus, e revelaria a natureza e os resultados do pecado.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Desde o princípio a grande controvérsia fora a respeito da lei de Deus. Satanás procurara provar que Deus era injusto, que Sua lei era defeituosa, e que o bem do Universo exigia que ela fosse mu dada. Atacando a lei, visava ele subverter a autoridade de seu Autor. Mostrar-se-ia no conflito se os estatutos divinos eram deficientes e passíveis de mudança, ou perfeitos e imutáveis.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dirty="0">
              <a:effectLst/>
              <a:latin typeface="Arial" panose="020B0604020202020204" pitchFamily="34" charset="0"/>
              <a:ea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6C7361D-5BE9-7058-7DE1-BFEDB34FD4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91898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6B25C-8333-68AE-DA2E-14FEAEF11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3262AB8-5052-9301-9C92-2BA2E193DF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86FC01D-6B85-F4F9-F7A9-FA82F9B5FF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pt-BR" sz="1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QUAL A DECISÃO FINAL DE LÚCIFER?</a:t>
            </a: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C6BE99C-95FB-6EAF-41C9-0CCF50F965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37580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6FA29-03F4-CC96-FF65-4469D6FA2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DEC7F69-2CF8-26F0-150B-38F2780115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1E81968-E3D4-FF1A-6577-5AB45E529B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Quando Cristo veio ao nosso mundo sob a forma humana, todos estavam profundamente interessados em acompanhá-Lo, ao percorrer Ele, passo a passo, a vereda ensanguentada a partir da manjedoura ao Calvário.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Céu observou o insulto e zombaria que Ele recebeu, e sabia que isto foi por instigação de Satanás. Notaram a operação das forças contrárias a avançar, impelindo Satanás constantemente trevas, tristezas e sofrimento sobre a raça, e estando Cristo a reagir contra isso.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ao clamar Cristo em Sua aflição mortal sobre a cruz: “Está consumado” (João 19:30),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um brado de triunfo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repercutiu por todos os mundos, e pelo próprio Céu.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Sua morte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resolveu a questão de terem ou não o Pai e o Filho amor suficiente pelo homem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para exercerem a abnegação e um espírito de sacrifício.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Havia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Satanás revelado seu verdadeiro caráter de mentiroso e assassino.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Viu-se que o mesmo espírito, com que governara os filhos dos homens que estiveram sob o seu poder, ele teria manifestado se lhe fora permitido governar os seres do Céu. Unanimemente o Universo fiel uniu-se no engrandecimento da administração divina.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próprio fato de que Cristo suportou a pena da transgressão do homem, é um poderoso argumento a todos os seres criados, de que a lei é imutável; que Deus é justo, misericordioso, e abnegado; e que a justiça e misericórdia infinitas unem-se na administração de Seu governo.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dirty="0">
              <a:effectLst/>
              <a:latin typeface="Arial" panose="020B0604020202020204" pitchFamily="34" charset="0"/>
              <a:ea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33B85DA-6193-A1C3-E2F9-925F58B603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61035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3C3F7-739F-3C5A-02C0-636221033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7C06B94-AABA-1AE7-28D5-AD3F65EF4B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EDE06D5-B51F-6780-6312-775D7A0F2A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Quando Cristo veio ao nosso mundo sob a forma humana, todos estavam profundamente interessados em acompanhá-Lo, ao percorrer Ele, passo a passo, a vereda ensanguentada a partir da manjedoura ao Calvário.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Céu observou o insulto e zombaria que Ele recebeu, e sabia que isto foi por instigação de Satanás. Notaram a operação das forças contrárias a avançar, impelindo Satanás constantemente trevas, tristezas e sofrimento sobre a raça, e estando Cristo a reagir contra isso.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ao clamar Cristo em Sua aflição mortal sobre a cruz: “Está consumado” (João 19:30),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um brado de triunfo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repercutiu por todos os mundos, e pelo próprio Céu.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Sua morte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resolveu a questão de terem ou não o Pai e o Filho amor suficiente pelo homem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para exercerem a abnegação e um espírito de sacrifício.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Havia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Satanás revelado seu verdadeiro caráter de mentiroso e assassino.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Viu-se que o mesmo espírito, com que governara os filhos dos homens que estiveram sob o seu poder, ele teria manifestado se lhe fora permitido governar os seres do Céu. Unanimemente o Universo fiel uniu-se no engrandecimento da administração divina.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próprio fato de que Cristo suportou a pena da transgressão do homem, é um poderoso argumento a todos os seres criados, de que a lei é imutável; que Deus é justo, misericordioso, e abnegado; e que a justiça e misericórdia infinitas unem-se na administração de Seu governo.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dirty="0">
              <a:effectLst/>
              <a:latin typeface="Arial" panose="020B0604020202020204" pitchFamily="34" charset="0"/>
              <a:ea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F41C3C8-3169-E19D-F0F2-36C08C345A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6450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D122B-825E-956C-A7F8-5826845AB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7D72879-DCAF-1899-8EF8-4DDF1BC5E5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B72A7EE-C204-0543-007C-F8D0B55E90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06CA81B-E575-D6AF-06FB-AE5F4D2816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53577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F9623-99DF-7BD6-5B5D-8EE6D02F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40794A7-B299-2766-1C16-AD77711534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3C71AB0-3EA6-0A2A-3EF2-7AC22F05FF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APELO – Creia no plano da Redenção!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pt-BR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INSPIRAÇÃO JUVENIL 1988-310, CPB, TATUÍ, SP -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DAVID HARTMAN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Minha graça te basta, porque o poder se aperfeiçoa na fraqueza. 2 Coríntios 12:9.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Paulo, autor do verso de hoje, e David Hartman, tinham alguma coisa em comum. Tanto um como o outro oraram fervorosamente para que Deus os curasse, mas a resposta foi: "Não. Em lugar disso, Eu lhe darei forças para vencer sua deficiência." A retina de ambos os olhos de David desintegrou-se, deixando-o totalmente cego, quando ele estava com nove anos de idade.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- Conheci alguém que perdeu a vista, e orava cada dia para que esta voltasse - contou-lhe uma de suas professoras. - Certa manhã, ele despertou, e conseguiu ver um pouco. Cada dia ela foi retomando até que a pessoa ficou completamente curada! Tudo aconteceu por meio da oração.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havia nada que David desejasse mais do que sua vista. Todas as noites ele lia sua Bíblia em Braile e se ajoelhava, pedindo a Deus que fizesse um milagre. Na manhã seguinte, seu mundo era tão escuro quanto antes; mas ele continuou orando por vários anos, esperando cada manhã ser capaz de ver.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Certo dia, outra professora mencionou algo que David seria solicitado a fazer no ano seguinte, na escola para cegos.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- Não estarei aqui no próximo ano - disse David, com confiança.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- Por que não?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- Vou ter minha visão de volta.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- Isto não vai acontecer - disse firmemente sua professora.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- Vai, sim! Estou certo disto!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Naquela noite ele falou com sua mãe acerca do incidente.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- Ela não acredita em mim, mas serei capaz de ver no ano que vem, não é?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- Não - disse-lhe bondosamente sua mãe. - Você será sempre cego. Você jamais verá novamente.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era verdade. Deus jamais respondeu à oração de David, da maneira como ele desejava. Em lugar disso, concedeu-lhe forças para elevar-se acima de sua deficiência. Deu-lhe coragem para entrar numa faculdade de medicina. Ajudou-o a aprender por meio de seus dedos, ouvidos e nariz. Deu-lhe uma esposa que cuidava dele. Ajudou-o a tornar-se médico.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- Compreendo agora que Deus me concedeu um milagre maior disse David mais tarde. - Ele me capacitou a ser bem-sucedido, apesar da minha cegueira.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6F24D7A-8F89-2769-6638-0589F2D665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1086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queda do homem encheu o Céu todo de tristeza.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parecia haver meio pelo qual pudessem escapar os que tinham transgredido a lei.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Filho de Deus, o glorioso Comandante do Céu, ficou tocado de piedade pela raça decaída.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Entretanto o amor divino havia concebido um plano pelo qual o homem poderia ser remido.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Visto que a lei divina é tão sagrada como o próprio Deus, unicamente um Ser igual a Deus poderia fazer expiação por sua transgressão. Cristo tomaria sobre Si a culpa e a ignomínia do pecado — pecado tão ofensivo para um Deus santo que deveria separar entre Si o Pai e o Filho.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273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A0490-9BFE-BC3A-0ADA-9EF92EC67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C83E878-AF67-88EF-668C-69B6273F91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355AEEB-086E-C0BF-710E-184FAC3181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Cristo atingiria as profundidades da miséria para libertar a raça que fora arruinada.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Perante o Pai pleiteou Ele em prol do pecador, enquanto a hoste celestial aguardava o resultado com um interesse de tal intensidade que palavras não o poderão exprimir. Mui prolongada foi aquela comunhão misteriosa.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plano da salvação fora estabelecido antes da criação da Terra (Apocalipse 13:8); foi, contudo, uma luta, mesmo para o Rei do Universo, entregar Seu Filho para morrer pela raça culposa.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 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ADDE56A-4E72-234F-2CEA-4C716D2775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8894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67FA3-379E-118F-84AA-55071C834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FDA8C1B-CD85-02C1-7F8A-65B6C88973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21894F6-2476-77B3-947F-A72532EEB6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6C9EE3C-AC7F-D069-E81B-1581CD2323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786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C06B7-63B1-0BB4-4CD4-13E523879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4A64282-3C80-1D88-6D0E-815EC75228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4686A7C-9D5F-F05F-D337-40DC2B1A94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homem se tornara tão degradado pelo pecado que lhe era impossível, por si mesmo, andar em harmonia com Aquele cuja natureza é pureza e bondade.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Mas Cristo, depois de ter remido o homem da condenação da lei, poderia comunicar força divina para se unir com o esforço humano.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Assim, pelo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arrependimento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para com Deus 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fé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em Cristo, os caídos filhos de Adão poderiam mais uma vez tornar-se “filhos de Deus”. 1 João 3:2.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20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8D92AB1-B517-C227-2A46-CF81AB9C75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8689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C6897-C574-2364-6456-0A73F54FC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E127D92-54A1-C834-C1C0-D55877E11E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425C429-1A2A-5307-1A6A-0FFB343352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3F3A91B-2E9C-0052-28DC-12E5EA26DF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9037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1E464-FE78-B05A-EDFF-D7EBD69B4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7BE39E7-336C-7EDE-888A-C871FD468B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1DB93A0-C005-D73B-DFF3-D91BDEA758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anjos não puderam regozijar-se ao desvendar-lhes Cristo o plano da redenção; pois viram que a salvação do homem deveria custar a indizível mágoa de seu amado Comandante.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pesar e admiração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escutaram Suas palavras ao contar-lhes Ele como deveria descer da pureza e paz do Céu, de sua alegria, glória e vida imortal, e vir em contato com a degradação da Terra, para suportar suas tristezas, ignomínia e morte.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anjos prostraram-se aos pés de Seu Comandante, 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ofereceram-se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para serem sacrifício para o homem. Mas a vida de um anjo não poderia pagar a dívida; apenas Aquele que criara o homem tinha poder para o redimir.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20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6192961-86EA-FF37-3678-5AA1585224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4677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0A6230-22A5-23B7-67FD-7D9ACEBC1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EC1D974-B21A-8214-18DA-7C36F99417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5A3C47-912C-359E-C28A-C097B04AC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BB562B-10A4-9FDC-FD80-82806C4DA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7050A4D-CA93-9668-E684-0D41CB61E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647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2F4676-1472-6D8A-2B1C-91A3FAA50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9E7D304-2616-ABA7-625B-C48205AA52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4C90E7D-8ED6-ECD4-D1A1-F4535458B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430EE45-8790-1EBC-EE22-CE4F75B91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96662B-34CB-D8AD-BF46-668CBED3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2125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2BBC11F-485B-5215-3F78-A8AEC74603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4E0B73D-3AAA-43A9-FC35-FCF55CA668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0BAEDE9-7BFC-3565-37B2-EAFB8DAE4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9B28AAC-005A-44F5-6F9D-147BDAFCB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76113F-969D-B108-7089-9F2AD674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3265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F6143-6AC4-80C8-DE10-FB8C6078A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BD9250-0745-986D-B316-D749003BC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5FCD0A-D706-9C99-6527-4AC0A2B4C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1B3A35-A355-E7AF-C96D-A93BDCCF4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D494AF8-36A6-20BE-1659-D1FEC27A4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6332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A8DD98-1071-1854-B3E6-D39D89799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9B5BBA3-A32F-36CA-9631-1D020DB06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B3BD92E-B87F-4925-57E8-5B803015E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1EA1D8-845E-800A-DB98-C6F18BFD7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6C2AB4-0371-2C42-F91C-23C0E01CA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5638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7AD2E4-FBED-A231-3E8B-70E1D2516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8792B0-BDAF-C24C-5139-C22E6B337C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9F61D00-1198-7213-B1D1-AA3462729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74E13CB-D398-CD08-48AC-715AA112A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73AFD24-9B8A-AEDB-ABEC-16F1D48B7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D48863C-2CC5-F1E3-94F3-C00AA7744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3349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815FF3-988D-E1BF-4FEF-78F224A34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CA97612-E998-0663-AAAD-B27E5A525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E1DA10C-408B-AF98-760C-0056F74E0D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2D522AD-3E55-41E2-5BC9-256E5430EE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E146C2E-6D98-97F0-1DF9-8E893C381B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0669855-AA16-30C6-280A-4FAE5B53C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A9B2844-257A-281D-2E69-115620DB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F6E3AEC-F961-2CB7-F746-F8A1A3D8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7452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665FD4-E590-818B-E5A7-1E1A02107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BFD0D04-8C6B-2508-738D-D0CFAA2BF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E76F98B-6EA5-80F0-EB28-8EEB42F6A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C87353C-1B6B-443A-10B3-A630C88D8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4587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A7EF63B-8620-03B9-730B-D29EBC39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893FC33-96FE-79E2-B4FA-AE689EBFB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B3DB1B7-CFEE-4D9A-20DD-B09AAC35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7029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B8B0B3-AAC2-94E5-C104-4DA3ADB2F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A8E08D-CDB3-EEFC-F7BB-4C4D53A3C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85A907F-39BC-BCE1-74B8-A6846AEB3B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F51D54C-A858-E400-375A-4D65A891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623FFF2-83FD-663C-BB54-1624AB631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B19F932-C3D1-B330-03F6-7939BE42D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3455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4AB7FE-4056-C40D-DD9E-F898ED24B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44F66B6-30B0-881B-0C46-26E9CBD6A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83690F-51E2-9784-F795-C651C135D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FA98B64-0F0F-4EBF-DD06-357368E41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3DD0DCD-C410-F562-D4FB-7752D426E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DDE5AF2-2417-74D8-84C0-EC4B0A832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382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3F62018-E18E-FB17-25C9-388EC82BE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67A7EA2-9540-B267-BB7B-54E29D593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50895F2-D7DA-D84F-4F0A-C8834261B4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7B52040-4174-3F71-40F7-F1D7D60908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04317F-91B7-A3C4-0E43-E1511E253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3441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ao ar livre, luz, escuro, sol&#10;&#10;Descrição gerada automaticamente">
            <a:extLst>
              <a:ext uri="{FF2B5EF4-FFF2-40B4-BE49-F238E27FC236}">
                <a16:creationId xmlns:a16="http://schemas.microsoft.com/office/drawing/2014/main" id="{8E151809-650B-A3C2-7BC0-14805029A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1DBA33-D16E-6458-79C5-9E884890072A}"/>
              </a:ext>
            </a:extLst>
          </p:cNvPr>
          <p:cNvSpPr txBox="1">
            <a:spLocks/>
          </p:cNvSpPr>
          <p:nvPr/>
        </p:nvSpPr>
        <p:spPr>
          <a:xfrm>
            <a:off x="0" y="4902877"/>
            <a:ext cx="12192000" cy="1368152"/>
          </a:xfrm>
          <a:prstGeom prst="rect">
            <a:avLst/>
          </a:prstGeom>
        </p:spPr>
        <p:txBody>
          <a:bodyPr anchor="b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4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ea typeface="+mj-ea"/>
                <a:cs typeface="+mj-cs"/>
              </a:rPr>
              <a:t>O Plano da Redenção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28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ea typeface="+mj-ea"/>
                <a:cs typeface="+mj-cs"/>
              </a:rPr>
              <a:t>Patriarcas e Profetas, 4</a:t>
            </a:r>
          </a:p>
        </p:txBody>
      </p:sp>
    </p:spTree>
    <p:extLst>
      <p:ext uri="{BB962C8B-B14F-4D97-AF65-F5344CB8AC3E}">
        <p14:creationId xmlns:p14="http://schemas.microsoft.com/office/powerpoint/2010/main" val="2391147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5899B-3D02-38E3-95C1-D47F1A070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essoa fazendo gesto com a mão no ar&#10;&#10;Descrição gerada automaticamente com confiança baixa">
            <a:extLst>
              <a:ext uri="{FF2B5EF4-FFF2-40B4-BE49-F238E27FC236}">
                <a16:creationId xmlns:a16="http://schemas.microsoft.com/office/drawing/2014/main" id="{7F1F5982-4615-2631-1375-036D711AC5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CE2A4398-81F7-EC3C-A27F-E05D6768B82A}"/>
              </a:ext>
            </a:extLst>
          </p:cNvPr>
          <p:cNvSpPr/>
          <p:nvPr/>
        </p:nvSpPr>
        <p:spPr>
          <a:xfrm>
            <a:off x="7703121" y="2367171"/>
            <a:ext cx="415636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Qual Seria o Papel dos Anjos Neste Plano?</a:t>
            </a:r>
          </a:p>
        </p:txBody>
      </p:sp>
    </p:spTree>
    <p:extLst>
      <p:ext uri="{BB962C8B-B14F-4D97-AF65-F5344CB8AC3E}">
        <p14:creationId xmlns:p14="http://schemas.microsoft.com/office/powerpoint/2010/main" val="183159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51814-7033-81AE-56A0-B8CD036BB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D3C800-EE00-7D5B-A6B3-A5721B18C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530" y="163182"/>
            <a:ext cx="7663870" cy="6445436"/>
          </a:xfrm>
        </p:spPr>
        <p:txBody>
          <a:bodyPr>
            <a:noAutofit/>
          </a:bodyPr>
          <a:lstStyle/>
          <a:p>
            <a:pPr algn="just">
              <a:lnSpc>
                <a:spcPts val="32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Cristo havia de fazer-Se “um pouco menor do que os anjos, por causa da paixão da morte”. Hebreus 2:9. Tomando Ele sobre Si a natureza humana, Sua força não seria igual à deles, 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deveriam eles ministrar-Lhe, fortalecê-Lo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em Seus sofrimentos, e </a:t>
            </a:r>
            <a:r>
              <a:rPr lang="pt-BR" sz="2400" b="1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mitigar-Lhos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2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Deveriam também ser espíritos ministradores, enviados para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ministrarem a favor daqueles que seriam herdeiros da salvação.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Hebreus 1:14.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2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Cristo assegurou aos anjos que pela Sua morte resgataria a muitos, e destruiria aquele que tinha o poder da morte. Pecado e pecadores seriam extintos, para nunca mais perturbarem a paz do Céu ou da Terra. Então alegria, inexprimível alegria, encheu o Céu.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ao ar livre, luz, escuro, sol&#10;&#10;Descrição gerada automaticamente">
            <a:extLst>
              <a:ext uri="{FF2B5EF4-FFF2-40B4-BE49-F238E27FC236}">
                <a16:creationId xmlns:a16="http://schemas.microsoft.com/office/drawing/2014/main" id="{2C95C79F-DAEF-4234-7720-B3ADF2572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1" r="28142"/>
          <a:stretch/>
        </p:blipFill>
        <p:spPr>
          <a:xfrm>
            <a:off x="8063345" y="10"/>
            <a:ext cx="4239492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77797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470DB-5B32-58AC-32DD-8283514D3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com os braços para cima&#10;&#10;Descrição gerada automaticamente com confiança baixa">
            <a:extLst>
              <a:ext uri="{FF2B5EF4-FFF2-40B4-BE49-F238E27FC236}">
                <a16:creationId xmlns:a16="http://schemas.microsoft.com/office/drawing/2014/main" id="{58286D83-627E-6C3F-6F25-94AC27055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A6F1A354-0B6A-25F0-B9BF-296C99C06030}"/>
              </a:ext>
            </a:extLst>
          </p:cNvPr>
          <p:cNvSpPr/>
          <p:nvPr/>
        </p:nvSpPr>
        <p:spPr>
          <a:xfrm>
            <a:off x="0" y="5388491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Qual Foi a Reação de Satanás?</a:t>
            </a:r>
          </a:p>
        </p:txBody>
      </p:sp>
    </p:spTree>
    <p:extLst>
      <p:ext uri="{BB962C8B-B14F-4D97-AF65-F5344CB8AC3E}">
        <p14:creationId xmlns:p14="http://schemas.microsoft.com/office/powerpoint/2010/main" val="4028516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3F71C9-5778-762C-2FB8-E1356C739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27B6454-FC41-AD04-29BC-6ADB1D88C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CD02D5-EF1E-8D49-976F-749F1FC7B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32" y="193965"/>
            <a:ext cx="7957893" cy="6497791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Gênesis 3.15. Quando Satanás ouviu que existiria inimizade entre ele e a mulher, e entre sua semente e a semente dela, viu que sua obra de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degenerar a natureza humana seria interrompida;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por algum meio o homem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 habilitaria a resistir a seu poder.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Satanás regozijou se com seus anjos de que, tendo ocasionado a queda do homem,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faria baixar o Filho de Deus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 Sua exaltada posição.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Declarou que até ali haviam sido os seus planos muito bem-sucedidos na Terra, e que, quando Cristo tomasse sobre Si a natureza humana, Ele também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poderia ser vencido,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desta maneira ser impedida a redenção da raça decaída.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ao ar livre, luz, escuro, sol&#10;&#10;Descrição gerada automaticamente">
            <a:extLst>
              <a:ext uri="{FF2B5EF4-FFF2-40B4-BE49-F238E27FC236}">
                <a16:creationId xmlns:a16="http://schemas.microsoft.com/office/drawing/2014/main" id="{9AD72C22-3D5D-7F80-1248-D9BF3B5047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1" r="28142"/>
          <a:stretch/>
        </p:blipFill>
        <p:spPr>
          <a:xfrm>
            <a:off x="8063345" y="10"/>
            <a:ext cx="4239492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17908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6751A-380E-F32F-7E21-6CAADC0AB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ão de pessoa&#10;&#10;Descrição gerada automaticamente com confiança média">
            <a:extLst>
              <a:ext uri="{FF2B5EF4-FFF2-40B4-BE49-F238E27FC236}">
                <a16:creationId xmlns:a16="http://schemas.microsoft.com/office/drawing/2014/main" id="{14D894D8-3EDE-83EF-4C9A-D45C235B3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AA1BDB96-2E33-A0D3-A573-FF6D9223703E}"/>
              </a:ext>
            </a:extLst>
          </p:cNvPr>
          <p:cNvSpPr/>
          <p:nvPr/>
        </p:nvSpPr>
        <p:spPr>
          <a:xfrm>
            <a:off x="1025235" y="2028616"/>
            <a:ext cx="615142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Como os Anjos Explicaram o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Plano da Redenção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a Adão e Eva?</a:t>
            </a:r>
          </a:p>
        </p:txBody>
      </p:sp>
    </p:spTree>
    <p:extLst>
      <p:ext uri="{BB962C8B-B14F-4D97-AF65-F5344CB8AC3E}">
        <p14:creationId xmlns:p14="http://schemas.microsoft.com/office/powerpoint/2010/main" val="1765026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6DA3C7-5163-8E65-6800-2E6100EC5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9C58ACD-F75D-70FF-9E7C-7CA9FE7B3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322E387-9FBB-F727-09DA-114FC55F8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239" y="110840"/>
            <a:ext cx="7663869" cy="6688652"/>
          </a:xfrm>
        </p:spPr>
        <p:txBody>
          <a:bodyPr>
            <a:noAutofit/>
          </a:bodyPr>
          <a:lstStyle/>
          <a:p>
            <a:pPr algn="just">
              <a:lnSpc>
                <a:spcPts val="31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Anjos celestiais afirmaram a Adão e sua companheira que, apesar de seu grande pecado,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seriam eles abandonados ao domínio de Satanás.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1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Filho de Deus Se oferecera, para expiar, com Sua própria vida, a transgressão deles.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1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Um período de graça lhes seria concedido e, mediante 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arrependimento e a fé em Cristo,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poderiam de novo tornar-se filhos de Deus.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1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Viram, como nunca antes o fizeram,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culpabilidade do pecado,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seus funestos resultados. Em seu remorso e angústia rogaram que a pena não recaísse </a:t>
            </a:r>
            <a:r>
              <a:rPr lang="pt-BR" sz="2400" b="1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nAquele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cujo amor havia sido a fonte de toda a sua alegria; antes, que repousasse sobre eles e sua posteridade.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ao ar livre, luz, escuro, sol&#10;&#10;Descrição gerada automaticamente">
            <a:extLst>
              <a:ext uri="{FF2B5EF4-FFF2-40B4-BE49-F238E27FC236}">
                <a16:creationId xmlns:a16="http://schemas.microsoft.com/office/drawing/2014/main" id="{CF22B881-F9C7-DB9A-AC52-C10DFD588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1" r="28142"/>
          <a:stretch/>
        </p:blipFill>
        <p:spPr>
          <a:xfrm>
            <a:off x="8063345" y="10"/>
            <a:ext cx="4239492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96736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A76133-00A5-A994-F4F3-3F33BF337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63FD692-5ADE-0872-40F1-2CDF01D467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6B2A846-493B-10B3-12BD-94B6A446D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05" y="928255"/>
            <a:ext cx="7428340" cy="5389436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Foi-lhes dito que mesmo a vida de um anjo não poderia ser aceita como sacrifício por sua transgressão.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Nenhum de seus preceitos poderia ser anulado ou mudado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Mas o Filho de Deus, que criara o homem, poderia fazer expiação por ele.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Assim como a transgressão de Adão tinha trazido miséria e morte,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sacrifício de Cristo traria vida e imortalidade.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ao ar livre, luz, escuro, sol&#10;&#10;Descrição gerada automaticamente">
            <a:extLst>
              <a:ext uri="{FF2B5EF4-FFF2-40B4-BE49-F238E27FC236}">
                <a16:creationId xmlns:a16="http://schemas.microsoft.com/office/drawing/2014/main" id="{E88BB36A-7666-83E2-B416-5F2BB3001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1" r="28142"/>
          <a:stretch/>
        </p:blipFill>
        <p:spPr>
          <a:xfrm>
            <a:off x="8063345" y="10"/>
            <a:ext cx="4239492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99475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93EA8-1143-0EEB-B241-9F48DB537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objeto, estrela, escuro, azul&#10;&#10;Descrição gerada automaticamente">
            <a:extLst>
              <a:ext uri="{FF2B5EF4-FFF2-40B4-BE49-F238E27FC236}">
                <a16:creationId xmlns:a16="http://schemas.microsoft.com/office/drawing/2014/main" id="{28FD8DB0-DAC4-89E9-69CF-EBD110B190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0519FC63-C121-447D-FF4B-8627EDE67E5F}"/>
              </a:ext>
            </a:extLst>
          </p:cNvPr>
          <p:cNvSpPr/>
          <p:nvPr/>
        </p:nvSpPr>
        <p:spPr>
          <a:xfrm>
            <a:off x="0" y="5388491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Quais 2 Aspectos Cristo Restabeleceria?</a:t>
            </a:r>
          </a:p>
        </p:txBody>
      </p:sp>
    </p:spTree>
    <p:extLst>
      <p:ext uri="{BB962C8B-B14F-4D97-AF65-F5344CB8AC3E}">
        <p14:creationId xmlns:p14="http://schemas.microsoft.com/office/powerpoint/2010/main" val="2786394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D3A4DA-32C0-13CA-18E1-982A9DB1B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EF4A85E-3148-C5B0-7BC9-CEB6A3E78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F6FA5EB-06F1-90A9-13F4-F9F09D86C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738" y="207817"/>
            <a:ext cx="7369844" cy="6386957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somente o homem, mas também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Terra tinha pelo pecado vindo sob o poder do maligno,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deveria ser restaurada pelo plano da redenção.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Satanás se tornou o “deus deste século”. 2 Coríntios 4:4. Cristo, porém, pagando pelo Seu sacrifício a pena do pecado, não somente remiria o homem, mas restabeleceria o domínio que ele perdera.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Aquele propósito se cumprirá, quando, renovada pelo poder de Deus, e libertada do pecado e tristeza, se tornar a eterna habitação dos remidos. Salmos 37:29. Apocalipse 22:3.</a:t>
            </a:r>
            <a:endParaRPr lang="pt-BR" b="1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ao ar livre, luz, escuro, sol&#10;&#10;Descrição gerada automaticamente">
            <a:extLst>
              <a:ext uri="{FF2B5EF4-FFF2-40B4-BE49-F238E27FC236}">
                <a16:creationId xmlns:a16="http://schemas.microsoft.com/office/drawing/2014/main" id="{C7557E3D-E64E-9CF2-8455-DB5C3C909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1" r="28142"/>
          <a:stretch/>
        </p:blipFill>
        <p:spPr>
          <a:xfrm>
            <a:off x="8063345" y="10"/>
            <a:ext cx="4239492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20508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90181B-A3FF-B3B7-39E4-113D8E6D6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10756FC-73E5-5A85-2E80-155C0B1A1F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0D00C91-2935-2CA8-054F-584930C29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738" y="997524"/>
            <a:ext cx="7494535" cy="5209304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Adão, em sua inocência, havia desfrutado ampla comunhão com seu Criador; mas o pecado opera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separação entre Deus e o homem,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unicamente a obra expiatória de Cristo poderia transpor o abismo, e tornar possível a comunicação de bênçãos ou salvação, do Céu à Terra.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O homem ainda estava desligado de uma aproximação direta com o seu Criador, mas Deus Se comunicaria com ele por meio de Cristo e os anjos. </a:t>
            </a:r>
            <a:endParaRPr lang="pt-BR" b="1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ao ar livre, luz, escuro, sol&#10;&#10;Descrição gerada automaticamente">
            <a:extLst>
              <a:ext uri="{FF2B5EF4-FFF2-40B4-BE49-F238E27FC236}">
                <a16:creationId xmlns:a16="http://schemas.microsoft.com/office/drawing/2014/main" id="{EA4F5B77-332A-38B7-6085-E3B718916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1" r="28142"/>
          <a:stretch/>
        </p:blipFill>
        <p:spPr>
          <a:xfrm>
            <a:off x="8063345" y="10"/>
            <a:ext cx="4239492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55759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45B61-D03D-D424-4ADD-03AB7DA0A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agem em branco e preto em cima de uma superfície de madeira&#10;&#10;Descrição gerada automaticamente com confiança baixa">
            <a:extLst>
              <a:ext uri="{FF2B5EF4-FFF2-40B4-BE49-F238E27FC236}">
                <a16:creationId xmlns:a16="http://schemas.microsoft.com/office/drawing/2014/main" id="{E2F020C6-D816-25B8-AEC5-36C5E4F21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A751132-2C4E-80A0-99E1-CC643B27E252}"/>
              </a:ext>
            </a:extLst>
          </p:cNvPr>
          <p:cNvSpPr/>
          <p:nvPr/>
        </p:nvSpPr>
        <p:spPr>
          <a:xfrm>
            <a:off x="0" y="624794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Gênesis 3.15</a:t>
            </a:r>
          </a:p>
        </p:txBody>
      </p:sp>
    </p:spTree>
    <p:extLst>
      <p:ext uri="{BB962C8B-B14F-4D97-AF65-F5344CB8AC3E}">
        <p14:creationId xmlns:p14="http://schemas.microsoft.com/office/powerpoint/2010/main" val="3284625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E9B05-DD1F-90A0-77A7-09EC9A5F7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em pé em frente a montanha&#10;&#10;Descrição gerada automaticamente com confiança média">
            <a:extLst>
              <a:ext uri="{FF2B5EF4-FFF2-40B4-BE49-F238E27FC236}">
                <a16:creationId xmlns:a16="http://schemas.microsoft.com/office/drawing/2014/main" id="{34A00268-E48C-6281-2936-9EA6AC50F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9233B563-821B-8204-56A9-1A98DE59B2EE}"/>
              </a:ext>
            </a:extLst>
          </p:cNvPr>
          <p:cNvSpPr/>
          <p:nvPr/>
        </p:nvSpPr>
        <p:spPr>
          <a:xfrm>
            <a:off x="5680363" y="2367171"/>
            <a:ext cx="591589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Que Fatos Da História Humana Deus Revelou a Adão e Eva?</a:t>
            </a:r>
          </a:p>
        </p:txBody>
      </p:sp>
    </p:spTree>
    <p:extLst>
      <p:ext uri="{BB962C8B-B14F-4D97-AF65-F5344CB8AC3E}">
        <p14:creationId xmlns:p14="http://schemas.microsoft.com/office/powerpoint/2010/main" val="22231132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DF4E80-3E89-DEB8-608E-E94EFF6AF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66F0E10-DA1C-80A3-197F-8B4DA6045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EB71BF-9D07-7195-F8FB-3CEED368E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671" y="193965"/>
            <a:ext cx="7436038" cy="6345386"/>
          </a:xfrm>
        </p:spPr>
        <p:txBody>
          <a:bodyPr>
            <a:noAutofit/>
          </a:bodyPr>
          <a:lstStyle/>
          <a:p>
            <a:pPr algn="just">
              <a:lnSpc>
                <a:spcPts val="32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Desde o tempo em que a sentença divina fora pronunciada no Éden, até 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dilúvio,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e, a seguir, até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primeiro advento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do Filho de Deus.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2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Conquanto o sacrifício de Cristo fosse de valor suficiente para salvar o mundo inteiro,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muitos prefeririam uma vida de pecado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em vez de arrependimento e obediência.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2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crime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aumentaria durante gerações sucessivas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2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dias do homem seriam abreviados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pela sua própria conduta de pecado; degenerar-se-ia ele em sua estatura e resistência física, e em sua faculdade moral e intelectual, até que o mundo se enchesse de misérias de todo o tipo.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ao ar livre, luz, escuro, sol&#10;&#10;Descrição gerada automaticamente">
            <a:extLst>
              <a:ext uri="{FF2B5EF4-FFF2-40B4-BE49-F238E27FC236}">
                <a16:creationId xmlns:a16="http://schemas.microsoft.com/office/drawing/2014/main" id="{5DEA970B-B659-5310-F229-78B79CDE3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1" r="28142"/>
          <a:stretch/>
        </p:blipFill>
        <p:spPr>
          <a:xfrm>
            <a:off x="8063345" y="10"/>
            <a:ext cx="4239492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48671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6846F7-CA7B-A105-7CEE-6FEEBEDDC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4FEDFAE-AECC-8195-A1D9-CA89A3BCD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B8422D-4ECD-3A9E-FCA2-FE9FB623F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671" y="1029856"/>
            <a:ext cx="7408329" cy="4996862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Cristo, no entanto, fiel ao propósito pelo qual deixou o Céu,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continuaria Seu interesse pelos homens,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ainda os convidaria a esconder </a:t>
            </a:r>
            <a:r>
              <a:rPr lang="pt-BR" sz="2400" b="1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nEle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suas fraquezas e deficiências. Supriria as necessidades de todos os que a Ele viessem pela fé.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sempre haveria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alguns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que preservariam o conhecimento de Deus, e permaneceriam incontaminados por entre a iniquidade que prevaleceria.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ao ar livre, luz, escuro, sol&#10;&#10;Descrição gerada automaticamente">
            <a:extLst>
              <a:ext uri="{FF2B5EF4-FFF2-40B4-BE49-F238E27FC236}">
                <a16:creationId xmlns:a16="http://schemas.microsoft.com/office/drawing/2014/main" id="{D46F2ED5-7BD3-1731-D0D6-36F25408F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1" r="28142"/>
          <a:stretch/>
        </p:blipFill>
        <p:spPr>
          <a:xfrm>
            <a:off x="8063345" y="10"/>
            <a:ext cx="4239492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126347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7AFE6-87A9-6731-F30F-8F1DE4A79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Ovelhas em pasto&#10;&#10;Descrição gerada automaticamente">
            <a:extLst>
              <a:ext uri="{FF2B5EF4-FFF2-40B4-BE49-F238E27FC236}">
                <a16:creationId xmlns:a16="http://schemas.microsoft.com/office/drawing/2014/main" id="{34583CF1-2742-A016-2B75-E082776EF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416122E5-5A5E-09F4-A08B-7F010D4E7609}"/>
              </a:ext>
            </a:extLst>
          </p:cNvPr>
          <p:cNvSpPr/>
          <p:nvPr/>
        </p:nvSpPr>
        <p:spPr>
          <a:xfrm>
            <a:off x="0" y="570281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Para que as Ofertas Sacrificais Foram Ordenadas?</a:t>
            </a:r>
          </a:p>
        </p:txBody>
      </p:sp>
    </p:spTree>
    <p:extLst>
      <p:ext uri="{BB962C8B-B14F-4D97-AF65-F5344CB8AC3E}">
        <p14:creationId xmlns:p14="http://schemas.microsoft.com/office/powerpoint/2010/main" val="2803050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1CE522-99D9-F24E-A32C-633D95321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19E53CA-5206-0570-F679-202B279E4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E545A72-9647-D3E6-86A2-2BA2919D3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563" y="164709"/>
            <a:ext cx="7492997" cy="6568596"/>
          </a:xfrm>
        </p:spPr>
        <p:txBody>
          <a:bodyPr>
            <a:noAutofit/>
          </a:bodyPr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22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fim de serem para o homem uma </a:t>
            </a:r>
            <a:r>
              <a:rPr lang="pt-BR" sz="2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perpétua lembrança de seu pecado, </a:t>
            </a:r>
            <a:r>
              <a:rPr lang="pt-BR" sz="22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um </a:t>
            </a:r>
            <a:r>
              <a:rPr lang="pt-BR" sz="2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reconhecimento de arrependimento </a:t>
            </a:r>
            <a:r>
              <a:rPr lang="pt-BR" sz="22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do mesmo, bem como seriam uma </a:t>
            </a:r>
            <a:r>
              <a:rPr lang="pt-BR" sz="2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confissão de sua fé no Redentor prometido. </a:t>
            </a:r>
            <a:endParaRPr lang="pt-BR" sz="22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22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Destinavam-se a impressionar a raça decaída com a solene verdade de que </a:t>
            </a:r>
            <a:r>
              <a:rPr lang="pt-BR" sz="2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foi o pecado que causou a morte. </a:t>
            </a:r>
            <a:r>
              <a:rPr lang="pt-BR" sz="22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Para Adão, a oferta do primeiro sacrifício foi uma cerimônia dolorosíssima. Sabia que se ele tivesse sido obediente a Deus não teria havido morte de homem ou animal. Ao matar a inocente vítima, tremeu com o pensamento de que seu pecado de veria derramar o sangue do imaculado Cordeiro de Deus. </a:t>
            </a:r>
            <a:endParaRPr lang="pt-BR" sz="22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22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</a:t>
            </a:r>
            <a:r>
              <a:rPr lang="pt-BR" sz="2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maravilhou-se com a bondade infinita </a:t>
            </a:r>
            <a:r>
              <a:rPr lang="pt-BR" sz="22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daria tal resgate para salvar o culpado. Uma estrela de esperança iluminou o futuro tenebroso e terrível, e o aliviou de sua desolação total. </a:t>
            </a:r>
            <a:endParaRPr lang="pt-BR" sz="22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ao ar livre, luz, escuro, sol&#10;&#10;Descrição gerada automaticamente">
            <a:extLst>
              <a:ext uri="{FF2B5EF4-FFF2-40B4-BE49-F238E27FC236}">
                <a16:creationId xmlns:a16="http://schemas.microsoft.com/office/drawing/2014/main" id="{DF2DF5DB-5EC4-7E5E-371E-1BD785A21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1" r="28142"/>
          <a:stretch/>
        </p:blipFill>
        <p:spPr>
          <a:xfrm>
            <a:off x="8063345" y="10"/>
            <a:ext cx="4239492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85789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FC5A0-388B-9F6B-180A-577A620EB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objeto, azul, mesa, superfície&#10;&#10;Descrição gerada automaticamente">
            <a:extLst>
              <a:ext uri="{FF2B5EF4-FFF2-40B4-BE49-F238E27FC236}">
                <a16:creationId xmlns:a16="http://schemas.microsoft.com/office/drawing/2014/main" id="{07FC4358-6E07-527C-E720-A26BA34EF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1832806D-B0E4-8D11-90D7-7D11315F2D6A}"/>
              </a:ext>
            </a:extLst>
          </p:cNvPr>
          <p:cNvSpPr/>
          <p:nvPr/>
        </p:nvSpPr>
        <p:spPr>
          <a:xfrm>
            <a:off x="0" y="4877169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Além de Salvar a Humanidade,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Para Quê Mais Servia o Plano da Redenção?</a:t>
            </a:r>
          </a:p>
        </p:txBody>
      </p:sp>
    </p:spTree>
    <p:extLst>
      <p:ext uri="{BB962C8B-B14F-4D97-AF65-F5344CB8AC3E}">
        <p14:creationId xmlns:p14="http://schemas.microsoft.com/office/powerpoint/2010/main" val="3682134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A7BF2A-5B15-A081-BC67-F352EC968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4B58B8-595E-36F7-D1B9-699533E31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DF8158C-69A7-D7F4-3B31-97B5D8FB1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538" y="233992"/>
            <a:ext cx="7305189" cy="6402336"/>
          </a:xfrm>
        </p:spPr>
        <p:txBody>
          <a:bodyPr>
            <a:noAutofit/>
          </a:bodyPr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23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Foi para </a:t>
            </a:r>
            <a:r>
              <a:rPr lang="pt-BR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reivindicar o caráter de Deus </a:t>
            </a:r>
            <a:r>
              <a:rPr lang="pt-BR" sz="23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perante o Universo. João 12:31, 32. </a:t>
            </a:r>
            <a:endParaRPr lang="pt-BR" sz="23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23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ato de Cristo ao morrer pela salvação do homem, não somente tornaria o Céu acessível à humanidade, mas perante todo o Universo justificaria a Deus e Seu Filho, em Seu trato com a rebelião de Satanás. </a:t>
            </a:r>
            <a:r>
              <a:rPr lang="pt-BR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Estabeleceria a perpetuidade da lei de Deus, e revelaria a natureza e os resultados do pecado. </a:t>
            </a:r>
            <a:endParaRPr lang="pt-BR" sz="23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23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Satanás procurara provar que Deus era injusto, que Sua lei era defeituosa, e que o bem do Universo exigia que ela fosse mu dada. Atacando a lei, visava ele subverter a autoridade de seu Autor. Mostrar-se-ia no conflito se os estatutos divinos eram deficientes e passíveis de mudança, ou perfeitos e imutáveis. </a:t>
            </a:r>
            <a:endParaRPr lang="pt-BR" sz="23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ao ar livre, luz, escuro, sol&#10;&#10;Descrição gerada automaticamente">
            <a:extLst>
              <a:ext uri="{FF2B5EF4-FFF2-40B4-BE49-F238E27FC236}">
                <a16:creationId xmlns:a16="http://schemas.microsoft.com/office/drawing/2014/main" id="{69184E81-DB10-E394-04CB-D957E43C5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1" r="28142"/>
          <a:stretch/>
        </p:blipFill>
        <p:spPr>
          <a:xfrm>
            <a:off x="8063345" y="10"/>
            <a:ext cx="4239492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808573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A716B-4CEC-A6BD-8131-34FF5EAF2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Sol atrás de nuvens no céu&#10;&#10;Descrição gerada automaticamente">
            <a:extLst>
              <a:ext uri="{FF2B5EF4-FFF2-40B4-BE49-F238E27FC236}">
                <a16:creationId xmlns:a16="http://schemas.microsoft.com/office/drawing/2014/main" id="{680A70CF-7EBD-53A2-2838-2024AEC68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06245CA9-B908-85D8-B665-0AA845132A96}"/>
              </a:ext>
            </a:extLst>
          </p:cNvPr>
          <p:cNvSpPr/>
          <p:nvPr/>
        </p:nvSpPr>
        <p:spPr>
          <a:xfrm>
            <a:off x="6788726" y="1690062"/>
            <a:ext cx="5250873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Quando Cristo Morreu na Cruz, Qual Foi a Conclusão de Todo Universo Criado?</a:t>
            </a:r>
          </a:p>
        </p:txBody>
      </p:sp>
    </p:spTree>
    <p:extLst>
      <p:ext uri="{BB962C8B-B14F-4D97-AF65-F5344CB8AC3E}">
        <p14:creationId xmlns:p14="http://schemas.microsoft.com/office/powerpoint/2010/main" val="21682112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85225D-0F74-7FCD-9F10-71EF45DB7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4CF66D3-A99D-5449-2615-6ED97F43E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AD5DEA3-6DB1-384D-AC3B-279B48A9F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474" y="110832"/>
            <a:ext cx="7516087" cy="6622473"/>
          </a:xfrm>
        </p:spPr>
        <p:txBody>
          <a:bodyPr>
            <a:noAutofit/>
          </a:bodyPr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Quando Cristo veio ao nosso mundo sob a forma humana, todos estavam profundamente interessados em acompanhá-Lo, ao percorrer Ele, passo a passo, a vereda ensanguentada a partir da manjedoura ao Calvário.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Céu observou o insulto e zombaria que Ele recebeu, e sabia que isto foi por instigação de Satanás. Notaram a operação das forças contrárias a avançar, impelindo Satanás constantemente trevas, tristezas e sofrimento sobre a raça, e estando Cristo a reagir contra isso.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ao clamar Cristo em Sua aflição mortal sobre a cruz: “Está consumado” (João 19:30),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um brado de triunfo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repercutiu por todos os mundos, e pelo próprio Céu.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ao ar livre, luz, escuro, sol&#10;&#10;Descrição gerada automaticamente">
            <a:extLst>
              <a:ext uri="{FF2B5EF4-FFF2-40B4-BE49-F238E27FC236}">
                <a16:creationId xmlns:a16="http://schemas.microsoft.com/office/drawing/2014/main" id="{69EA60DA-63C8-DC09-DB7C-00505F121E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1" r="28142"/>
          <a:stretch/>
        </p:blipFill>
        <p:spPr>
          <a:xfrm>
            <a:off x="8063345" y="10"/>
            <a:ext cx="4239492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501585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C9C457-DEC3-2705-42C4-53549D370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FB34AC9-4680-79DD-75DF-C5E0CF4DD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7FDF2AC-301F-EF99-2098-E1A6DFD94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124687"/>
            <a:ext cx="7446814" cy="6622473"/>
          </a:xfrm>
        </p:spPr>
        <p:txBody>
          <a:bodyPr>
            <a:noAutofit/>
          </a:bodyPr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23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Sua morte </a:t>
            </a:r>
            <a:r>
              <a:rPr lang="pt-BR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resolveu a questão de terem ou não o Pai e o Filho amor suficiente pelo homem </a:t>
            </a:r>
            <a:r>
              <a:rPr lang="pt-BR" sz="23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para exercerem a abnegação e um espírito de sacrifício. </a:t>
            </a:r>
            <a:endParaRPr lang="pt-BR" sz="23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23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Havia </a:t>
            </a:r>
            <a:r>
              <a:rPr lang="pt-BR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Satanás revelado seu verdadeiro caráter de mentiroso e assassino. </a:t>
            </a:r>
            <a:endParaRPr lang="pt-BR" sz="23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23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Viu-se que o mesmo espírito, com que governara os filhos dos homens que estiveram sob o seu poder, ele teria manifestado se lhe fora permitido governar os seres do Céu. Unanimemente o Universo fiel uniu-se no engrandecimento da administração divina. </a:t>
            </a:r>
            <a:endParaRPr lang="pt-BR" sz="23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2300" b="1" dirty="0"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</a:t>
            </a:r>
            <a:r>
              <a:rPr lang="pt-BR" sz="23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lei é imutável; que Deus é justo, misericordioso, e abnegado; e que a justiça e misericórdia infinitas unem-se na administração de Seu governo.</a:t>
            </a:r>
            <a:endParaRPr lang="pt-BR" sz="23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ao ar livre, luz, escuro, sol&#10;&#10;Descrição gerada automaticamente">
            <a:extLst>
              <a:ext uri="{FF2B5EF4-FFF2-40B4-BE49-F238E27FC236}">
                <a16:creationId xmlns:a16="http://schemas.microsoft.com/office/drawing/2014/main" id="{CBE18928-4D61-B008-7B9D-5E3E4398B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1" r="28142"/>
          <a:stretch/>
        </p:blipFill>
        <p:spPr>
          <a:xfrm>
            <a:off x="8063345" y="10"/>
            <a:ext cx="4239492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80894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0903C-AE0D-63FA-BDBB-2F473EF7A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Relógio pendurado na parede&#10;&#10;Descrição gerada automaticamente">
            <a:extLst>
              <a:ext uri="{FF2B5EF4-FFF2-40B4-BE49-F238E27FC236}">
                <a16:creationId xmlns:a16="http://schemas.microsoft.com/office/drawing/2014/main" id="{B3A0A3CA-A9E7-1708-C341-225B5F305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3E7A7E25-283D-849C-D076-3080B8714BD8}"/>
              </a:ext>
            </a:extLst>
          </p:cNvPr>
          <p:cNvSpPr/>
          <p:nvPr/>
        </p:nvSpPr>
        <p:spPr>
          <a:xfrm>
            <a:off x="318655" y="2367171"/>
            <a:ext cx="559723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Como Foi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Elaborado o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Plano da Redenção?</a:t>
            </a:r>
          </a:p>
        </p:txBody>
      </p:sp>
    </p:spTree>
    <p:extLst>
      <p:ext uri="{BB962C8B-B14F-4D97-AF65-F5344CB8AC3E}">
        <p14:creationId xmlns:p14="http://schemas.microsoft.com/office/powerpoint/2010/main" val="13130038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D6FAA-1E3B-02B0-DEC1-AEEAC8C84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com os braços abertos&#10;&#10;Descrição gerada automaticamente com confiança média">
            <a:extLst>
              <a:ext uri="{FF2B5EF4-FFF2-40B4-BE49-F238E27FC236}">
                <a16:creationId xmlns:a16="http://schemas.microsoft.com/office/drawing/2014/main" id="{5D7A651D-EE45-7410-92CB-D980C1EB3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B7ECB5F5-C65F-FF25-5FE0-9291755B3C5F}"/>
              </a:ext>
            </a:extLst>
          </p:cNvPr>
          <p:cNvSpPr/>
          <p:nvPr/>
        </p:nvSpPr>
        <p:spPr>
          <a:xfrm>
            <a:off x="6096000" y="2367171"/>
            <a:ext cx="554181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Creia No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Plano da Redenção!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Sua Graça Basta!</a:t>
            </a:r>
          </a:p>
        </p:txBody>
      </p:sp>
    </p:spTree>
    <p:extLst>
      <p:ext uri="{BB962C8B-B14F-4D97-AF65-F5344CB8AC3E}">
        <p14:creationId xmlns:p14="http://schemas.microsoft.com/office/powerpoint/2010/main" val="3518966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5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F39A52-9BFF-21C8-E67F-F27B6F020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816" y="255114"/>
            <a:ext cx="7564583" cy="6311942"/>
          </a:xfrm>
        </p:spPr>
        <p:txBody>
          <a:bodyPr>
            <a:normAutofit fontScale="92500"/>
          </a:bodyPr>
          <a:lstStyle/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queda do homem encheu o Céu todo de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tristeza. </a:t>
            </a:r>
            <a:endParaRPr lang="pt-BR" sz="2400" b="1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Não parecia haver meio pelo qual pudessem escapar os que tinham transgredido a lei. </a:t>
            </a:r>
            <a:endParaRPr lang="pt-BR" sz="2400" b="1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Filho de Deus, o glorioso Comandante do Céu,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ficou tocado </a:t>
            </a:r>
            <a:r>
              <a:rPr lang="pt-B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piedade pela raça decaída. </a:t>
            </a:r>
            <a:endParaRPr lang="pt-BR" sz="2400" b="1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Entretanto o amor divino havia concebido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 plano </a:t>
            </a:r>
            <a:r>
              <a:rPr lang="pt-B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pelo qual o homem poderia ser remido. </a:t>
            </a:r>
            <a:endParaRPr lang="pt-BR" sz="2400" b="1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Visto que a lei divina é tão sagrada como o próprio Deus,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unicamente um Ser igual a Deus </a:t>
            </a:r>
            <a:r>
              <a:rPr lang="pt-B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poderia fazer expiação por sua transgressão. Cristo tomaria sobre Si a culpa e a ignomínia do pecado — pecado tão ofensivo para um Deus santo que deveria separar entre Si o Pai e o Filho. </a:t>
            </a:r>
            <a:endParaRPr lang="pt-BR" sz="2400" b="1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ao ar livre, luz, escuro, sol&#10;&#10;Descrição gerada automaticamente">
            <a:extLst>
              <a:ext uri="{FF2B5EF4-FFF2-40B4-BE49-F238E27FC236}">
                <a16:creationId xmlns:a16="http://schemas.microsoft.com/office/drawing/2014/main" id="{6C9FB7F3-E941-78C8-E43C-77A434E37D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1" r="28142"/>
          <a:stretch/>
        </p:blipFill>
        <p:spPr>
          <a:xfrm>
            <a:off x="8063345" y="10"/>
            <a:ext cx="4239492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97251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601FAC-7FEB-6E69-91B1-A08EF113E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5">
            <a:extLst>
              <a:ext uri="{FF2B5EF4-FFF2-40B4-BE49-F238E27FC236}">
                <a16:creationId xmlns:a16="http://schemas.microsoft.com/office/drawing/2014/main" id="{F3E4940C-6A5A-E870-CF4A-9F38B64E4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BABC35-C33A-0109-E1A9-C30C757B0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236" y="457200"/>
            <a:ext cx="7315199" cy="6400800"/>
          </a:xfrm>
        </p:spPr>
        <p:txBody>
          <a:bodyPr>
            <a:norm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Cristo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atingiria as profundidades da miséria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para libertar a raça que fora arruinada.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Perante o Pai pleiteou Ele em prol do pecador, enquanto a hoste celestial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aguardava o resultado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 um interesse de tal intensidade que palavras não o poderão exprimir.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Mui prolongada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foi aquela comunhão misteriosa.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plano da salvação fora estabelecido antes da criação da Terra (Apocalipse 13:8); foi, contudo, uma luta, mesmo para o Rei do Universo, entregar Seu Filho para morrer pela raça culposa.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ao ar livre, luz, escuro, sol&#10;&#10;Descrição gerada automaticamente">
            <a:extLst>
              <a:ext uri="{FF2B5EF4-FFF2-40B4-BE49-F238E27FC236}">
                <a16:creationId xmlns:a16="http://schemas.microsoft.com/office/drawing/2014/main" id="{1C3FF7F3-7E77-C3D9-A310-72DCB0D38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1" r="28142"/>
          <a:stretch/>
        </p:blipFill>
        <p:spPr>
          <a:xfrm>
            <a:off x="8063345" y="10"/>
            <a:ext cx="4239492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83962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F23D4-A353-9D47-1004-704A9EEF2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ol no céu&#10;&#10;Descrição gerada automaticamente">
            <a:extLst>
              <a:ext uri="{FF2B5EF4-FFF2-40B4-BE49-F238E27FC236}">
                <a16:creationId xmlns:a16="http://schemas.microsoft.com/office/drawing/2014/main" id="{FBA5A973-1602-DF6B-E7AD-AE180E437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252B6A9B-0789-45D4-C00B-B68A24175638}"/>
              </a:ext>
            </a:extLst>
          </p:cNvPr>
          <p:cNvSpPr/>
          <p:nvPr/>
        </p:nvSpPr>
        <p:spPr>
          <a:xfrm>
            <a:off x="0" y="590491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Como a Humanidade Seria Salva?</a:t>
            </a:r>
          </a:p>
        </p:txBody>
      </p:sp>
    </p:spTree>
    <p:extLst>
      <p:ext uri="{BB962C8B-B14F-4D97-AF65-F5344CB8AC3E}">
        <p14:creationId xmlns:p14="http://schemas.microsoft.com/office/powerpoint/2010/main" val="2111955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9A6019-E165-13AB-75B4-7AB8D1E59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7A4DD0A-D4EA-F42E-65D8-6812BCF39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E8828E-65E1-D845-466B-4E0F9FDE2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3" y="661938"/>
            <a:ext cx="7118924" cy="5586455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homem se tornara tão degradado pelo pecado que lhe era impossível, por si mesmo, andar em harmonia com Aquele cuja natureza é pureza e bondade.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Mas Cristo, depois de ter remido o homem da condenação da lei, poderia comunicar força divina para se unir com o esforço humano.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Assim, pelo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arrependimento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para com Deus 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fé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em Cristo, os caídos filhos de Adão poderiam mais uma vez tornar-se “filhos de Deus”. 1 João 3:2.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 descr="Uma imagem contendo ao ar livre, luz, escuro, sol&#10;&#10;Descrição gerada automaticamente">
            <a:extLst>
              <a:ext uri="{FF2B5EF4-FFF2-40B4-BE49-F238E27FC236}">
                <a16:creationId xmlns:a16="http://schemas.microsoft.com/office/drawing/2014/main" id="{798C70AC-0083-186C-58D3-BB7371F110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1" r="28142"/>
          <a:stretch/>
        </p:blipFill>
        <p:spPr>
          <a:xfrm>
            <a:off x="8063345" y="10"/>
            <a:ext cx="4239492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40340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10C14-CD47-249C-382E-ABAF92231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Nuvens brancas no céu azul&#10;&#10;Descrição gerada automaticamente">
            <a:extLst>
              <a:ext uri="{FF2B5EF4-FFF2-40B4-BE49-F238E27FC236}">
                <a16:creationId xmlns:a16="http://schemas.microsoft.com/office/drawing/2014/main" id="{4A42A32C-484B-CD77-EEEA-6F8F81E95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D4C67958-7DF5-DE6D-67A7-6FEE931D08B2}"/>
              </a:ext>
            </a:extLst>
          </p:cNvPr>
          <p:cNvSpPr/>
          <p:nvPr/>
        </p:nvSpPr>
        <p:spPr>
          <a:xfrm>
            <a:off x="0" y="5388491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Qual a Reação dos Anjos ao Plano da Redenção?</a:t>
            </a:r>
          </a:p>
        </p:txBody>
      </p:sp>
    </p:spTree>
    <p:extLst>
      <p:ext uri="{BB962C8B-B14F-4D97-AF65-F5344CB8AC3E}">
        <p14:creationId xmlns:p14="http://schemas.microsoft.com/office/powerpoint/2010/main" val="1714710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B4C4C8-8C35-E25D-DB2A-7DC8E21DE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474C98B-B633-1A0C-500C-F01B6D85D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44" y="124696"/>
            <a:ext cx="7672009" cy="6525491"/>
          </a:xfrm>
        </p:spPr>
        <p:txBody>
          <a:bodyPr>
            <a:noAutofit/>
          </a:bodyPr>
          <a:lstStyle/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anjos não puderam regozijar-se ao desvendar-lhes Cristo o plano da redenção; pois viram que a salvação do homem deveria custar a indizível mágoa de seu amado Comandante.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pesar e admiração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escutaram Suas palavras ao contar-lhes Ele como deveria descer da pureza e paz do Céu, de sua alegria, glória e vida imortal, e vir em contato com a degradação da Terra, para suportar suas tristezas, ignomínia e morte.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anjos prostraram-se aos pés de Seu Comandante, 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ofereceram-se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para serem sacrifício para o homem. Mas a vida de um anjo não poderia pagar a dívida; apenas Aquele que criara o homem tinha poder para o redimir.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 descr="Uma imagem contendo ao ar livre, luz, escuro, sol&#10;&#10;Descrição gerada automaticamente">
            <a:extLst>
              <a:ext uri="{FF2B5EF4-FFF2-40B4-BE49-F238E27FC236}">
                <a16:creationId xmlns:a16="http://schemas.microsoft.com/office/drawing/2014/main" id="{2E650E73-16C4-5FB0-4D9A-3E4FBC51A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1" r="28142"/>
          <a:stretch/>
        </p:blipFill>
        <p:spPr>
          <a:xfrm>
            <a:off x="8063345" y="10"/>
            <a:ext cx="4239492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098868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Personalizada 1">
      <a:dk1>
        <a:sysClr val="windowText" lastClr="000000"/>
      </a:dk1>
      <a:lt1>
        <a:sysClr val="window" lastClr="FFFFFF"/>
      </a:lt1>
      <a:dk2>
        <a:srgbClr val="FFFFFF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0000"/>
      </a:hlink>
      <a:folHlink>
        <a:srgbClr val="FFFF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4640</Words>
  <Application>Microsoft Office PowerPoint</Application>
  <PresentationFormat>Widescreen</PresentationFormat>
  <Paragraphs>200</Paragraphs>
  <Slides>30</Slides>
  <Notes>30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7" baseType="lpstr">
      <vt:lpstr>Aptos</vt:lpstr>
      <vt:lpstr>Aptos Display</vt:lpstr>
      <vt:lpstr>Arial</vt:lpstr>
      <vt:lpstr>Berlin Sans FB</vt:lpstr>
      <vt:lpstr>Berlin Sans FB Demi</vt:lpstr>
      <vt:lpstr>Trebuchet MS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ELLEN G. WHITE-PATRIARCAS E PROFETAS</dc:subject>
  <dc:creator>Pr. Marcelo Augusto de Carvalho</dc:creator>
  <cp:keywords>www.4tons.com.br</cp:keywords>
  <cp:lastModifiedBy>Pr. Marcelo Augusto de Carvalho</cp:lastModifiedBy>
  <cp:revision>4</cp:revision>
  <dcterms:created xsi:type="dcterms:W3CDTF">2024-11-23T19:33:20Z</dcterms:created>
  <dcterms:modified xsi:type="dcterms:W3CDTF">2024-12-06T17:47:55Z</dcterms:modified>
  <cp:category>2025</cp:category>
</cp:coreProperties>
</file>