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300" r:id="rId4"/>
    <p:sldId id="257" r:id="rId5"/>
    <p:sldId id="301" r:id="rId6"/>
    <p:sldId id="322" r:id="rId7"/>
    <p:sldId id="259" r:id="rId8"/>
    <p:sldId id="323" r:id="rId9"/>
    <p:sldId id="351" r:id="rId10"/>
    <p:sldId id="302" r:id="rId11"/>
    <p:sldId id="321" r:id="rId12"/>
    <p:sldId id="303" r:id="rId13"/>
    <p:sldId id="324" r:id="rId14"/>
    <p:sldId id="348" r:id="rId15"/>
    <p:sldId id="352" r:id="rId16"/>
    <p:sldId id="304" r:id="rId17"/>
    <p:sldId id="325" r:id="rId18"/>
    <p:sldId id="305" r:id="rId19"/>
    <p:sldId id="326" r:id="rId20"/>
    <p:sldId id="349" r:id="rId21"/>
    <p:sldId id="306" r:id="rId22"/>
    <p:sldId id="327" r:id="rId23"/>
    <p:sldId id="320" r:id="rId24"/>
    <p:sldId id="328" r:id="rId25"/>
    <p:sldId id="319" r:id="rId26"/>
    <p:sldId id="329" r:id="rId27"/>
    <p:sldId id="330" r:id="rId28"/>
    <p:sldId id="332" r:id="rId29"/>
    <p:sldId id="331" r:id="rId30"/>
    <p:sldId id="333" r:id="rId31"/>
    <p:sldId id="334" r:id="rId32"/>
    <p:sldId id="336" r:id="rId33"/>
    <p:sldId id="353" r:id="rId34"/>
    <p:sldId id="335" r:id="rId35"/>
    <p:sldId id="337" r:id="rId36"/>
    <p:sldId id="299" r:id="rId37"/>
    <p:sldId id="343" r:id="rId38"/>
    <p:sldId id="338" r:id="rId39"/>
    <p:sldId id="344" r:id="rId40"/>
    <p:sldId id="350" r:id="rId41"/>
    <p:sldId id="339" r:id="rId42"/>
    <p:sldId id="345" r:id="rId43"/>
    <p:sldId id="340" r:id="rId44"/>
    <p:sldId id="346" r:id="rId45"/>
    <p:sldId id="341" r:id="rId46"/>
    <p:sldId id="347" r:id="rId47"/>
    <p:sldId id="342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F8889-0745-450F-A12F-886605E63FFC}" v="72" dt="2025-10-22T07:04:49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73448" autoAdjust="0"/>
  </p:normalViewPr>
  <p:slideViewPr>
    <p:cSldViewPr snapToGrid="0">
      <p:cViewPr varScale="1">
        <p:scale>
          <a:sx n="73" d="100"/>
          <a:sy n="73" d="100"/>
        </p:scale>
        <p:origin x="204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redo custSel addSld modSld sldOrd">
      <pc:chgData name="Pr. Marcelo Augusto de Carvalho" userId="003edaac93cd75e4" providerId="LiveId" clId="{EB6694EA-8DB5-4428-B735-25A70CB81814}" dt="2025-10-22T07:08:26.267" v="3102" actId="1036"/>
      <pc:docMkLst>
        <pc:docMk/>
      </pc:docMkLst>
      <pc:sldChg chg="addSp modSp mod modNotesTx">
        <pc:chgData name="Pr. Marcelo Augusto de Carvalho" userId="003edaac93cd75e4" providerId="LiveId" clId="{EB6694EA-8DB5-4428-B735-25A70CB81814}" dt="2025-10-22T06:34:59.273" v="2476" actId="171"/>
        <pc:sldMkLst>
          <pc:docMk/>
          <pc:sldMk cId="2391147461" sldId="256"/>
        </pc:sldMkLst>
        <pc:spChg chg="mod">
          <ac:chgData name="Pr. Marcelo Augusto de Carvalho" userId="003edaac93cd75e4" providerId="LiveId" clId="{EB6694EA-8DB5-4428-B735-25A70CB81814}" dt="2025-10-02T14:35:11.286" v="9" actId="20577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EB6694EA-8DB5-4428-B735-25A70CB81814}" dt="2025-10-22T06:34:59.273" v="2476" actId="171"/>
          <ac:picMkLst>
            <pc:docMk/>
            <pc:sldMk cId="2391147461" sldId="256"/>
            <ac:picMk id="3" creationId="{50444401-B2A1-3485-8D6F-193EB088B15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6:13.807" v="2489" actId="1038"/>
        <pc:sldMkLst>
          <pc:docMk/>
          <pc:sldMk cId="3097251901" sldId="257"/>
        </pc:sldMkLst>
        <pc:spChg chg="mod">
          <ac:chgData name="Pr. Marcelo Augusto de Carvalho" userId="003edaac93cd75e4" providerId="LiveId" clId="{EB6694EA-8DB5-4428-B735-25A70CB81814}" dt="2025-10-20T19:26:42.773" v="2344" actId="207"/>
          <ac:spMkLst>
            <pc:docMk/>
            <pc:sldMk cId="3097251901" sldId="257"/>
            <ac:spMk id="3" creationId="{C3F39A52-9BFF-21C8-E67F-F27B6F020CBE}"/>
          </ac:spMkLst>
        </pc:spChg>
        <pc:picChg chg="del">
          <ac:chgData name="Pr. Marcelo Augusto de Carvalho" userId="003edaac93cd75e4" providerId="LiveId" clId="{EB6694EA-8DB5-4428-B735-25A70CB81814}" dt="2025-10-22T06:35:34.072" v="2483" actId="478"/>
          <ac:picMkLst>
            <pc:docMk/>
            <pc:sldMk cId="3097251901" sldId="257"/>
            <ac:picMk id="2" creationId="{77DC4F79-410F-1CCB-2CBF-3914A14F1066}"/>
          </ac:picMkLst>
        </pc:picChg>
        <pc:picChg chg="add mod modCrop">
          <ac:chgData name="Pr. Marcelo Augusto de Carvalho" userId="003edaac93cd75e4" providerId="LiveId" clId="{EB6694EA-8DB5-4428-B735-25A70CB81814}" dt="2025-10-22T06:36:13.807" v="2489" actId="1038"/>
          <ac:picMkLst>
            <pc:docMk/>
            <pc:sldMk cId="3097251901" sldId="257"/>
            <ac:picMk id="5" creationId="{36680B66-A3E0-D316-3C91-B261AAA02E06}"/>
          </ac:picMkLst>
        </pc:picChg>
      </pc:sldChg>
      <pc:sldChg chg="modSp mod">
        <pc:chgData name="Pr. Marcelo Augusto de Carvalho" userId="003edaac93cd75e4" providerId="LiveId" clId="{EB6694EA-8DB5-4428-B735-25A70CB81814}" dt="2025-10-02T14:35:22.081" v="22" actId="20577"/>
        <pc:sldMkLst>
          <pc:docMk/>
          <pc:sldMk cId="3284625694" sldId="258"/>
        </pc:sldMkLst>
        <pc:spChg chg="mod">
          <ac:chgData name="Pr. Marcelo Augusto de Carvalho" userId="003edaac93cd75e4" providerId="LiveId" clId="{EB6694EA-8DB5-4428-B735-25A70CB81814}" dt="2025-10-02T14:35:22.081" v="22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EB6694EA-8DB5-4428-B735-25A70CB81814}" dt="2025-10-22T06:38:46.566" v="2545" actId="171"/>
        <pc:sldMkLst>
          <pc:docMk/>
          <pc:sldMk cId="1313003849" sldId="259"/>
        </pc:sldMkLst>
        <pc:spChg chg="mod">
          <ac:chgData name="Pr. Marcelo Augusto de Carvalho" userId="003edaac93cd75e4" providerId="LiveId" clId="{EB6694EA-8DB5-4428-B735-25A70CB81814}" dt="2025-10-20T18:47:27.017" v="1363" actId="20577"/>
          <ac:spMkLst>
            <pc:docMk/>
            <pc:sldMk cId="1313003849" sldId="259"/>
            <ac:spMk id="2" creationId="{05A67677-772A-1396-E2C4-5018CB2B0573}"/>
          </ac:spMkLst>
        </pc:spChg>
        <pc:picChg chg="add mod ord">
          <ac:chgData name="Pr. Marcelo Augusto de Carvalho" userId="003edaac93cd75e4" providerId="LiveId" clId="{EB6694EA-8DB5-4428-B735-25A70CB81814}" dt="2025-10-22T06:38:46.566" v="2545" actId="171"/>
          <ac:picMkLst>
            <pc:docMk/>
            <pc:sldMk cId="1313003849" sldId="259"/>
            <ac:picMk id="4" creationId="{DC333464-8070-5E0C-30A5-633369D69130}"/>
          </ac:picMkLst>
        </pc:picChg>
      </pc:sldChg>
      <pc:sldChg chg="addSp modSp mod">
        <pc:chgData name="Pr. Marcelo Augusto de Carvalho" userId="003edaac93cd75e4" providerId="LiveId" clId="{EB6694EA-8DB5-4428-B735-25A70CB81814}" dt="2025-10-22T06:52:01.791" v="2978" actId="1036"/>
        <pc:sldMkLst>
          <pc:docMk/>
          <pc:sldMk cId="3518966941" sldId="299"/>
        </pc:sldMkLst>
        <pc:spChg chg="mod">
          <ac:chgData name="Pr. Marcelo Augusto de Carvalho" userId="003edaac93cd75e4" providerId="LiveId" clId="{EB6694EA-8DB5-4428-B735-25A70CB81814}" dt="2025-10-22T06:52:01.791" v="2978" actId="1036"/>
          <ac:spMkLst>
            <pc:docMk/>
            <pc:sldMk cId="3518966941" sldId="299"/>
            <ac:spMk id="2" creationId="{599372B3-10B1-E9B9-E079-3665381A988C}"/>
          </ac:spMkLst>
        </pc:spChg>
        <pc:picChg chg="add mod ord">
          <ac:chgData name="Pr. Marcelo Augusto de Carvalho" userId="003edaac93cd75e4" providerId="LiveId" clId="{EB6694EA-8DB5-4428-B735-25A70CB81814}" dt="2025-10-22T06:41:37.839" v="2596" actId="171"/>
          <ac:picMkLst>
            <pc:docMk/>
            <pc:sldMk cId="3518966941" sldId="299"/>
            <ac:picMk id="4" creationId="{B884732A-CC14-4770-949B-6CC0E20AD875}"/>
          </ac:picMkLst>
        </pc:picChg>
      </pc:sldChg>
      <pc:sldChg chg="addSp modSp mod">
        <pc:chgData name="Pr. Marcelo Augusto de Carvalho" userId="003edaac93cd75e4" providerId="LiveId" clId="{EB6694EA-8DB5-4428-B735-25A70CB81814}" dt="2025-10-22T06:35:21.063" v="2482" actId="1076"/>
        <pc:sldMkLst>
          <pc:docMk/>
          <pc:sldMk cId="3579515904" sldId="300"/>
        </pc:sldMkLst>
        <pc:spChg chg="mod">
          <ac:chgData name="Pr. Marcelo Augusto de Carvalho" userId="003edaac93cd75e4" providerId="LiveId" clId="{EB6694EA-8DB5-4428-B735-25A70CB81814}" dt="2025-10-22T06:35:21.063" v="2482" actId="1076"/>
          <ac:spMkLst>
            <pc:docMk/>
            <pc:sldMk cId="3579515904" sldId="300"/>
            <ac:spMk id="5" creationId="{80A9F6E0-A5D3-838C-5712-6982C41E4A8A}"/>
          </ac:spMkLst>
        </pc:spChg>
        <pc:picChg chg="add mod ord">
          <ac:chgData name="Pr. Marcelo Augusto de Carvalho" userId="003edaac93cd75e4" providerId="LiveId" clId="{EB6694EA-8DB5-4428-B735-25A70CB81814}" dt="2025-10-22T06:35:10.299" v="2480" actId="171"/>
          <ac:picMkLst>
            <pc:docMk/>
            <pc:sldMk cId="3579515904" sldId="300"/>
            <ac:picMk id="3" creationId="{4A9EA34A-A74B-211C-5E0E-48A65A4C3F29}"/>
          </ac:picMkLst>
        </pc:picChg>
      </pc:sldChg>
      <pc:sldChg chg="addSp modSp mod">
        <pc:chgData name="Pr. Marcelo Augusto de Carvalho" userId="003edaac93cd75e4" providerId="LiveId" clId="{EB6694EA-8DB5-4428-B735-25A70CB81814}" dt="2025-10-22T06:44:49.904" v="2638" actId="20577"/>
        <pc:sldMkLst>
          <pc:docMk/>
          <pc:sldMk cId="3669010739" sldId="301"/>
        </pc:sldMkLst>
        <pc:spChg chg="mod">
          <ac:chgData name="Pr. Marcelo Augusto de Carvalho" userId="003edaac93cd75e4" providerId="LiveId" clId="{EB6694EA-8DB5-4428-B735-25A70CB81814}" dt="2025-10-22T06:44:49.904" v="2638" actId="20577"/>
          <ac:spMkLst>
            <pc:docMk/>
            <pc:sldMk cId="3669010739" sldId="301"/>
            <ac:spMk id="5" creationId="{26818464-3753-87B3-CAFC-1E0CA3B0ECC8}"/>
          </ac:spMkLst>
        </pc:spChg>
        <pc:picChg chg="add mod ord">
          <ac:chgData name="Pr. Marcelo Augusto de Carvalho" userId="003edaac93cd75e4" providerId="LiveId" clId="{EB6694EA-8DB5-4428-B735-25A70CB81814}" dt="2025-10-22T06:38:35.451" v="2541" actId="171"/>
          <ac:picMkLst>
            <pc:docMk/>
            <pc:sldMk cId="3669010739" sldId="301"/>
            <ac:picMk id="3" creationId="{9996ABBB-ED09-8F79-1161-D6B89861629C}"/>
          </ac:picMkLst>
        </pc:picChg>
      </pc:sldChg>
      <pc:sldChg chg="addSp modSp mod">
        <pc:chgData name="Pr. Marcelo Augusto de Carvalho" userId="003edaac93cd75e4" providerId="LiveId" clId="{EB6694EA-8DB5-4428-B735-25A70CB81814}" dt="2025-10-22T06:47:57.075" v="2820" actId="1036"/>
        <pc:sldMkLst>
          <pc:docMk/>
          <pc:sldMk cId="150383901" sldId="302"/>
        </pc:sldMkLst>
        <pc:spChg chg="mod">
          <ac:chgData name="Pr. Marcelo Augusto de Carvalho" userId="003edaac93cd75e4" providerId="LiveId" clId="{EB6694EA-8DB5-4428-B735-25A70CB81814}" dt="2025-10-22T06:47:57.075" v="2820" actId="1036"/>
          <ac:spMkLst>
            <pc:docMk/>
            <pc:sldMk cId="150383901" sldId="302"/>
            <ac:spMk id="5" creationId="{DB29BF97-407C-DC8D-A883-64E75A0D628F}"/>
          </ac:spMkLst>
        </pc:spChg>
        <pc:picChg chg="add mod ord">
          <ac:chgData name="Pr. Marcelo Augusto de Carvalho" userId="003edaac93cd75e4" providerId="LiveId" clId="{EB6694EA-8DB5-4428-B735-25A70CB81814}" dt="2025-10-22T06:39:00.917" v="2549" actId="171"/>
          <ac:picMkLst>
            <pc:docMk/>
            <pc:sldMk cId="150383901" sldId="302"/>
            <ac:picMk id="3" creationId="{D599F420-C4CD-CF3B-83B9-AF49C7C2B3D9}"/>
          </ac:picMkLst>
        </pc:picChg>
      </pc:sldChg>
      <pc:sldChg chg="addSp modSp mod">
        <pc:chgData name="Pr. Marcelo Augusto de Carvalho" userId="003edaac93cd75e4" providerId="LiveId" clId="{EB6694EA-8DB5-4428-B735-25A70CB81814}" dt="2025-10-22T06:48:06.094" v="2831" actId="1036"/>
        <pc:sldMkLst>
          <pc:docMk/>
          <pc:sldMk cId="1890525026" sldId="303"/>
        </pc:sldMkLst>
        <pc:spChg chg="mod">
          <ac:chgData name="Pr. Marcelo Augusto de Carvalho" userId="003edaac93cd75e4" providerId="LiveId" clId="{EB6694EA-8DB5-4428-B735-25A70CB81814}" dt="2025-10-22T06:48:06.094" v="2831" actId="1036"/>
          <ac:spMkLst>
            <pc:docMk/>
            <pc:sldMk cId="1890525026" sldId="303"/>
            <ac:spMk id="2" creationId="{781C9BDE-0933-0317-0FC6-015BE593276E}"/>
          </ac:spMkLst>
        </pc:spChg>
        <pc:picChg chg="add mod ord">
          <ac:chgData name="Pr. Marcelo Augusto de Carvalho" userId="003edaac93cd75e4" providerId="LiveId" clId="{EB6694EA-8DB5-4428-B735-25A70CB81814}" dt="2025-10-22T06:39:11.568" v="2553" actId="171"/>
          <ac:picMkLst>
            <pc:docMk/>
            <pc:sldMk cId="1890525026" sldId="303"/>
            <ac:picMk id="4" creationId="{35AD362F-D2F1-00CE-68DF-86A556E94654}"/>
          </ac:picMkLst>
        </pc:picChg>
      </pc:sldChg>
      <pc:sldChg chg="addSp modSp mod">
        <pc:chgData name="Pr. Marcelo Augusto de Carvalho" userId="003edaac93cd75e4" providerId="LiveId" clId="{EB6694EA-8DB5-4428-B735-25A70CB81814}" dt="2025-10-22T06:48:19.812" v="2836" actId="1036"/>
        <pc:sldMkLst>
          <pc:docMk/>
          <pc:sldMk cId="1276572440" sldId="304"/>
        </pc:sldMkLst>
        <pc:spChg chg="mod">
          <ac:chgData name="Pr. Marcelo Augusto de Carvalho" userId="003edaac93cd75e4" providerId="LiveId" clId="{EB6694EA-8DB5-4428-B735-25A70CB81814}" dt="2025-10-22T06:48:19.812" v="2836" actId="1036"/>
          <ac:spMkLst>
            <pc:docMk/>
            <pc:sldMk cId="1276572440" sldId="304"/>
            <ac:spMk id="2" creationId="{78BDB980-31FC-3643-5191-4B198989E654}"/>
          </ac:spMkLst>
        </pc:spChg>
        <pc:picChg chg="add mod ord">
          <ac:chgData name="Pr. Marcelo Augusto de Carvalho" userId="003edaac93cd75e4" providerId="LiveId" clId="{EB6694EA-8DB5-4428-B735-25A70CB81814}" dt="2025-10-22T06:39:26.740" v="2557" actId="171"/>
          <ac:picMkLst>
            <pc:docMk/>
            <pc:sldMk cId="1276572440" sldId="304"/>
            <ac:picMk id="4" creationId="{4A94DDFD-F0A3-DD78-81F9-976554B3E10D}"/>
          </ac:picMkLst>
        </pc:picChg>
      </pc:sldChg>
      <pc:sldChg chg="addSp modSp mod">
        <pc:chgData name="Pr. Marcelo Augusto de Carvalho" userId="003edaac93cd75e4" providerId="LiveId" clId="{EB6694EA-8DB5-4428-B735-25A70CB81814}" dt="2025-10-22T06:39:38.802" v="2561" actId="171"/>
        <pc:sldMkLst>
          <pc:docMk/>
          <pc:sldMk cId="3262789316" sldId="305"/>
        </pc:sldMkLst>
        <pc:spChg chg="mod">
          <ac:chgData name="Pr. Marcelo Augusto de Carvalho" userId="003edaac93cd75e4" providerId="LiveId" clId="{EB6694EA-8DB5-4428-B735-25A70CB81814}" dt="2025-10-20T18:49:08.498" v="1467" actId="1035"/>
          <ac:spMkLst>
            <pc:docMk/>
            <pc:sldMk cId="3262789316" sldId="305"/>
            <ac:spMk id="2" creationId="{1ADFFB66-6DD2-7375-7E18-79475EB3A02C}"/>
          </ac:spMkLst>
        </pc:spChg>
        <pc:picChg chg="add mod ord">
          <ac:chgData name="Pr. Marcelo Augusto de Carvalho" userId="003edaac93cd75e4" providerId="LiveId" clId="{EB6694EA-8DB5-4428-B735-25A70CB81814}" dt="2025-10-22T06:39:38.802" v="2561" actId="171"/>
          <ac:picMkLst>
            <pc:docMk/>
            <pc:sldMk cId="3262789316" sldId="305"/>
            <ac:picMk id="4" creationId="{99E17887-C623-CAEF-3FF0-4614C8ECA1D5}"/>
          </ac:picMkLst>
        </pc:picChg>
      </pc:sldChg>
      <pc:sldChg chg="addSp modSp mod">
        <pc:chgData name="Pr. Marcelo Augusto de Carvalho" userId="003edaac93cd75e4" providerId="LiveId" clId="{EB6694EA-8DB5-4428-B735-25A70CB81814}" dt="2025-10-22T06:49:05.444" v="2852" actId="20577"/>
        <pc:sldMkLst>
          <pc:docMk/>
          <pc:sldMk cId="856942278" sldId="306"/>
        </pc:sldMkLst>
        <pc:spChg chg="mod">
          <ac:chgData name="Pr. Marcelo Augusto de Carvalho" userId="003edaac93cd75e4" providerId="LiveId" clId="{EB6694EA-8DB5-4428-B735-25A70CB81814}" dt="2025-10-22T06:49:05.444" v="2852" actId="20577"/>
          <ac:spMkLst>
            <pc:docMk/>
            <pc:sldMk cId="856942278" sldId="306"/>
            <ac:spMk id="2" creationId="{63E37C5D-50E5-54BD-E06B-82189C06D3D4}"/>
          </ac:spMkLst>
        </pc:spChg>
        <pc:picChg chg="add mod ord">
          <ac:chgData name="Pr. Marcelo Augusto de Carvalho" userId="003edaac93cd75e4" providerId="LiveId" clId="{EB6694EA-8DB5-4428-B735-25A70CB81814}" dt="2025-10-22T06:48:38.408" v="2837" actId="171"/>
          <ac:picMkLst>
            <pc:docMk/>
            <pc:sldMk cId="856942278" sldId="306"/>
            <ac:picMk id="4" creationId="{380457E6-0901-0147-AD9D-1D538BA34595}"/>
          </ac:picMkLst>
        </pc:picChg>
      </pc:sldChg>
      <pc:sldChg chg="addSp modSp mod">
        <pc:chgData name="Pr. Marcelo Augusto de Carvalho" userId="003edaac93cd75e4" providerId="LiveId" clId="{EB6694EA-8DB5-4428-B735-25A70CB81814}" dt="2025-10-22T06:50:09.509" v="2910" actId="1036"/>
        <pc:sldMkLst>
          <pc:docMk/>
          <pc:sldMk cId="516013852" sldId="319"/>
        </pc:sldMkLst>
        <pc:spChg chg="mod">
          <ac:chgData name="Pr. Marcelo Augusto de Carvalho" userId="003edaac93cd75e4" providerId="LiveId" clId="{EB6694EA-8DB5-4428-B735-25A70CB81814}" dt="2025-10-22T06:50:09.509" v="2910" actId="1036"/>
          <ac:spMkLst>
            <pc:docMk/>
            <pc:sldMk cId="516013852" sldId="319"/>
            <ac:spMk id="2" creationId="{AEA775BC-25E9-F544-E07E-58A10F4C8699}"/>
          </ac:spMkLst>
        </pc:spChg>
        <pc:picChg chg="add mod ord">
          <ac:chgData name="Pr. Marcelo Augusto de Carvalho" userId="003edaac93cd75e4" providerId="LiveId" clId="{EB6694EA-8DB5-4428-B735-25A70CB81814}" dt="2025-10-22T06:40:18.363" v="2572" actId="171"/>
          <ac:picMkLst>
            <pc:docMk/>
            <pc:sldMk cId="516013852" sldId="319"/>
            <ac:picMk id="4" creationId="{B045DA05-9408-CFB9-5D8F-6B736D5C0229}"/>
          </ac:picMkLst>
        </pc:picChg>
      </pc:sldChg>
      <pc:sldChg chg="addSp modSp mod">
        <pc:chgData name="Pr. Marcelo Augusto de Carvalho" userId="003edaac93cd75e4" providerId="LiveId" clId="{EB6694EA-8DB5-4428-B735-25A70CB81814}" dt="2025-10-22T06:50:01.447" v="2905" actId="1035"/>
        <pc:sldMkLst>
          <pc:docMk/>
          <pc:sldMk cId="10581937" sldId="320"/>
        </pc:sldMkLst>
        <pc:spChg chg="mod">
          <ac:chgData name="Pr. Marcelo Augusto de Carvalho" userId="003edaac93cd75e4" providerId="LiveId" clId="{EB6694EA-8DB5-4428-B735-25A70CB81814}" dt="2025-10-22T06:50:01.447" v="2905" actId="1035"/>
          <ac:spMkLst>
            <pc:docMk/>
            <pc:sldMk cId="10581937" sldId="320"/>
            <ac:spMk id="2" creationId="{93516F94-F679-B013-8D5F-0AD2BE295E41}"/>
          </ac:spMkLst>
        </pc:spChg>
        <pc:picChg chg="add mod ord">
          <ac:chgData name="Pr. Marcelo Augusto de Carvalho" userId="003edaac93cd75e4" providerId="LiveId" clId="{EB6694EA-8DB5-4428-B735-25A70CB81814}" dt="2025-10-22T06:40:06.868" v="2568" actId="171"/>
          <ac:picMkLst>
            <pc:docMk/>
            <pc:sldMk cId="10581937" sldId="320"/>
            <ac:picMk id="4" creationId="{AA0F48BD-DF09-8B8C-BB50-2CF79029F6D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6:41.133" v="2497"/>
        <pc:sldMkLst>
          <pc:docMk/>
          <pc:sldMk cId="2671598681" sldId="321"/>
        </pc:sldMkLst>
        <pc:spChg chg="mod">
          <ac:chgData name="Pr. Marcelo Augusto de Carvalho" userId="003edaac93cd75e4" providerId="LiveId" clId="{EB6694EA-8DB5-4428-B735-25A70CB81814}" dt="2025-10-20T19:28:48.916" v="2358" actId="207"/>
          <ac:spMkLst>
            <pc:docMk/>
            <pc:sldMk cId="2671598681" sldId="321"/>
            <ac:spMk id="3" creationId="{D5A876F3-E8FC-C3CB-9F42-D97E9ECF52A7}"/>
          </ac:spMkLst>
        </pc:spChg>
        <pc:picChg chg="del">
          <ac:chgData name="Pr. Marcelo Augusto de Carvalho" userId="003edaac93cd75e4" providerId="LiveId" clId="{EB6694EA-8DB5-4428-B735-25A70CB81814}" dt="2025-10-22T06:36:40.223" v="2496" actId="478"/>
          <ac:picMkLst>
            <pc:docMk/>
            <pc:sldMk cId="2671598681" sldId="321"/>
            <ac:picMk id="2" creationId="{7A9FAE52-A8E3-64C4-B9C1-AF87626CF651}"/>
          </ac:picMkLst>
        </pc:picChg>
        <pc:picChg chg="add mod">
          <ac:chgData name="Pr. Marcelo Augusto de Carvalho" userId="003edaac93cd75e4" providerId="LiveId" clId="{EB6694EA-8DB5-4428-B735-25A70CB81814}" dt="2025-10-22T06:36:41.133" v="2497"/>
          <ac:picMkLst>
            <pc:docMk/>
            <pc:sldMk cId="2671598681" sldId="321"/>
            <ac:picMk id="4" creationId="{CC70FF26-93E3-976A-4EE4-79BF7E6E80F3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6:27.302" v="2491"/>
        <pc:sldMkLst>
          <pc:docMk/>
          <pc:sldMk cId="2956918268" sldId="322"/>
        </pc:sldMkLst>
        <pc:spChg chg="mod">
          <ac:chgData name="Pr. Marcelo Augusto de Carvalho" userId="003edaac93cd75e4" providerId="LiveId" clId="{EB6694EA-8DB5-4428-B735-25A70CB81814}" dt="2025-10-20T19:27:08.811" v="2346" actId="207"/>
          <ac:spMkLst>
            <pc:docMk/>
            <pc:sldMk cId="2956918268" sldId="322"/>
            <ac:spMk id="3" creationId="{96867E34-4A4A-6A7A-B4DE-78F89A14A537}"/>
          </ac:spMkLst>
        </pc:spChg>
        <pc:picChg chg="del">
          <ac:chgData name="Pr. Marcelo Augusto de Carvalho" userId="003edaac93cd75e4" providerId="LiveId" clId="{EB6694EA-8DB5-4428-B735-25A70CB81814}" dt="2025-10-22T06:36:25.729" v="2490" actId="478"/>
          <ac:picMkLst>
            <pc:docMk/>
            <pc:sldMk cId="2956918268" sldId="322"/>
            <ac:picMk id="2" creationId="{A21548D9-E66B-CAF5-0AF7-ECD8A7DB9D4F}"/>
          </ac:picMkLst>
        </pc:picChg>
        <pc:picChg chg="add mod">
          <ac:chgData name="Pr. Marcelo Augusto de Carvalho" userId="003edaac93cd75e4" providerId="LiveId" clId="{EB6694EA-8DB5-4428-B735-25A70CB81814}" dt="2025-10-22T06:36:27.302" v="2491"/>
          <ac:picMkLst>
            <pc:docMk/>
            <pc:sldMk cId="2956918268" sldId="322"/>
            <ac:picMk id="4" creationId="{B9380F50-D055-06FA-94C2-052DBF83538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6:32.068" v="2493"/>
        <pc:sldMkLst>
          <pc:docMk/>
          <pc:sldMk cId="13325531" sldId="323"/>
        </pc:sldMkLst>
        <pc:spChg chg="mod">
          <ac:chgData name="Pr. Marcelo Augusto de Carvalho" userId="003edaac93cd75e4" providerId="LiveId" clId="{EB6694EA-8DB5-4428-B735-25A70CB81814}" dt="2025-10-20T19:27:48.865" v="2351" actId="207"/>
          <ac:spMkLst>
            <pc:docMk/>
            <pc:sldMk cId="13325531" sldId="323"/>
            <ac:spMk id="3" creationId="{1EC8772D-D06F-7FC4-AA63-C013B8DFC68A}"/>
          </ac:spMkLst>
        </pc:spChg>
        <pc:picChg chg="del">
          <ac:chgData name="Pr. Marcelo Augusto de Carvalho" userId="003edaac93cd75e4" providerId="LiveId" clId="{EB6694EA-8DB5-4428-B735-25A70CB81814}" dt="2025-10-22T06:36:31.101" v="2492" actId="478"/>
          <ac:picMkLst>
            <pc:docMk/>
            <pc:sldMk cId="13325531" sldId="323"/>
            <ac:picMk id="2" creationId="{89E58AC3-0D96-355F-D8F5-C9CCA9B3435D}"/>
          </ac:picMkLst>
        </pc:picChg>
        <pc:picChg chg="add mod">
          <ac:chgData name="Pr. Marcelo Augusto de Carvalho" userId="003edaac93cd75e4" providerId="LiveId" clId="{EB6694EA-8DB5-4428-B735-25A70CB81814}" dt="2025-10-22T06:36:32.068" v="2493"/>
          <ac:picMkLst>
            <pc:docMk/>
            <pc:sldMk cId="13325531" sldId="323"/>
            <ac:picMk id="4" creationId="{06967115-4DFB-20E4-94B3-AE9F19271371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6:45.768" v="2499"/>
        <pc:sldMkLst>
          <pc:docMk/>
          <pc:sldMk cId="2756440913" sldId="324"/>
        </pc:sldMkLst>
        <pc:spChg chg="mod">
          <ac:chgData name="Pr. Marcelo Augusto de Carvalho" userId="003edaac93cd75e4" providerId="LiveId" clId="{EB6694EA-8DB5-4428-B735-25A70CB81814}" dt="2025-10-20T19:29:33.223" v="2361" actId="207"/>
          <ac:spMkLst>
            <pc:docMk/>
            <pc:sldMk cId="2756440913" sldId="324"/>
            <ac:spMk id="3" creationId="{17F2B5E8-B179-222B-EAD3-6E9E4C680CDA}"/>
          </ac:spMkLst>
        </pc:spChg>
        <pc:picChg chg="del">
          <ac:chgData name="Pr. Marcelo Augusto de Carvalho" userId="003edaac93cd75e4" providerId="LiveId" clId="{EB6694EA-8DB5-4428-B735-25A70CB81814}" dt="2025-10-22T06:36:44.826" v="2498" actId="478"/>
          <ac:picMkLst>
            <pc:docMk/>
            <pc:sldMk cId="2756440913" sldId="324"/>
            <ac:picMk id="2" creationId="{FD84814C-E09E-0770-9461-648B4F5411E2}"/>
          </ac:picMkLst>
        </pc:picChg>
        <pc:picChg chg="add mod">
          <ac:chgData name="Pr. Marcelo Augusto de Carvalho" userId="003edaac93cd75e4" providerId="LiveId" clId="{EB6694EA-8DB5-4428-B735-25A70CB81814}" dt="2025-10-22T06:36:45.768" v="2499"/>
          <ac:picMkLst>
            <pc:docMk/>
            <pc:sldMk cId="2756440913" sldId="324"/>
            <ac:picMk id="4" creationId="{69F1F9A2-E2C6-BDD6-20B6-8E24B6E34160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6:59.395" v="2505"/>
        <pc:sldMkLst>
          <pc:docMk/>
          <pc:sldMk cId="2568211909" sldId="325"/>
        </pc:sldMkLst>
        <pc:spChg chg="mod">
          <ac:chgData name="Pr. Marcelo Augusto de Carvalho" userId="003edaac93cd75e4" providerId="LiveId" clId="{EB6694EA-8DB5-4428-B735-25A70CB81814}" dt="2025-10-20T19:31:06.471" v="2367" actId="207"/>
          <ac:spMkLst>
            <pc:docMk/>
            <pc:sldMk cId="2568211909" sldId="325"/>
            <ac:spMk id="3" creationId="{7847B36D-F960-2423-275E-AEEE241E13BD}"/>
          </ac:spMkLst>
        </pc:spChg>
        <pc:picChg chg="del">
          <ac:chgData name="Pr. Marcelo Augusto de Carvalho" userId="003edaac93cd75e4" providerId="LiveId" clId="{EB6694EA-8DB5-4428-B735-25A70CB81814}" dt="2025-10-22T06:36:58.486" v="2504" actId="478"/>
          <ac:picMkLst>
            <pc:docMk/>
            <pc:sldMk cId="2568211909" sldId="325"/>
            <ac:picMk id="2" creationId="{588946AB-0D13-D41B-1985-DADEE84B3A78}"/>
          </ac:picMkLst>
        </pc:picChg>
        <pc:picChg chg="add mod">
          <ac:chgData name="Pr. Marcelo Augusto de Carvalho" userId="003edaac93cd75e4" providerId="LiveId" clId="{EB6694EA-8DB5-4428-B735-25A70CB81814}" dt="2025-10-22T06:36:59.395" v="2505"/>
          <ac:picMkLst>
            <pc:docMk/>
            <pc:sldMk cId="2568211909" sldId="325"/>
            <ac:picMk id="4" creationId="{E3C3F01E-AD5D-5DB3-EEF5-574B38F7D17B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03.892" v="2507"/>
        <pc:sldMkLst>
          <pc:docMk/>
          <pc:sldMk cId="3912241508" sldId="326"/>
        </pc:sldMkLst>
        <pc:spChg chg="mod">
          <ac:chgData name="Pr. Marcelo Augusto de Carvalho" userId="003edaac93cd75e4" providerId="LiveId" clId="{EB6694EA-8DB5-4428-B735-25A70CB81814}" dt="2025-10-20T19:31:44.888" v="2369" actId="207"/>
          <ac:spMkLst>
            <pc:docMk/>
            <pc:sldMk cId="3912241508" sldId="326"/>
            <ac:spMk id="3" creationId="{85B85967-2C71-DA35-2F87-860817BD71EB}"/>
          </ac:spMkLst>
        </pc:spChg>
        <pc:picChg chg="del">
          <ac:chgData name="Pr. Marcelo Augusto de Carvalho" userId="003edaac93cd75e4" providerId="LiveId" clId="{EB6694EA-8DB5-4428-B735-25A70CB81814}" dt="2025-10-22T06:37:02.997" v="2506" actId="478"/>
          <ac:picMkLst>
            <pc:docMk/>
            <pc:sldMk cId="3912241508" sldId="326"/>
            <ac:picMk id="2" creationId="{9A3BD21A-4E94-3D8A-B18D-679FA453CF5E}"/>
          </ac:picMkLst>
        </pc:picChg>
        <pc:picChg chg="add mod">
          <ac:chgData name="Pr. Marcelo Augusto de Carvalho" userId="003edaac93cd75e4" providerId="LiveId" clId="{EB6694EA-8DB5-4428-B735-25A70CB81814}" dt="2025-10-22T06:37:03.892" v="2507"/>
          <ac:picMkLst>
            <pc:docMk/>
            <pc:sldMk cId="3912241508" sldId="326"/>
            <ac:picMk id="4" creationId="{38A3244B-F6FD-2C49-AC08-2B38BFDAD9D5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12.517" v="2511"/>
        <pc:sldMkLst>
          <pc:docMk/>
          <pc:sldMk cId="139635849" sldId="327"/>
        </pc:sldMkLst>
        <pc:spChg chg="mod">
          <ac:chgData name="Pr. Marcelo Augusto de Carvalho" userId="003edaac93cd75e4" providerId="LiveId" clId="{EB6694EA-8DB5-4428-B735-25A70CB81814}" dt="2025-10-20T19:33:09.851" v="2376" actId="207"/>
          <ac:spMkLst>
            <pc:docMk/>
            <pc:sldMk cId="139635849" sldId="327"/>
            <ac:spMk id="3" creationId="{138D893A-16BB-76BE-246C-045AEF661873}"/>
          </ac:spMkLst>
        </pc:spChg>
        <pc:picChg chg="del">
          <ac:chgData name="Pr. Marcelo Augusto de Carvalho" userId="003edaac93cd75e4" providerId="LiveId" clId="{EB6694EA-8DB5-4428-B735-25A70CB81814}" dt="2025-10-22T06:37:11.655" v="2510" actId="478"/>
          <ac:picMkLst>
            <pc:docMk/>
            <pc:sldMk cId="139635849" sldId="327"/>
            <ac:picMk id="2" creationId="{1E404646-ECD7-86F7-5ED4-0B1C98D4258A}"/>
          </ac:picMkLst>
        </pc:picChg>
        <pc:picChg chg="add mod">
          <ac:chgData name="Pr. Marcelo Augusto de Carvalho" userId="003edaac93cd75e4" providerId="LiveId" clId="{EB6694EA-8DB5-4428-B735-25A70CB81814}" dt="2025-10-22T06:37:12.517" v="2511"/>
          <ac:picMkLst>
            <pc:docMk/>
            <pc:sldMk cId="139635849" sldId="327"/>
            <ac:picMk id="4" creationId="{D16CB064-A011-3CAC-5B3B-C5EA29CDCC59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16.860" v="2513"/>
        <pc:sldMkLst>
          <pc:docMk/>
          <pc:sldMk cId="83605398" sldId="328"/>
        </pc:sldMkLst>
        <pc:spChg chg="mod">
          <ac:chgData name="Pr. Marcelo Augusto de Carvalho" userId="003edaac93cd75e4" providerId="LiveId" clId="{EB6694EA-8DB5-4428-B735-25A70CB81814}" dt="2025-10-20T19:33:39.916" v="2379" actId="207"/>
          <ac:spMkLst>
            <pc:docMk/>
            <pc:sldMk cId="83605398" sldId="328"/>
            <ac:spMk id="3" creationId="{40CD9884-FAFC-3F48-BEFE-682F5BD44754}"/>
          </ac:spMkLst>
        </pc:spChg>
        <pc:picChg chg="del">
          <ac:chgData name="Pr. Marcelo Augusto de Carvalho" userId="003edaac93cd75e4" providerId="LiveId" clId="{EB6694EA-8DB5-4428-B735-25A70CB81814}" dt="2025-10-22T06:37:16.014" v="2512" actId="478"/>
          <ac:picMkLst>
            <pc:docMk/>
            <pc:sldMk cId="83605398" sldId="328"/>
            <ac:picMk id="2" creationId="{64E3D19B-B7D5-BCFA-72F9-F7E2A5B20D03}"/>
          </ac:picMkLst>
        </pc:picChg>
        <pc:picChg chg="add mod">
          <ac:chgData name="Pr. Marcelo Augusto de Carvalho" userId="003edaac93cd75e4" providerId="LiveId" clId="{EB6694EA-8DB5-4428-B735-25A70CB81814}" dt="2025-10-22T06:37:16.860" v="2513"/>
          <ac:picMkLst>
            <pc:docMk/>
            <pc:sldMk cId="83605398" sldId="328"/>
            <ac:picMk id="4" creationId="{DCDA3BED-DC57-0541-4178-E03C6B4050CC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23.826" v="2515"/>
        <pc:sldMkLst>
          <pc:docMk/>
          <pc:sldMk cId="2686892123" sldId="329"/>
        </pc:sldMkLst>
        <pc:spChg chg="mod">
          <ac:chgData name="Pr. Marcelo Augusto de Carvalho" userId="003edaac93cd75e4" providerId="LiveId" clId="{EB6694EA-8DB5-4428-B735-25A70CB81814}" dt="2025-10-20T19:34:09.471" v="2381" actId="207"/>
          <ac:spMkLst>
            <pc:docMk/>
            <pc:sldMk cId="2686892123" sldId="329"/>
            <ac:spMk id="3" creationId="{FDB6A824-C7CF-9B2D-C392-3EC7D41B1DBB}"/>
          </ac:spMkLst>
        </pc:spChg>
        <pc:picChg chg="del">
          <ac:chgData name="Pr. Marcelo Augusto de Carvalho" userId="003edaac93cd75e4" providerId="LiveId" clId="{EB6694EA-8DB5-4428-B735-25A70CB81814}" dt="2025-10-22T06:37:22.335" v="2514" actId="478"/>
          <ac:picMkLst>
            <pc:docMk/>
            <pc:sldMk cId="2686892123" sldId="329"/>
            <ac:picMk id="2" creationId="{5928E57B-2C12-6305-49E3-2E1B123E72B7}"/>
          </ac:picMkLst>
        </pc:picChg>
        <pc:picChg chg="add mod">
          <ac:chgData name="Pr. Marcelo Augusto de Carvalho" userId="003edaac93cd75e4" providerId="LiveId" clId="{EB6694EA-8DB5-4428-B735-25A70CB81814}" dt="2025-10-22T06:37:23.826" v="2515"/>
          <ac:picMkLst>
            <pc:docMk/>
            <pc:sldMk cId="2686892123" sldId="329"/>
            <ac:picMk id="4" creationId="{AB86093E-F958-5DED-F217-FDE683FFC4B8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50:46.256" v="2917" actId="14100"/>
        <pc:sldMkLst>
          <pc:docMk/>
          <pc:sldMk cId="4017985884" sldId="330"/>
        </pc:sldMkLst>
        <pc:spChg chg="mod">
          <ac:chgData name="Pr. Marcelo Augusto de Carvalho" userId="003edaac93cd75e4" providerId="LiveId" clId="{EB6694EA-8DB5-4428-B735-25A70CB81814}" dt="2025-10-22T06:50:46.256" v="2917" actId="14100"/>
          <ac:spMkLst>
            <pc:docMk/>
            <pc:sldMk cId="4017985884" sldId="330"/>
            <ac:spMk id="2" creationId="{6E3B5AA6-E996-E93D-52B1-441DF10E1F80}"/>
          </ac:spMkLst>
        </pc:spChg>
        <pc:picChg chg="add del mod">
          <ac:chgData name="Pr. Marcelo Augusto de Carvalho" userId="003edaac93cd75e4" providerId="LiveId" clId="{EB6694EA-8DB5-4428-B735-25A70CB81814}" dt="2025-10-22T06:40:31.471" v="2576" actId="478"/>
          <ac:picMkLst>
            <pc:docMk/>
            <pc:sldMk cId="4017985884" sldId="330"/>
            <ac:picMk id="4" creationId="{6E38DA30-18E9-27F2-9593-4E4CEEF0485F}"/>
          </ac:picMkLst>
        </pc:picChg>
        <pc:picChg chg="add mod ord">
          <ac:chgData name="Pr. Marcelo Augusto de Carvalho" userId="003edaac93cd75e4" providerId="LiveId" clId="{EB6694EA-8DB5-4428-B735-25A70CB81814}" dt="2025-10-22T06:40:40.277" v="2580" actId="171"/>
          <ac:picMkLst>
            <pc:docMk/>
            <pc:sldMk cId="4017985884" sldId="330"/>
            <ac:picMk id="6" creationId="{0A2C151C-BD89-10E6-EED8-BD2983D3835B}"/>
          </ac:picMkLst>
        </pc:picChg>
      </pc:sldChg>
      <pc:sldChg chg="addSp modSp mod">
        <pc:chgData name="Pr. Marcelo Augusto de Carvalho" userId="003edaac93cd75e4" providerId="LiveId" clId="{EB6694EA-8DB5-4428-B735-25A70CB81814}" dt="2025-10-22T06:51:18.186" v="2921" actId="1076"/>
        <pc:sldMkLst>
          <pc:docMk/>
          <pc:sldMk cId="2271831112" sldId="331"/>
        </pc:sldMkLst>
        <pc:spChg chg="mod">
          <ac:chgData name="Pr. Marcelo Augusto de Carvalho" userId="003edaac93cd75e4" providerId="LiveId" clId="{EB6694EA-8DB5-4428-B735-25A70CB81814}" dt="2025-10-20T18:51:18.894" v="1603" actId="1035"/>
          <ac:spMkLst>
            <pc:docMk/>
            <pc:sldMk cId="2271831112" sldId="331"/>
            <ac:spMk id="2" creationId="{324F045A-60D2-21BB-E1CA-A9DADD078F58}"/>
          </ac:spMkLst>
        </pc:spChg>
        <pc:picChg chg="add mod ord">
          <ac:chgData name="Pr. Marcelo Augusto de Carvalho" userId="003edaac93cd75e4" providerId="LiveId" clId="{EB6694EA-8DB5-4428-B735-25A70CB81814}" dt="2025-10-22T06:51:18.186" v="2921" actId="1076"/>
          <ac:picMkLst>
            <pc:docMk/>
            <pc:sldMk cId="2271831112" sldId="331"/>
            <ac:picMk id="4" creationId="{B69DD379-1035-7B97-8BF1-338D47E72F5F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30.204" v="2517"/>
        <pc:sldMkLst>
          <pc:docMk/>
          <pc:sldMk cId="520491805" sldId="332"/>
        </pc:sldMkLst>
        <pc:spChg chg="mod">
          <ac:chgData name="Pr. Marcelo Augusto de Carvalho" userId="003edaac93cd75e4" providerId="LiveId" clId="{EB6694EA-8DB5-4428-B735-25A70CB81814}" dt="2025-10-20T19:34:31.690" v="2383" actId="207"/>
          <ac:spMkLst>
            <pc:docMk/>
            <pc:sldMk cId="520491805" sldId="332"/>
            <ac:spMk id="3" creationId="{021CA0EE-060A-C412-B23B-A82795EC6CCC}"/>
          </ac:spMkLst>
        </pc:spChg>
        <pc:picChg chg="del">
          <ac:chgData name="Pr. Marcelo Augusto de Carvalho" userId="003edaac93cd75e4" providerId="LiveId" clId="{EB6694EA-8DB5-4428-B735-25A70CB81814}" dt="2025-10-22T06:37:29.271" v="2516" actId="478"/>
          <ac:picMkLst>
            <pc:docMk/>
            <pc:sldMk cId="520491805" sldId="332"/>
            <ac:picMk id="2" creationId="{380FA461-BF4B-B444-B71D-71A26758F1A1}"/>
          </ac:picMkLst>
        </pc:picChg>
        <pc:picChg chg="add mod">
          <ac:chgData name="Pr. Marcelo Augusto de Carvalho" userId="003edaac93cd75e4" providerId="LiveId" clId="{EB6694EA-8DB5-4428-B735-25A70CB81814}" dt="2025-10-22T06:37:30.204" v="2517"/>
          <ac:picMkLst>
            <pc:docMk/>
            <pc:sldMk cId="520491805" sldId="332"/>
            <ac:picMk id="4" creationId="{2F3D9FF5-FE62-B6A1-F464-1C58B014C099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36.270" v="2519"/>
        <pc:sldMkLst>
          <pc:docMk/>
          <pc:sldMk cId="2146549158" sldId="333"/>
        </pc:sldMkLst>
        <pc:spChg chg="mod">
          <ac:chgData name="Pr. Marcelo Augusto de Carvalho" userId="003edaac93cd75e4" providerId="LiveId" clId="{EB6694EA-8DB5-4428-B735-25A70CB81814}" dt="2025-10-20T19:35:02.608" v="2385" actId="207"/>
          <ac:spMkLst>
            <pc:docMk/>
            <pc:sldMk cId="2146549158" sldId="333"/>
            <ac:spMk id="3" creationId="{678EA925-52DF-564D-7D0E-8485C198B25B}"/>
          </ac:spMkLst>
        </pc:spChg>
        <pc:picChg chg="del">
          <ac:chgData name="Pr. Marcelo Augusto de Carvalho" userId="003edaac93cd75e4" providerId="LiveId" clId="{EB6694EA-8DB5-4428-B735-25A70CB81814}" dt="2025-10-22T06:37:35.359" v="2518" actId="478"/>
          <ac:picMkLst>
            <pc:docMk/>
            <pc:sldMk cId="2146549158" sldId="333"/>
            <ac:picMk id="2" creationId="{F6CC4421-4023-D159-3FDD-F20667FEEA7C}"/>
          </ac:picMkLst>
        </pc:picChg>
        <pc:picChg chg="add mod">
          <ac:chgData name="Pr. Marcelo Augusto de Carvalho" userId="003edaac93cd75e4" providerId="LiveId" clId="{EB6694EA-8DB5-4428-B735-25A70CB81814}" dt="2025-10-22T06:37:36.270" v="2519"/>
          <ac:picMkLst>
            <pc:docMk/>
            <pc:sldMk cId="2146549158" sldId="333"/>
            <ac:picMk id="4" creationId="{ABBBD14C-BDE8-4115-C538-DB44CE37187A}"/>
          </ac:picMkLst>
        </pc:picChg>
      </pc:sldChg>
      <pc:sldChg chg="addSp modSp mod">
        <pc:chgData name="Pr. Marcelo Augusto de Carvalho" userId="003edaac93cd75e4" providerId="LiveId" clId="{EB6694EA-8DB5-4428-B735-25A70CB81814}" dt="2025-10-22T06:41:06.066" v="2588" actId="171"/>
        <pc:sldMkLst>
          <pc:docMk/>
          <pc:sldMk cId="748721404" sldId="334"/>
        </pc:sldMkLst>
        <pc:spChg chg="mod">
          <ac:chgData name="Pr. Marcelo Augusto de Carvalho" userId="003edaac93cd75e4" providerId="LiveId" clId="{EB6694EA-8DB5-4428-B735-25A70CB81814}" dt="2025-10-20T18:51:37.474" v="1615" actId="1036"/>
          <ac:spMkLst>
            <pc:docMk/>
            <pc:sldMk cId="748721404" sldId="334"/>
            <ac:spMk id="2" creationId="{BB08CBE8-9DAA-70FD-893B-CABF3D064A9E}"/>
          </ac:spMkLst>
        </pc:spChg>
        <pc:picChg chg="add mod ord">
          <ac:chgData name="Pr. Marcelo Augusto de Carvalho" userId="003edaac93cd75e4" providerId="LiveId" clId="{EB6694EA-8DB5-4428-B735-25A70CB81814}" dt="2025-10-22T06:41:06.066" v="2588" actId="171"/>
          <ac:picMkLst>
            <pc:docMk/>
            <pc:sldMk cId="748721404" sldId="334"/>
            <ac:picMk id="4" creationId="{AC030CF1-0926-CB13-4AC2-5CEAF0C66334}"/>
          </ac:picMkLst>
        </pc:picChg>
      </pc:sldChg>
      <pc:sldChg chg="addSp modSp mod">
        <pc:chgData name="Pr. Marcelo Augusto de Carvalho" userId="003edaac93cd75e4" providerId="LiveId" clId="{EB6694EA-8DB5-4428-B735-25A70CB81814}" dt="2025-10-22T06:51:53.150" v="2969" actId="1035"/>
        <pc:sldMkLst>
          <pc:docMk/>
          <pc:sldMk cId="4230591958" sldId="335"/>
        </pc:sldMkLst>
        <pc:spChg chg="mod">
          <ac:chgData name="Pr. Marcelo Augusto de Carvalho" userId="003edaac93cd75e4" providerId="LiveId" clId="{EB6694EA-8DB5-4428-B735-25A70CB81814}" dt="2025-10-22T06:51:53.150" v="2969" actId="1035"/>
          <ac:spMkLst>
            <pc:docMk/>
            <pc:sldMk cId="4230591958" sldId="335"/>
            <ac:spMk id="2" creationId="{CBF51B48-D7D4-B2B4-9C07-6F4EFDC60FEB}"/>
          </ac:spMkLst>
        </pc:spChg>
        <pc:picChg chg="add mod ord">
          <ac:chgData name="Pr. Marcelo Augusto de Carvalho" userId="003edaac93cd75e4" providerId="LiveId" clId="{EB6694EA-8DB5-4428-B735-25A70CB81814}" dt="2025-10-22T06:41:23.395" v="2592" actId="171"/>
          <ac:picMkLst>
            <pc:docMk/>
            <pc:sldMk cId="4230591958" sldId="335"/>
            <ac:picMk id="4" creationId="{B7D8FB32-591B-74A3-830D-99E01385F783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40.723" v="2521"/>
        <pc:sldMkLst>
          <pc:docMk/>
          <pc:sldMk cId="360720345" sldId="336"/>
        </pc:sldMkLst>
        <pc:spChg chg="mod">
          <ac:chgData name="Pr. Marcelo Augusto de Carvalho" userId="003edaac93cd75e4" providerId="LiveId" clId="{EB6694EA-8DB5-4428-B735-25A70CB81814}" dt="2025-10-20T19:35:30.303" v="2388" actId="207"/>
          <ac:spMkLst>
            <pc:docMk/>
            <pc:sldMk cId="360720345" sldId="336"/>
            <ac:spMk id="3" creationId="{A33CC3F3-F545-AEC9-EEC0-F40E4F6D08DB}"/>
          </ac:spMkLst>
        </pc:spChg>
        <pc:picChg chg="del">
          <ac:chgData name="Pr. Marcelo Augusto de Carvalho" userId="003edaac93cd75e4" providerId="LiveId" clId="{EB6694EA-8DB5-4428-B735-25A70CB81814}" dt="2025-10-22T06:37:39.820" v="2520" actId="478"/>
          <ac:picMkLst>
            <pc:docMk/>
            <pc:sldMk cId="360720345" sldId="336"/>
            <ac:picMk id="2" creationId="{29FE0583-DCFA-E996-BA55-117985EAAA09}"/>
          </ac:picMkLst>
        </pc:picChg>
        <pc:picChg chg="add mod">
          <ac:chgData name="Pr. Marcelo Augusto de Carvalho" userId="003edaac93cd75e4" providerId="LiveId" clId="{EB6694EA-8DB5-4428-B735-25A70CB81814}" dt="2025-10-22T06:37:40.723" v="2521"/>
          <ac:picMkLst>
            <pc:docMk/>
            <pc:sldMk cId="360720345" sldId="336"/>
            <ac:picMk id="4" creationId="{5B8FEE27-E00F-8630-8D9B-051AF002705E}"/>
          </ac:picMkLst>
        </pc:picChg>
      </pc:sldChg>
      <pc:sldChg chg="addSp delSp modSp mod">
        <pc:chgData name="Pr. Marcelo Augusto de Carvalho" userId="003edaac93cd75e4" providerId="LiveId" clId="{EB6694EA-8DB5-4428-B735-25A70CB81814}" dt="2025-10-22T06:37:51.243" v="2525"/>
        <pc:sldMkLst>
          <pc:docMk/>
          <pc:sldMk cId="3476464253" sldId="337"/>
        </pc:sldMkLst>
        <pc:spChg chg="mod">
          <ac:chgData name="Pr. Marcelo Augusto de Carvalho" userId="003edaac93cd75e4" providerId="LiveId" clId="{EB6694EA-8DB5-4428-B735-25A70CB81814}" dt="2025-10-20T19:36:52.057" v="2395" actId="207"/>
          <ac:spMkLst>
            <pc:docMk/>
            <pc:sldMk cId="3476464253" sldId="337"/>
            <ac:spMk id="3" creationId="{1D9C9069-7037-B261-49F1-287C98A05326}"/>
          </ac:spMkLst>
        </pc:spChg>
        <pc:picChg chg="del">
          <ac:chgData name="Pr. Marcelo Augusto de Carvalho" userId="003edaac93cd75e4" providerId="LiveId" clId="{EB6694EA-8DB5-4428-B735-25A70CB81814}" dt="2025-10-22T06:37:50.321" v="2524" actId="478"/>
          <ac:picMkLst>
            <pc:docMk/>
            <pc:sldMk cId="3476464253" sldId="337"/>
            <ac:picMk id="2" creationId="{F8415B06-8576-AB55-CD0C-B9408F8C52D9}"/>
          </ac:picMkLst>
        </pc:picChg>
        <pc:picChg chg="add mod">
          <ac:chgData name="Pr. Marcelo Augusto de Carvalho" userId="003edaac93cd75e4" providerId="LiveId" clId="{EB6694EA-8DB5-4428-B735-25A70CB81814}" dt="2025-10-22T06:37:51.243" v="2525"/>
          <ac:picMkLst>
            <pc:docMk/>
            <pc:sldMk cId="3476464253" sldId="337"/>
            <ac:picMk id="4" creationId="{B9B23902-E355-ADAA-085A-CF9065F2E1AC}"/>
          </ac:picMkLst>
        </pc:picChg>
      </pc:sldChg>
      <pc:sldChg chg="addSp modSp add mod">
        <pc:chgData name="Pr. Marcelo Augusto de Carvalho" userId="003edaac93cd75e4" providerId="LiveId" clId="{EB6694EA-8DB5-4428-B735-25A70CB81814}" dt="2025-10-22T06:52:31.591" v="2986" actId="1036"/>
        <pc:sldMkLst>
          <pc:docMk/>
          <pc:sldMk cId="945290118" sldId="338"/>
        </pc:sldMkLst>
        <pc:spChg chg="mod">
          <ac:chgData name="Pr. Marcelo Augusto de Carvalho" userId="003edaac93cd75e4" providerId="LiveId" clId="{EB6694EA-8DB5-4428-B735-25A70CB81814}" dt="2025-10-22T06:52:31.591" v="2986" actId="1036"/>
          <ac:spMkLst>
            <pc:docMk/>
            <pc:sldMk cId="945290118" sldId="338"/>
            <ac:spMk id="2" creationId="{E1392B15-EB84-F640-AEB4-627D2E8D18B6}"/>
          </ac:spMkLst>
        </pc:spChg>
        <pc:picChg chg="add mod ord">
          <ac:chgData name="Pr. Marcelo Augusto de Carvalho" userId="003edaac93cd75e4" providerId="LiveId" clId="{EB6694EA-8DB5-4428-B735-25A70CB81814}" dt="2025-10-22T06:41:50.756" v="2600" actId="171"/>
          <ac:picMkLst>
            <pc:docMk/>
            <pc:sldMk cId="945290118" sldId="338"/>
            <ac:picMk id="4" creationId="{2E93E25F-BFAE-C46D-8197-D52638FA1C62}"/>
          </ac:picMkLst>
        </pc:picChg>
      </pc:sldChg>
      <pc:sldChg chg="addSp modSp add mod">
        <pc:chgData name="Pr. Marcelo Augusto de Carvalho" userId="003edaac93cd75e4" providerId="LiveId" clId="{EB6694EA-8DB5-4428-B735-25A70CB81814}" dt="2025-10-22T06:52:48.012" v="2988" actId="1076"/>
        <pc:sldMkLst>
          <pc:docMk/>
          <pc:sldMk cId="524033102" sldId="339"/>
        </pc:sldMkLst>
        <pc:spChg chg="mod">
          <ac:chgData name="Pr. Marcelo Augusto de Carvalho" userId="003edaac93cd75e4" providerId="LiveId" clId="{EB6694EA-8DB5-4428-B735-25A70CB81814}" dt="2025-10-22T06:52:48.012" v="2988" actId="1076"/>
          <ac:spMkLst>
            <pc:docMk/>
            <pc:sldMk cId="524033102" sldId="339"/>
            <ac:spMk id="2" creationId="{3DE66871-565E-33FE-9D45-854939D04A6C}"/>
          </ac:spMkLst>
        </pc:spChg>
        <pc:picChg chg="add mod ord">
          <ac:chgData name="Pr. Marcelo Augusto de Carvalho" userId="003edaac93cd75e4" providerId="LiveId" clId="{EB6694EA-8DB5-4428-B735-25A70CB81814}" dt="2025-10-22T06:42:06.549" v="2604" actId="171"/>
          <ac:picMkLst>
            <pc:docMk/>
            <pc:sldMk cId="524033102" sldId="339"/>
            <ac:picMk id="4" creationId="{CD1C904D-5EAB-4413-3F09-A6271B58EE6C}"/>
          </ac:picMkLst>
        </pc:picChg>
      </pc:sldChg>
      <pc:sldChg chg="addSp modSp add mod">
        <pc:chgData name="Pr. Marcelo Augusto de Carvalho" userId="003edaac93cd75e4" providerId="LiveId" clId="{EB6694EA-8DB5-4428-B735-25A70CB81814}" dt="2025-10-22T06:53:08.555" v="3007" actId="1036"/>
        <pc:sldMkLst>
          <pc:docMk/>
          <pc:sldMk cId="1604847363" sldId="340"/>
        </pc:sldMkLst>
        <pc:spChg chg="mod">
          <ac:chgData name="Pr. Marcelo Augusto de Carvalho" userId="003edaac93cd75e4" providerId="LiveId" clId="{EB6694EA-8DB5-4428-B735-25A70CB81814}" dt="2025-10-22T06:53:08.555" v="3007" actId="1036"/>
          <ac:spMkLst>
            <pc:docMk/>
            <pc:sldMk cId="1604847363" sldId="340"/>
            <ac:spMk id="2" creationId="{A9B356E1-B4F7-8216-5FBC-C97F4BDB040A}"/>
          </ac:spMkLst>
        </pc:spChg>
        <pc:picChg chg="add mod ord">
          <ac:chgData name="Pr. Marcelo Augusto de Carvalho" userId="003edaac93cd75e4" providerId="LiveId" clId="{EB6694EA-8DB5-4428-B735-25A70CB81814}" dt="2025-10-22T06:42:17.319" v="2608" actId="171"/>
          <ac:picMkLst>
            <pc:docMk/>
            <pc:sldMk cId="1604847363" sldId="340"/>
            <ac:picMk id="4" creationId="{C59B7B90-B1EC-90A4-E958-6B981A9757AB}"/>
          </ac:picMkLst>
        </pc:picChg>
      </pc:sldChg>
      <pc:sldChg chg="addSp modSp add mod">
        <pc:chgData name="Pr. Marcelo Augusto de Carvalho" userId="003edaac93cd75e4" providerId="LiveId" clId="{EB6694EA-8DB5-4428-B735-25A70CB81814}" dt="2025-10-22T06:53:36.198" v="3022" actId="1036"/>
        <pc:sldMkLst>
          <pc:docMk/>
          <pc:sldMk cId="3214973199" sldId="341"/>
        </pc:sldMkLst>
        <pc:spChg chg="mod">
          <ac:chgData name="Pr. Marcelo Augusto de Carvalho" userId="003edaac93cd75e4" providerId="LiveId" clId="{EB6694EA-8DB5-4428-B735-25A70CB81814}" dt="2025-10-22T06:53:36.198" v="3022" actId="1036"/>
          <ac:spMkLst>
            <pc:docMk/>
            <pc:sldMk cId="3214973199" sldId="341"/>
            <ac:spMk id="2" creationId="{F6E8FE9F-9724-BDAB-5AC0-9D098A626903}"/>
          </ac:spMkLst>
        </pc:spChg>
        <pc:picChg chg="add mod ord">
          <ac:chgData name="Pr. Marcelo Augusto de Carvalho" userId="003edaac93cd75e4" providerId="LiveId" clId="{EB6694EA-8DB5-4428-B735-25A70CB81814}" dt="2025-10-22T06:42:34.573" v="2612" actId="171"/>
          <ac:picMkLst>
            <pc:docMk/>
            <pc:sldMk cId="3214973199" sldId="341"/>
            <ac:picMk id="4" creationId="{1808F72B-4EB9-1B51-6BDA-76D78E024169}"/>
          </ac:picMkLst>
        </pc:picChg>
      </pc:sldChg>
      <pc:sldChg chg="addSp modSp add mod modNotesTx">
        <pc:chgData name="Pr. Marcelo Augusto de Carvalho" userId="003edaac93cd75e4" providerId="LiveId" clId="{EB6694EA-8DB5-4428-B735-25A70CB81814}" dt="2025-10-22T06:43:03.466" v="2619" actId="20577"/>
        <pc:sldMkLst>
          <pc:docMk/>
          <pc:sldMk cId="624814556" sldId="342"/>
        </pc:sldMkLst>
        <pc:spChg chg="mod">
          <ac:chgData name="Pr. Marcelo Augusto de Carvalho" userId="003edaac93cd75e4" providerId="LiveId" clId="{EB6694EA-8DB5-4428-B735-25A70CB81814}" dt="2025-10-22T06:43:03.466" v="2619" actId="20577"/>
          <ac:spMkLst>
            <pc:docMk/>
            <pc:sldMk cId="624814556" sldId="342"/>
            <ac:spMk id="2" creationId="{86B5969A-4CB4-8A81-736D-036E909FC0A4}"/>
          </ac:spMkLst>
        </pc:spChg>
        <pc:picChg chg="add mod ord">
          <ac:chgData name="Pr. Marcelo Augusto de Carvalho" userId="003edaac93cd75e4" providerId="LiveId" clId="{EB6694EA-8DB5-4428-B735-25A70CB81814}" dt="2025-10-22T06:42:49.546" v="2616" actId="171"/>
          <ac:picMkLst>
            <pc:docMk/>
            <pc:sldMk cId="624814556" sldId="342"/>
            <ac:picMk id="4" creationId="{E4C89E8B-69C3-16BA-AC31-48A33854614B}"/>
          </ac:picMkLst>
        </pc:picChg>
      </pc:sldChg>
      <pc:sldChg chg="addSp delSp modSp add mod ord">
        <pc:chgData name="Pr. Marcelo Augusto de Carvalho" userId="003edaac93cd75e4" providerId="LiveId" clId="{EB6694EA-8DB5-4428-B735-25A70CB81814}" dt="2025-10-22T07:02:38.731" v="3080" actId="207"/>
        <pc:sldMkLst>
          <pc:docMk/>
          <pc:sldMk cId="370024835" sldId="343"/>
        </pc:sldMkLst>
        <pc:spChg chg="mod">
          <ac:chgData name="Pr. Marcelo Augusto de Carvalho" userId="003edaac93cd75e4" providerId="LiveId" clId="{EB6694EA-8DB5-4428-B735-25A70CB81814}" dt="2025-10-22T07:02:38.731" v="3080" actId="207"/>
          <ac:spMkLst>
            <pc:docMk/>
            <pc:sldMk cId="370024835" sldId="343"/>
            <ac:spMk id="3" creationId="{7E605223-8DC5-48CB-ED1C-46D2442AC9C2}"/>
          </ac:spMkLst>
        </pc:spChg>
        <pc:picChg chg="del">
          <ac:chgData name="Pr. Marcelo Augusto de Carvalho" userId="003edaac93cd75e4" providerId="LiveId" clId="{EB6694EA-8DB5-4428-B735-25A70CB81814}" dt="2025-10-22T06:37:54.675" v="2526" actId="478"/>
          <ac:picMkLst>
            <pc:docMk/>
            <pc:sldMk cId="370024835" sldId="343"/>
            <ac:picMk id="2" creationId="{20BFA9C5-5938-EBA4-CB9A-896D238DED6A}"/>
          </ac:picMkLst>
        </pc:picChg>
        <pc:picChg chg="add mod">
          <ac:chgData name="Pr. Marcelo Augusto de Carvalho" userId="003edaac93cd75e4" providerId="LiveId" clId="{EB6694EA-8DB5-4428-B735-25A70CB81814}" dt="2025-10-22T06:37:55.587" v="2527"/>
          <ac:picMkLst>
            <pc:docMk/>
            <pc:sldMk cId="370024835" sldId="343"/>
            <ac:picMk id="4" creationId="{FE083F03-3F48-0756-FF43-BFF9A4CB3AC9}"/>
          </ac:picMkLst>
        </pc:picChg>
      </pc:sldChg>
      <pc:sldChg chg="addSp delSp modSp add mod ord">
        <pc:chgData name="Pr. Marcelo Augusto de Carvalho" userId="003edaac93cd75e4" providerId="LiveId" clId="{EB6694EA-8DB5-4428-B735-25A70CB81814}" dt="2025-10-22T06:38:00.061" v="2529"/>
        <pc:sldMkLst>
          <pc:docMk/>
          <pc:sldMk cId="337304140" sldId="344"/>
        </pc:sldMkLst>
        <pc:spChg chg="mod">
          <ac:chgData name="Pr. Marcelo Augusto de Carvalho" userId="003edaac93cd75e4" providerId="LiveId" clId="{EB6694EA-8DB5-4428-B735-25A70CB81814}" dt="2025-10-20T19:37:32.383" v="2399" actId="207"/>
          <ac:spMkLst>
            <pc:docMk/>
            <pc:sldMk cId="337304140" sldId="344"/>
            <ac:spMk id="3" creationId="{B36BAA83-9231-06DD-7E1C-170FDFA46190}"/>
          </ac:spMkLst>
        </pc:spChg>
        <pc:picChg chg="del">
          <ac:chgData name="Pr. Marcelo Augusto de Carvalho" userId="003edaac93cd75e4" providerId="LiveId" clId="{EB6694EA-8DB5-4428-B735-25A70CB81814}" dt="2025-10-22T06:37:59.174" v="2528" actId="478"/>
          <ac:picMkLst>
            <pc:docMk/>
            <pc:sldMk cId="337304140" sldId="344"/>
            <ac:picMk id="2" creationId="{DBB03DC6-E90A-8CF6-3E86-33B9C34409B1}"/>
          </ac:picMkLst>
        </pc:picChg>
        <pc:picChg chg="add mod">
          <ac:chgData name="Pr. Marcelo Augusto de Carvalho" userId="003edaac93cd75e4" providerId="LiveId" clId="{EB6694EA-8DB5-4428-B735-25A70CB81814}" dt="2025-10-22T06:38:00.061" v="2529"/>
          <ac:picMkLst>
            <pc:docMk/>
            <pc:sldMk cId="337304140" sldId="344"/>
            <ac:picMk id="4" creationId="{5C407700-F284-73AC-4805-EFCA4B66C8F1}"/>
          </ac:picMkLst>
        </pc:picChg>
      </pc:sldChg>
      <pc:sldChg chg="addSp delSp modSp add mod ord">
        <pc:chgData name="Pr. Marcelo Augusto de Carvalho" userId="003edaac93cd75e4" providerId="LiveId" clId="{EB6694EA-8DB5-4428-B735-25A70CB81814}" dt="2025-10-22T07:08:26.267" v="3102" actId="1036"/>
        <pc:sldMkLst>
          <pc:docMk/>
          <pc:sldMk cId="246507105" sldId="345"/>
        </pc:sldMkLst>
        <pc:spChg chg="mod">
          <ac:chgData name="Pr. Marcelo Augusto de Carvalho" userId="003edaac93cd75e4" providerId="LiveId" clId="{EB6694EA-8DB5-4428-B735-25A70CB81814}" dt="2025-10-22T07:08:26.267" v="3102" actId="1036"/>
          <ac:spMkLst>
            <pc:docMk/>
            <pc:sldMk cId="246507105" sldId="345"/>
            <ac:spMk id="3" creationId="{F884B3B2-767D-17F7-AFF8-E38BFC189760}"/>
          </ac:spMkLst>
        </pc:spChg>
        <pc:picChg chg="del">
          <ac:chgData name="Pr. Marcelo Augusto de Carvalho" userId="003edaac93cd75e4" providerId="LiveId" clId="{EB6694EA-8DB5-4428-B735-25A70CB81814}" dt="2025-10-22T06:38:07.964" v="2532" actId="478"/>
          <ac:picMkLst>
            <pc:docMk/>
            <pc:sldMk cId="246507105" sldId="345"/>
            <ac:picMk id="2" creationId="{75B363B0-587E-9B95-6EAD-80823D2D16F8}"/>
          </ac:picMkLst>
        </pc:picChg>
        <pc:picChg chg="add mod">
          <ac:chgData name="Pr. Marcelo Augusto de Carvalho" userId="003edaac93cd75e4" providerId="LiveId" clId="{EB6694EA-8DB5-4428-B735-25A70CB81814}" dt="2025-10-22T06:38:08.842" v="2533"/>
          <ac:picMkLst>
            <pc:docMk/>
            <pc:sldMk cId="246507105" sldId="345"/>
            <ac:picMk id="4" creationId="{85E8E8AA-57EA-70F8-BFE4-469BC88D44B2}"/>
          </ac:picMkLst>
        </pc:picChg>
      </pc:sldChg>
      <pc:sldChg chg="addSp delSp modSp add mod ord">
        <pc:chgData name="Pr. Marcelo Augusto de Carvalho" userId="003edaac93cd75e4" providerId="LiveId" clId="{EB6694EA-8DB5-4428-B735-25A70CB81814}" dt="2025-10-22T07:07:56.467" v="3096" actId="207"/>
        <pc:sldMkLst>
          <pc:docMk/>
          <pc:sldMk cId="1326946368" sldId="346"/>
        </pc:sldMkLst>
        <pc:spChg chg="mod">
          <ac:chgData name="Pr. Marcelo Augusto de Carvalho" userId="003edaac93cd75e4" providerId="LiveId" clId="{EB6694EA-8DB5-4428-B735-25A70CB81814}" dt="2025-10-22T07:07:56.467" v="3096" actId="207"/>
          <ac:spMkLst>
            <pc:docMk/>
            <pc:sldMk cId="1326946368" sldId="346"/>
            <ac:spMk id="3" creationId="{D8482930-5219-0001-9572-BF2B9C6CD455}"/>
          </ac:spMkLst>
        </pc:spChg>
        <pc:picChg chg="del">
          <ac:chgData name="Pr. Marcelo Augusto de Carvalho" userId="003edaac93cd75e4" providerId="LiveId" clId="{EB6694EA-8DB5-4428-B735-25A70CB81814}" dt="2025-10-22T06:38:12.158" v="2534" actId="478"/>
          <ac:picMkLst>
            <pc:docMk/>
            <pc:sldMk cId="1326946368" sldId="346"/>
            <ac:picMk id="2" creationId="{0345B5E0-C7B8-5E9D-8B5C-0EC6F8C37DBC}"/>
          </ac:picMkLst>
        </pc:picChg>
        <pc:picChg chg="add mod">
          <ac:chgData name="Pr. Marcelo Augusto de Carvalho" userId="003edaac93cd75e4" providerId="LiveId" clId="{EB6694EA-8DB5-4428-B735-25A70CB81814}" dt="2025-10-22T06:38:13.034" v="2535"/>
          <ac:picMkLst>
            <pc:docMk/>
            <pc:sldMk cId="1326946368" sldId="346"/>
            <ac:picMk id="4" creationId="{5A8A7D6F-B6C4-E103-B42C-DF55B66521E0}"/>
          </ac:picMkLst>
        </pc:picChg>
      </pc:sldChg>
      <pc:sldChg chg="addSp delSp modSp add mod ord">
        <pc:chgData name="Pr. Marcelo Augusto de Carvalho" userId="003edaac93cd75e4" providerId="LiveId" clId="{EB6694EA-8DB5-4428-B735-25A70CB81814}" dt="2025-10-22T06:44:25.221" v="2635" actId="20577"/>
        <pc:sldMkLst>
          <pc:docMk/>
          <pc:sldMk cId="1236907065" sldId="347"/>
        </pc:sldMkLst>
        <pc:spChg chg="mod">
          <ac:chgData name="Pr. Marcelo Augusto de Carvalho" userId="003edaac93cd75e4" providerId="LiveId" clId="{EB6694EA-8DB5-4428-B735-25A70CB81814}" dt="2025-10-22T06:44:25.221" v="2635" actId="20577"/>
          <ac:spMkLst>
            <pc:docMk/>
            <pc:sldMk cId="1236907065" sldId="347"/>
            <ac:spMk id="3" creationId="{9C32B6FC-7040-0448-502B-FCE0E5B8B036}"/>
          </ac:spMkLst>
        </pc:spChg>
        <pc:picChg chg="del">
          <ac:chgData name="Pr. Marcelo Augusto de Carvalho" userId="003edaac93cd75e4" providerId="LiveId" clId="{EB6694EA-8DB5-4428-B735-25A70CB81814}" dt="2025-10-22T06:38:16.404" v="2536" actId="478"/>
          <ac:picMkLst>
            <pc:docMk/>
            <pc:sldMk cId="1236907065" sldId="347"/>
            <ac:picMk id="2" creationId="{61B4E16C-5114-640C-8335-A0F7842788F7}"/>
          </ac:picMkLst>
        </pc:picChg>
        <pc:picChg chg="add mod">
          <ac:chgData name="Pr. Marcelo Augusto de Carvalho" userId="003edaac93cd75e4" providerId="LiveId" clId="{EB6694EA-8DB5-4428-B735-25A70CB81814}" dt="2025-10-22T06:38:17.258" v="2537"/>
          <ac:picMkLst>
            <pc:docMk/>
            <pc:sldMk cId="1236907065" sldId="347"/>
            <ac:picMk id="4" creationId="{5E707104-5C26-9318-FF6F-14C80F39A9BC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22T06:36:50.651" v="2501"/>
        <pc:sldMkLst>
          <pc:docMk/>
          <pc:sldMk cId="2301561040" sldId="348"/>
        </pc:sldMkLst>
        <pc:spChg chg="mod">
          <ac:chgData name="Pr. Marcelo Augusto de Carvalho" userId="003edaac93cd75e4" providerId="LiveId" clId="{EB6694EA-8DB5-4428-B735-25A70CB81814}" dt="2025-10-20T19:29:57.983" v="2363" actId="207"/>
          <ac:spMkLst>
            <pc:docMk/>
            <pc:sldMk cId="2301561040" sldId="348"/>
            <ac:spMk id="3" creationId="{E84A344E-7AFD-F668-D915-02CDE3CE2669}"/>
          </ac:spMkLst>
        </pc:spChg>
        <pc:picChg chg="del">
          <ac:chgData name="Pr. Marcelo Augusto de Carvalho" userId="003edaac93cd75e4" providerId="LiveId" clId="{EB6694EA-8DB5-4428-B735-25A70CB81814}" dt="2025-10-22T06:36:49.783" v="2500" actId="478"/>
          <ac:picMkLst>
            <pc:docMk/>
            <pc:sldMk cId="2301561040" sldId="348"/>
            <ac:picMk id="2" creationId="{26ADFEF8-2ED4-E565-4E22-EC6E91C1768D}"/>
          </ac:picMkLst>
        </pc:picChg>
        <pc:picChg chg="add mod">
          <ac:chgData name="Pr. Marcelo Augusto de Carvalho" userId="003edaac93cd75e4" providerId="LiveId" clId="{EB6694EA-8DB5-4428-B735-25A70CB81814}" dt="2025-10-22T06:36:50.651" v="2501"/>
          <ac:picMkLst>
            <pc:docMk/>
            <pc:sldMk cId="2301561040" sldId="348"/>
            <ac:picMk id="4" creationId="{77485E11-6C43-B9E1-42D6-27D875BE32EB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22T06:37:08.217" v="2509"/>
        <pc:sldMkLst>
          <pc:docMk/>
          <pc:sldMk cId="3586511499" sldId="349"/>
        </pc:sldMkLst>
        <pc:spChg chg="mod">
          <ac:chgData name="Pr. Marcelo Augusto de Carvalho" userId="003edaac93cd75e4" providerId="LiveId" clId="{EB6694EA-8DB5-4428-B735-25A70CB81814}" dt="2025-10-20T19:32:38.925" v="2374" actId="207"/>
          <ac:spMkLst>
            <pc:docMk/>
            <pc:sldMk cId="3586511499" sldId="349"/>
            <ac:spMk id="3" creationId="{0CB9BEED-966D-5480-743E-51B701232B93}"/>
          </ac:spMkLst>
        </pc:spChg>
        <pc:picChg chg="del">
          <ac:chgData name="Pr. Marcelo Augusto de Carvalho" userId="003edaac93cd75e4" providerId="LiveId" clId="{EB6694EA-8DB5-4428-B735-25A70CB81814}" dt="2025-10-22T06:37:07.328" v="2508" actId="478"/>
          <ac:picMkLst>
            <pc:docMk/>
            <pc:sldMk cId="3586511499" sldId="349"/>
            <ac:picMk id="2" creationId="{A227F70D-DDE4-52D3-6718-F10CFC5B8C63}"/>
          </ac:picMkLst>
        </pc:picChg>
        <pc:picChg chg="add mod">
          <ac:chgData name="Pr. Marcelo Augusto de Carvalho" userId="003edaac93cd75e4" providerId="LiveId" clId="{EB6694EA-8DB5-4428-B735-25A70CB81814}" dt="2025-10-22T06:37:08.217" v="2509"/>
          <ac:picMkLst>
            <pc:docMk/>
            <pc:sldMk cId="3586511499" sldId="349"/>
            <ac:picMk id="4" creationId="{56F27F88-223E-474F-E19E-E8D30AE3A770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22T06:38:04.425" v="2531"/>
        <pc:sldMkLst>
          <pc:docMk/>
          <pc:sldMk cId="2501968725" sldId="350"/>
        </pc:sldMkLst>
        <pc:spChg chg="mod">
          <ac:chgData name="Pr. Marcelo Augusto de Carvalho" userId="003edaac93cd75e4" providerId="LiveId" clId="{EB6694EA-8DB5-4428-B735-25A70CB81814}" dt="2025-10-20T19:38:05.887" v="2401" actId="207"/>
          <ac:spMkLst>
            <pc:docMk/>
            <pc:sldMk cId="2501968725" sldId="350"/>
            <ac:spMk id="3" creationId="{DD8EBDFF-4EFB-871B-6EC0-79209AA54252}"/>
          </ac:spMkLst>
        </pc:spChg>
        <pc:picChg chg="del">
          <ac:chgData name="Pr. Marcelo Augusto de Carvalho" userId="003edaac93cd75e4" providerId="LiveId" clId="{EB6694EA-8DB5-4428-B735-25A70CB81814}" dt="2025-10-22T06:38:03.526" v="2530" actId="478"/>
          <ac:picMkLst>
            <pc:docMk/>
            <pc:sldMk cId="2501968725" sldId="350"/>
            <ac:picMk id="2" creationId="{6A6DDC7E-6598-66FD-7F97-54C711939751}"/>
          </ac:picMkLst>
        </pc:picChg>
        <pc:picChg chg="add mod">
          <ac:chgData name="Pr. Marcelo Augusto de Carvalho" userId="003edaac93cd75e4" providerId="LiveId" clId="{EB6694EA-8DB5-4428-B735-25A70CB81814}" dt="2025-10-22T06:38:04.425" v="2531"/>
          <ac:picMkLst>
            <pc:docMk/>
            <pc:sldMk cId="2501968725" sldId="350"/>
            <ac:picMk id="4" creationId="{C0508DD7-4899-2811-D9D5-9B91700EF98B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22T06:36:36.583" v="2495"/>
        <pc:sldMkLst>
          <pc:docMk/>
          <pc:sldMk cId="2404808791" sldId="351"/>
        </pc:sldMkLst>
        <pc:spChg chg="mod">
          <ac:chgData name="Pr. Marcelo Augusto de Carvalho" userId="003edaac93cd75e4" providerId="LiveId" clId="{EB6694EA-8DB5-4428-B735-25A70CB81814}" dt="2025-10-20T19:28:22.407" v="2355" actId="207"/>
          <ac:spMkLst>
            <pc:docMk/>
            <pc:sldMk cId="2404808791" sldId="351"/>
            <ac:spMk id="3" creationId="{0F226928-6D3B-E046-0D5C-931708C5FE5B}"/>
          </ac:spMkLst>
        </pc:spChg>
        <pc:picChg chg="del">
          <ac:chgData name="Pr. Marcelo Augusto de Carvalho" userId="003edaac93cd75e4" providerId="LiveId" clId="{EB6694EA-8DB5-4428-B735-25A70CB81814}" dt="2025-10-22T06:36:35.669" v="2494" actId="478"/>
          <ac:picMkLst>
            <pc:docMk/>
            <pc:sldMk cId="2404808791" sldId="351"/>
            <ac:picMk id="2" creationId="{34496F7C-03E5-7F61-9716-2889EDAA4C40}"/>
          </ac:picMkLst>
        </pc:picChg>
        <pc:picChg chg="add mod">
          <ac:chgData name="Pr. Marcelo Augusto de Carvalho" userId="003edaac93cd75e4" providerId="LiveId" clId="{EB6694EA-8DB5-4428-B735-25A70CB81814}" dt="2025-10-22T06:36:36.583" v="2495"/>
          <ac:picMkLst>
            <pc:docMk/>
            <pc:sldMk cId="2404808791" sldId="351"/>
            <ac:picMk id="4" creationId="{A81E7205-F632-9F6C-93E0-08995FCEAFF1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22T06:36:54.945" v="2503"/>
        <pc:sldMkLst>
          <pc:docMk/>
          <pc:sldMk cId="1060946997" sldId="352"/>
        </pc:sldMkLst>
        <pc:spChg chg="mod">
          <ac:chgData name="Pr. Marcelo Augusto de Carvalho" userId="003edaac93cd75e4" providerId="LiveId" clId="{EB6694EA-8DB5-4428-B735-25A70CB81814}" dt="2025-10-20T19:30:29.768" v="2365" actId="207"/>
          <ac:spMkLst>
            <pc:docMk/>
            <pc:sldMk cId="1060946997" sldId="352"/>
            <ac:spMk id="3" creationId="{882E7F8E-A38E-3413-2069-265A50217638}"/>
          </ac:spMkLst>
        </pc:spChg>
        <pc:picChg chg="del">
          <ac:chgData name="Pr. Marcelo Augusto de Carvalho" userId="003edaac93cd75e4" providerId="LiveId" clId="{EB6694EA-8DB5-4428-B735-25A70CB81814}" dt="2025-10-22T06:36:54.085" v="2502" actId="478"/>
          <ac:picMkLst>
            <pc:docMk/>
            <pc:sldMk cId="1060946997" sldId="352"/>
            <ac:picMk id="2" creationId="{6BDFD504-7930-D6DB-C817-655A34A6D9FA}"/>
          </ac:picMkLst>
        </pc:picChg>
        <pc:picChg chg="add mod">
          <ac:chgData name="Pr. Marcelo Augusto de Carvalho" userId="003edaac93cd75e4" providerId="LiveId" clId="{EB6694EA-8DB5-4428-B735-25A70CB81814}" dt="2025-10-22T06:36:54.945" v="2503"/>
          <ac:picMkLst>
            <pc:docMk/>
            <pc:sldMk cId="1060946997" sldId="352"/>
            <ac:picMk id="4" creationId="{D694EE89-94F8-0BDD-2575-F325BBD92220}"/>
          </ac:picMkLst>
        </pc:picChg>
      </pc:sldChg>
      <pc:sldChg chg="addSp delSp modSp add mod">
        <pc:chgData name="Pr. Marcelo Augusto de Carvalho" userId="003edaac93cd75e4" providerId="LiveId" clId="{EB6694EA-8DB5-4428-B735-25A70CB81814}" dt="2025-10-22T06:37:44.884" v="2523"/>
        <pc:sldMkLst>
          <pc:docMk/>
          <pc:sldMk cId="534511856" sldId="353"/>
        </pc:sldMkLst>
        <pc:spChg chg="mod">
          <ac:chgData name="Pr. Marcelo Augusto de Carvalho" userId="003edaac93cd75e4" providerId="LiveId" clId="{EB6694EA-8DB5-4428-B735-25A70CB81814}" dt="2025-10-20T19:36:12.203" v="2392" actId="207"/>
          <ac:spMkLst>
            <pc:docMk/>
            <pc:sldMk cId="534511856" sldId="353"/>
            <ac:spMk id="3" creationId="{7DFC45D8-B63D-32E7-A85C-CA260C4D6B1F}"/>
          </ac:spMkLst>
        </pc:spChg>
        <pc:picChg chg="del">
          <ac:chgData name="Pr. Marcelo Augusto de Carvalho" userId="003edaac93cd75e4" providerId="LiveId" clId="{EB6694EA-8DB5-4428-B735-25A70CB81814}" dt="2025-10-22T06:37:43.998" v="2522" actId="478"/>
          <ac:picMkLst>
            <pc:docMk/>
            <pc:sldMk cId="534511856" sldId="353"/>
            <ac:picMk id="2" creationId="{B142D472-0A2A-5C49-4B16-1B9166C08CE3}"/>
          </ac:picMkLst>
        </pc:picChg>
        <pc:picChg chg="add mod">
          <ac:chgData name="Pr. Marcelo Augusto de Carvalho" userId="003edaac93cd75e4" providerId="LiveId" clId="{EB6694EA-8DB5-4428-B735-25A70CB81814}" dt="2025-10-22T06:37:44.884" v="2523"/>
          <ac:picMkLst>
            <pc:docMk/>
            <pc:sldMk cId="534511856" sldId="353"/>
            <ac:picMk id="4" creationId="{030D9F38-436C-97CC-EA80-092AE61126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A82C98-0491-4D81-A358-598811AEFB45}" type="datetimeFigureOut">
              <a:rPr lang="pt-BR" smtClean="0"/>
              <a:pPr/>
              <a:t>22/10/2025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62C2135-BC2F-48FA-B877-C55E2E5E836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</a:t>
            </a:r>
            <a:r>
              <a:rPr lang="pt-BR" sz="1800" b="0">
                <a:latin typeface="Arial" panose="020B0604020202020204" pitchFamily="34" charset="0"/>
                <a:cs typeface="Arial" panose="020B0604020202020204" pitchFamily="34" charset="0"/>
              </a:rPr>
              <a:t>CAPÍTULO 40 </a:t>
            </a: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5047-D0AA-9807-DCE2-EF7B2BCA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4D8DC-5D47-E084-E32D-A2AAEE155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F6B860-74BB-3D8A-4AEA-3D4D70D05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52EC74-D367-4DDD-B023-44D59D632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311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A359-405A-3E04-208E-D3C280FD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078870-4422-C96C-37B9-3DA0CD50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0F8B8E1-B4E7-B5EA-D9EE-EFC05A2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O pecado da </a:t>
            </a:r>
            <a:r>
              <a:rPr lang="pt-BR" sz="1800" b="1" dirty="0">
                <a:solidFill>
                  <a:srgbClr val="FF0000"/>
                </a:solidFill>
              </a:rPr>
              <a:t>cobiça,</a:t>
            </a:r>
            <a:r>
              <a:rPr lang="pt-BR" sz="1800" b="1" dirty="0"/>
              <a:t> que Deus declara ser idolatria, dele fizera um servo de ocasião, e, mediante esta única falta, Satanás obteve inteiro domínio Balaão sobre ele.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O tentador está sempre a apresentar </a:t>
            </a:r>
            <a:r>
              <a:rPr lang="pt-BR" sz="1800" b="1" dirty="0">
                <a:solidFill>
                  <a:srgbClr val="FF0000"/>
                </a:solidFill>
              </a:rPr>
              <a:t>lucros</a:t>
            </a:r>
            <a:r>
              <a:rPr lang="pt-BR" sz="1800" b="1" dirty="0"/>
              <a:t> e </a:t>
            </a:r>
            <a:r>
              <a:rPr lang="pt-BR" sz="1800" b="1" dirty="0">
                <a:solidFill>
                  <a:srgbClr val="FF0000"/>
                </a:solidFill>
              </a:rPr>
              <a:t>honras </a:t>
            </a:r>
            <a:r>
              <a:rPr lang="pt-BR" sz="1800" b="1" dirty="0"/>
              <a:t>mundanas para aliciar os homens do serviço de Deus. Diz-lhes que são os seus demasiados escrúpulos de consciência que os impedem de alcançar a prosperidade. Farão e ousarão as mais terríveis coisas quando uma vez se entregaram ao domínio da cobiça e do desejo de poderio. Muitos se lisonjeiam com a ideia de que podem afastar-se da integridade estrita durante algum tempo, por amor a alguma vantagem mundana, e que, tendo conseguido seu objetivo, podem mudar sua conduta quando lhes aprouver. Esses tais se acham a enredar-se na cilada de Satanás, e raramente escapam.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19F514-15A1-A26F-3831-3668475E2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FF1-A4AD-136E-F2CE-72CC3B7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92C941-B450-B936-7E19-9D6C31946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50B623-AC23-349B-0B7D-8548A73D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2481D-085A-0DE6-61A2-1E697E47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07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C074-8F48-7B54-6B29-1ACA2AC7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7E7F67-7F41-94BF-EB97-4F7659E6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C301CD-DC3E-4C57-C17E-5CF625C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Supondo que a demora de Balaão visava simplesmente conseguir uma </a:t>
            </a:r>
            <a:r>
              <a:rPr lang="pt-BR" sz="1800" b="1" dirty="0">
                <a:solidFill>
                  <a:srgbClr val="FF0000"/>
                </a:solidFill>
              </a:rPr>
              <a:t>recompensa mais valiosa, </a:t>
            </a:r>
            <a:r>
              <a:rPr lang="pt-BR" sz="1800" b="1" dirty="0"/>
              <a:t>o rei enviou príncipes mais dignos do que os primeiros, com promessas de mais altas honras, e com autorização de concordar com quaisquer condições que Balaão pudesse exigir.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Em resposta ele se disse possuidor de muita integridade, afirmando-lhes que nenhuma quantidade de ouro poderia induzi-lo a ir de encontro à vontade de Deus. Mas </a:t>
            </a:r>
            <a:r>
              <a:rPr lang="pt-BR" sz="1800" b="1" dirty="0">
                <a:solidFill>
                  <a:srgbClr val="FF0000"/>
                </a:solidFill>
              </a:rPr>
              <a:t>anelava condescender </a:t>
            </a:r>
            <a:r>
              <a:rPr lang="pt-BR" sz="1800" b="1" dirty="0"/>
              <a:t>com o pedido do rei; e, se bem que a vontade de Deus já se lhe houvesse tornado definidamente conhecida, insistiu com os mensageiros para que ficassem, a fim de que pudesse consultar outra vez a Deus; e isto como se o Ser infinito fosse um homem, para ser </a:t>
            </a:r>
            <a:r>
              <a:rPr lang="pt-BR" sz="1800" b="1" dirty="0">
                <a:solidFill>
                  <a:srgbClr val="FF0000"/>
                </a:solidFill>
              </a:rPr>
              <a:t>persuadido.</a:t>
            </a:r>
            <a:endParaRPr lang="pt-BR" sz="18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C8FE15-2119-3C7F-54AB-49B1B8B8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99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841C3-1942-04F3-D064-4E3C20452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BE30C7-985D-AECA-6E87-6996EE3B2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19BE5B-7FF2-4870-C412-E700C9143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Até este ponto o Senhor permitiria que Balaão seguisse sua vontade, porque ele estava resolvido a isto. Não procurou fazer a vontade de Deus, mas escolheu seu próprio caminho e então </a:t>
            </a:r>
            <a:r>
              <a:rPr lang="pt-BR" sz="1800" b="1" dirty="0">
                <a:solidFill>
                  <a:srgbClr val="FF0000"/>
                </a:solidFill>
              </a:rPr>
              <a:t>esforçou-se por conseguir </a:t>
            </a:r>
            <a:r>
              <a:rPr lang="pt-BR" sz="1800" b="1" dirty="0"/>
              <a:t>a sanção do Senhor.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Há na atualidade milhares que estão seguindo uma conduta semelhante. Não teriam dificuldade em compreender seu dever se este estivesse em harmonia com </a:t>
            </a:r>
            <a:r>
              <a:rPr lang="pt-BR" sz="1800" b="1" dirty="0">
                <a:solidFill>
                  <a:srgbClr val="FF0000"/>
                </a:solidFill>
              </a:rPr>
              <a:t>suas inclinações. </a:t>
            </a:r>
            <a:r>
              <a:rPr lang="pt-BR" sz="1800" b="1" dirty="0"/>
              <a:t>Acha-se na Bíblia claramente posto diante deles, ou é evidentemente indicado pelas circunstâncias ou pela razão. Mas porque tais evidências são contrárias aos seus desejos e inclinações, frequentemente as põem de lado, e ousam ir a Deus para saberem o seu dever.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9F3BFB-A010-199A-D501-8AE7D2211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149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1F163-FD1B-2A9A-F5A7-53B6EC8AE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560350-A970-D844-3FD1-4206BF51C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03C72F-7EC8-A8F2-3C28-BA9EF5BCB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Aparentemente com grande consciência, oram demorada e fervorosamente rogando luz. Mas com Deus não se brinca. </a:t>
            </a:r>
            <a:r>
              <a:rPr lang="pt-BR" sz="1800" b="1" dirty="0">
                <a:solidFill>
                  <a:srgbClr val="FF0000"/>
                </a:solidFill>
              </a:rPr>
              <a:t>Ele muitas vezes permite que tais pessoas sigam seus desejos, e sofram o resultado. </a:t>
            </a:r>
            <a:r>
              <a:rPr lang="pt-BR" sz="1800" b="1" dirty="0"/>
              <a:t>“O Meu povo não quis ouvir a Minha voz. [...] Pelo que Eu os entreguei aos desejos dos seus corações, e andaram segundo os seus próprios conselhos”. Salmos 81:11, 12.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Quando alguém vê claramente o dever, não tome a liberdade de ir a Deus com oração para que possa ser </a:t>
            </a:r>
            <a:r>
              <a:rPr lang="pt-BR" sz="1800" b="1" dirty="0">
                <a:solidFill>
                  <a:srgbClr val="FF0000"/>
                </a:solidFill>
              </a:rPr>
              <a:t>dispensado</a:t>
            </a:r>
            <a:r>
              <a:rPr lang="pt-BR" sz="1800" b="1" dirty="0"/>
              <a:t> de o cumprir. Antes, deve com espírito humilde e submisso, rogar força e sabedoria divinas para satisfazer as exigências desse dever.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3DEC95-0C6C-5A7C-9B18-8BD96E400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852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673-8EC6-2C16-D27E-6433B1E7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B55E10-E0B3-5FD4-7B5B-7BEFF7BA3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46C3-934B-1437-206F-5C37F1BA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25EE59-BC23-7299-0185-A16F061BA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75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597E-06D0-B763-D489-91CC47C7D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A6389B-5F23-CA95-BFA4-ECF1DDA56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8BFD21-BD7E-396C-93C4-E3242501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Balaão recebera </a:t>
            </a:r>
            <a:r>
              <a:rPr lang="pt-BR" sz="1800" b="1" dirty="0">
                <a:solidFill>
                  <a:srgbClr val="FF0000"/>
                </a:solidFill>
              </a:rPr>
              <a:t>permissão</a:t>
            </a:r>
            <a:r>
              <a:rPr lang="pt-BR" sz="1800" b="1" dirty="0"/>
              <a:t> de ir com os mensageiros de Moabe, se viessem pela manhã chamá-lo. Mas, contrariados com sua demora, e esperando nova recusa, partiram em viagem para seu país sem mais consulta com ele.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Toda a desculpa para condescender com o pedido de </a:t>
            </a:r>
            <a:r>
              <a:rPr lang="pt-BR" sz="1800" b="1" dirty="0" err="1"/>
              <a:t>Balaque</a:t>
            </a:r>
            <a:r>
              <a:rPr lang="pt-BR" sz="1800" b="1" dirty="0"/>
              <a:t> fora agora removida. Mas Balaão estava </a:t>
            </a:r>
            <a:r>
              <a:rPr lang="pt-BR" sz="1800" b="1" dirty="0">
                <a:solidFill>
                  <a:srgbClr val="FF0000"/>
                </a:solidFill>
              </a:rPr>
              <a:t>decidido</a:t>
            </a:r>
            <a:r>
              <a:rPr lang="pt-BR" sz="1800" b="1" dirty="0"/>
              <a:t> a obter a recompensa; e, tomando o animal em que estava habituado a viajar, pôs-se a caminho. Temia que mesmo agora a permissão divina fosse retirada, e avançou ansiosamente, inquieto e receoso de que de alguma maneira deixasse de ganhar a cobiçada recompensa.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80A40B-AF97-66E8-F7F4-046C11A48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30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2B5F-A49F-4B3F-1409-D665CC51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3E647F-D466-7B9E-19C7-A0790633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85A1D7-461F-4A90-BE79-0A2B54491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8DFFEB-2D1D-6C6E-7DB4-BB70D2552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26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0A95-50C1-73E5-001A-B4A91035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B6B126-45DA-42FB-273E-3F5DD9D0B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F3A0B2-04CC-180F-E944-10AD95C1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</a:t>
            </a:r>
            <a:r>
              <a:rPr lang="pt-BR" sz="1800" b="1" dirty="0">
                <a:solidFill>
                  <a:srgbClr val="FF0000"/>
                </a:solidFill>
              </a:rPr>
              <a:t>animal viu </a:t>
            </a:r>
            <a:r>
              <a:rPr lang="pt-BR" sz="1800" b="1" dirty="0"/>
              <a:t>o mensageiro divino, e desviou-se da estrada para o campo. Com pancadas cruéis Balaão o trouxe novamente para o caminho; mas, outra vez, em um lugar estreito entre duas paredes apareceu o anjo, e o animal, procurando evitar a figura ameaçadora, apertou o pé do Balaão seu dono contra a parede.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 novo, “num lugar estreito, onde não havia caminho para se desviar nem para a direita nem para a esquerda” (Números 22:26), apareceu o anjo, como antes, em atitude ameaçadora; e o pobre animal, tremendo de terror, </a:t>
            </a:r>
            <a:r>
              <a:rPr lang="pt-BR" sz="1800" b="1" dirty="0">
                <a:solidFill>
                  <a:srgbClr val="FF0000"/>
                </a:solidFill>
              </a:rPr>
              <a:t>parou, e caiu em terra </a:t>
            </a:r>
            <a:r>
              <a:rPr lang="pt-BR" sz="1800" b="1" dirty="0"/>
              <a:t>sob aquele que o cavalgava. A raiva de Balaão não teve limites, e com o bordão espancou mais cruelmente do que antes o animal.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A0D84-D0DD-3EED-7C11-C197DC3F6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6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91E57-A6C8-433D-685B-9C754A036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D9890E1-BC5D-FF10-B25A-99E3F3A56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D91B7D-94B6-AB2C-4C62-B2EE6940C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Deus </a:t>
            </a:r>
            <a:r>
              <a:rPr lang="pt-BR" sz="1800" b="1" dirty="0">
                <a:solidFill>
                  <a:srgbClr val="FF0000"/>
                </a:solidFill>
              </a:rPr>
              <a:t>abriu então a boca deste, </a:t>
            </a:r>
            <a:r>
              <a:rPr lang="pt-BR" sz="1800" b="1" dirty="0"/>
              <a:t>e, pelo “mudo jumento, falando com voz humana”, “impediu a loucura do profeta”. 2 Pedro 2:16. “Que te fiz eu”, disse o animal, “que me espancaste estas três vezes?” Números 22:28. Furioso </a:t>
            </a:r>
            <a:r>
              <a:rPr lang="pt-BR" sz="1800" b="1" dirty="0">
                <a:solidFill>
                  <a:srgbClr val="FF0000"/>
                </a:solidFill>
              </a:rPr>
              <a:t>Balaão respondeu ao animal: </a:t>
            </a:r>
            <a:r>
              <a:rPr lang="pt-BR" sz="1800" b="1" dirty="0"/>
              <a:t>“Por que zombaste de mim; oxalá tivera eu uma espada na mão, porque agora te matara.”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Ali estava um </a:t>
            </a:r>
            <a:r>
              <a:rPr lang="pt-BR" sz="1800" b="1" dirty="0">
                <a:solidFill>
                  <a:srgbClr val="FF0000"/>
                </a:solidFill>
              </a:rPr>
              <a:t>mágico</a:t>
            </a:r>
            <a:r>
              <a:rPr lang="pt-BR" sz="1800" b="1" dirty="0"/>
              <a:t> professo, a caminho para pronunciar uma maldição sobre um povo inteiro, com o intento de </a:t>
            </a:r>
            <a:r>
              <a:rPr lang="pt-BR" sz="1800" b="1" dirty="0">
                <a:solidFill>
                  <a:srgbClr val="FF0000"/>
                </a:solidFill>
              </a:rPr>
              <a:t>paralisar sua força, </a:t>
            </a:r>
            <a:r>
              <a:rPr lang="pt-BR" sz="1800" b="1" dirty="0"/>
              <a:t>ao mesmo tempo em que não tinha poder mesmo para matar o animal que cavalgava! </a:t>
            </a:r>
            <a:r>
              <a:rPr lang="pt-BR" sz="1800" b="1" dirty="0">
                <a:solidFill>
                  <a:srgbClr val="FF0000"/>
                </a:solidFill>
              </a:rPr>
              <a:t>Abrem-se agora os olhos </a:t>
            </a:r>
            <a:r>
              <a:rPr lang="pt-BR" sz="1800" b="1" dirty="0"/>
              <a:t>de Balaão, e ele vê em pé o anjo de Deus com a espada desembainhada pronto para o matar.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6F50946-81E8-3706-DB1A-97EEA1BAD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65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708D-7F6B-8B89-914C-DB08B868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737B47-3DBE-B38B-2D20-D0D2116E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86F49F-5C49-DBB3-2DE4-D905B6C11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C70132-5207-600A-F603-AF7BCDDC2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37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070C-698E-4A1C-DE03-3326D2E3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8ABEED-549D-FADF-2694-B971CA6E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DC9626-72B1-D8A1-9B4F-081BA9EB6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Balaão </a:t>
            </a:r>
            <a:r>
              <a:rPr lang="pt-BR" sz="1800" b="1" dirty="0">
                <a:solidFill>
                  <a:srgbClr val="FF0000"/>
                </a:solidFill>
              </a:rPr>
              <a:t>devia a conservação de sua vida </a:t>
            </a:r>
            <a:r>
              <a:rPr lang="pt-BR" sz="1800" b="1" dirty="0"/>
              <a:t>ao pobre animal que tratara tão cruelmente. O homem que pretendia ser profeta do Senhor, que declarou estar “de olhos abertos”, e ver “a visão do Todo poderoso” (Números 24:3, 4), estava tão cego pela cobiça e ambição que não pôde divisar o anjo de Deus, visível para seu animal. “O deus deste século cegou os entendimentos dos incrédulos”. 2 Coríntios 4:4.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Quantos não se acham assim cegos! Arremessam-se em trilhas vedadas, </a:t>
            </a:r>
            <a:r>
              <a:rPr lang="pt-BR" sz="1800" b="1" dirty="0">
                <a:solidFill>
                  <a:srgbClr val="FF0000"/>
                </a:solidFill>
              </a:rPr>
              <a:t>transgredindo</a:t>
            </a:r>
            <a:r>
              <a:rPr lang="pt-BR" sz="1800" b="1" dirty="0"/>
              <a:t> a lei divina, e não podem discernir que Deus e Seus anjos estão contra eles. Semelhantes a Balaão zangam-se com aqueles que querem impedir sua ruína.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C2FF0-6F51-619E-0617-1CB6FD8F8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60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6837-E15D-A8ED-8230-7D370EA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4B3F7E-4AFC-3294-A686-00CB008FD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FA7DA-C33B-BCA3-4207-CA5223176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AA9D2-AECD-C896-E0C6-FD7D6353B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960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A14A-F135-2383-B6EB-ED779F3B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26A8BF-6673-771F-0DA9-233057347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E40422-644A-7456-A904-C1439934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Poucos se compenetram, quanto deveriam, da pecaminosidade de </a:t>
            </a:r>
            <a:r>
              <a:rPr lang="pt-BR" sz="1800" b="1" dirty="0">
                <a:solidFill>
                  <a:srgbClr val="FF0000"/>
                </a:solidFill>
              </a:rPr>
              <a:t>maltratar os animais, </a:t>
            </a:r>
            <a:r>
              <a:rPr lang="pt-BR" sz="1800" b="1" dirty="0"/>
              <a:t>ou deixá-los sofrer pela negligência. Certamente, pois, ao homem toca procurar aliviar o peso do sofrimento que sua transgressão acarretou sobre as criaturas de Deus, em vez de aumentá-lo. Aquele que maltrata os animais porque os tem em seu poder, é tão covarde quanto tirano. A disposição para causar dor, quer seja ao nosso semelhante quer aos seres irracionais, é </a:t>
            </a:r>
            <a:r>
              <a:rPr lang="pt-BR" sz="1800" b="1" dirty="0">
                <a:solidFill>
                  <a:srgbClr val="FF0000"/>
                </a:solidFill>
              </a:rPr>
              <a:t>satânica. </a:t>
            </a:r>
            <a:r>
              <a:rPr lang="pt-BR" sz="1800" b="1" dirty="0"/>
              <a:t>Muitos não compreendem que sua crueldade haja de ser conhecida, porque os pobres animais mudos não a podem revelar. Um relatório sobe ao Céu, e aproxima-se o dia em que se </a:t>
            </a:r>
            <a:r>
              <a:rPr lang="pt-BR" sz="1800" b="1" dirty="0">
                <a:solidFill>
                  <a:srgbClr val="FF0000"/>
                </a:solidFill>
              </a:rPr>
              <a:t>pronunciará juízo </a:t>
            </a:r>
            <a:r>
              <a:rPr lang="pt-BR" sz="1800" b="1" dirty="0"/>
              <a:t>contra os que maltratam as criaturas de Deus.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8B08A8-81D2-36EF-B4E3-BA81FDC8F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571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6A2D-0B76-9977-2FC5-14665551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A56F8E-29F3-82BB-24FD-6D618ADE2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90B31C-CE43-F5C1-FC47-9B59B1B76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4CB1EA-9811-5024-495F-EBF9E60DF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56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E5CF-EED3-217C-B3BB-51111FB9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141398-4DEC-1065-B406-3CC4625B3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B55B7F-881D-4DB0-2303-180D5289C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Senhor permitiu-lhe prosseguir em sua viagem, mas deu-lhe a entender que suas palavras seriam dirigidas pelo </a:t>
            </a:r>
            <a:r>
              <a:rPr lang="pt-BR" sz="1800" b="1" dirty="0">
                <a:solidFill>
                  <a:srgbClr val="FF0000"/>
                </a:solidFill>
              </a:rPr>
              <a:t>poder divino. </a:t>
            </a:r>
            <a:r>
              <a:rPr lang="pt-BR" sz="1800" b="1" dirty="0"/>
              <a:t>Deus queria dar prova a Moabe que os hebreus estavam sob a guarda do Céu; e isto Ele fez de modo eficaz quando lhes mostrou quão impotente era Balaão mesmo para proferir uma maldição contra eles, sem permissão divina.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 palavra que Deus puser na minha boca essa falarei”. Números 22:38. Balaão lamentava grandemente esta restrição; temia que seu propósito não pudesse efetuar-se, porque </a:t>
            </a:r>
            <a:r>
              <a:rPr lang="pt-BR" sz="1800" b="1" dirty="0">
                <a:solidFill>
                  <a:srgbClr val="FF0000"/>
                </a:solidFill>
              </a:rPr>
              <a:t>o poder dirigente do Senhor </a:t>
            </a:r>
            <a:r>
              <a:rPr lang="pt-BR" sz="1800" b="1" dirty="0"/>
              <a:t>estava sobre ele.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9CC20F-E98A-C75B-82F9-514A740A0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186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AD2D-1B65-44D6-EECC-B235DE85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3DC930-1CAC-F5E7-E296-2EF153CB4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E28CB9-D58B-7547-515D-4162A225F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697CF9-770A-E80E-EEA0-214413B36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865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FCBC-80B5-AAE1-3199-FF0120F3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E11A00-BC61-3ED5-BDE7-F952533C2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8587A2-6DA7-C85F-5CB3-20E554E40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Com grande pompa, o rei com os principais dignitários de seu reino, acompanharam Balaão “aos altos de Baal” (Números 22:41), donde ele podia </a:t>
            </a:r>
            <a:r>
              <a:rPr lang="pt-BR" sz="1800" b="1" dirty="0">
                <a:solidFill>
                  <a:srgbClr val="FF0000"/>
                </a:solidFill>
              </a:rPr>
              <a:t>avistar</a:t>
            </a:r>
            <a:r>
              <a:rPr lang="pt-BR" sz="1800" b="1" dirty="0"/>
              <a:t> as hostes </a:t>
            </a:r>
            <a:r>
              <a:rPr lang="pt-BR" sz="1800" b="1" dirty="0" err="1"/>
              <a:t>hebréias</a:t>
            </a:r>
            <a:r>
              <a:rPr lang="pt-BR" sz="1800" b="1" dirty="0"/>
              <a:t>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Mal sabem os israelitas do que está a acontecer tão perto deles! Quão pouco conhecem o </a:t>
            </a:r>
            <a:r>
              <a:rPr lang="pt-BR" sz="1800" b="1" dirty="0">
                <a:solidFill>
                  <a:srgbClr val="FF0000"/>
                </a:solidFill>
              </a:rPr>
              <a:t>cuidado de Deus, </a:t>
            </a:r>
            <a:r>
              <a:rPr lang="pt-BR" sz="1800" b="1" dirty="0"/>
              <a:t>sobre eles estendido de dia e de noite! Quão embotadas são as percepções do povo de Deus! Quão vagarosos são, em todos os tempos, para compreenderem Seu grande Amor e misericórdia! Se pudessem divisar o maravilhoso poder de Deus constantemente exercido em favor deles, não se lhes encheria o coração de gratidão pelo Seu amor, e de temor ao pensamento de Sua majestade e poder?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05C58C-4552-D093-43D6-93817F819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007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69FD-D05B-0CF7-0073-1F0810540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0C3A54-E02A-22B6-448B-846059CDD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D1D66B-37F5-78E5-3FA3-FC63DCD7E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488ED1-427B-FF05-AB19-926CEDBAA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17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C728-83A8-0284-13E9-DA3F849E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EB1BC-06EC-BC20-0958-41F382AE1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60C34E-D81B-BF58-71E5-679830555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3DF8F4-5A9A-E2F9-EE51-F27EE8E08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4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5307-403C-971A-D7D5-F6FFDB9E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38C16C-6F25-60DC-1924-0FEB56CA6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392812-301C-F594-672B-38F3864AF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Balaão tinha algum conhecimento das ofertas sacrificais dos hebreus, e esperava que, </a:t>
            </a:r>
            <a:r>
              <a:rPr lang="pt-BR" sz="1800" b="1" dirty="0">
                <a:solidFill>
                  <a:srgbClr val="FF0000"/>
                </a:solidFill>
              </a:rPr>
              <a:t>sobrepujando-os</a:t>
            </a:r>
            <a:r>
              <a:rPr lang="pt-BR" sz="1800" b="1" dirty="0"/>
              <a:t> em custosas dádivas, pudesse conseguir a bênção de Deus, e conseguir a realização de seus projetos pecaminosos. Assim, os sentimentos dos moabitas idólatras estavam a obter domínio sobre sua mente.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Sua sabedoria se tornara em </a:t>
            </a:r>
            <a:r>
              <a:rPr lang="pt-BR" sz="1800" b="1" dirty="0">
                <a:solidFill>
                  <a:srgbClr val="FF0000"/>
                </a:solidFill>
              </a:rPr>
              <a:t>loucura;</a:t>
            </a:r>
            <a:r>
              <a:rPr lang="pt-BR" sz="1800" b="1" dirty="0"/>
              <a:t> </a:t>
            </a:r>
            <a:r>
              <a:rPr lang="pt-BR" sz="1800" b="1" dirty="0" err="1"/>
              <a:t>nublara-se-lhe</a:t>
            </a:r>
            <a:r>
              <a:rPr lang="pt-BR" sz="1800" b="1" dirty="0"/>
              <a:t> a visão espiritual; trouxera sobre si a cegueira, rendendo-se ao poder de Satanás.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E8B610-3C2B-C9CD-9514-AD34115BD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665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9E226-AF41-FA58-6D00-CE016EC7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67A901-84A8-DC31-0127-25C7BD103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AB127A-D46B-F172-6466-4CAFE179D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928643-3DC0-D1D5-8412-9CF665704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083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83D2-0741-F3D9-0B1E-24245B693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A294015-8338-7ECB-0A3B-AD692B99D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FDC464-18DF-B866-09BC-8BF77C8DC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Balaão confessou que viera com o propósito de </a:t>
            </a:r>
            <a:r>
              <a:rPr lang="pt-BR" sz="1800" b="1" dirty="0">
                <a:solidFill>
                  <a:srgbClr val="FF0000"/>
                </a:solidFill>
              </a:rPr>
              <a:t>amaldiçoar</a:t>
            </a:r>
            <a:r>
              <a:rPr lang="pt-BR" sz="1800" b="1" dirty="0"/>
              <a:t> Israel; mas as palavras que proferiu foram diretamente contrárias aos sentimentos de seu coração. Foi constrangido a pronunciar </a:t>
            </a:r>
            <a:r>
              <a:rPr lang="pt-BR" sz="1800" b="1" dirty="0">
                <a:solidFill>
                  <a:srgbClr val="FF0000"/>
                </a:solidFill>
              </a:rPr>
              <a:t>bênçãos,</a:t>
            </a:r>
            <a:r>
              <a:rPr lang="pt-BR" sz="1800" b="1" dirty="0"/>
              <a:t> enquanto sua alma estava cheia de maldições.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1800" b="1" dirty="0"/>
              <a:t>Olhando Balaão para o acampamento de Israel, viu com espanto as </a:t>
            </a:r>
            <a:r>
              <a:rPr lang="pt-BR" sz="1800" b="1" dirty="0">
                <a:solidFill>
                  <a:srgbClr val="FF0000"/>
                </a:solidFill>
              </a:rPr>
              <a:t>provas de sua prosperidade. </a:t>
            </a:r>
            <a:r>
              <a:rPr lang="pt-BR" sz="1800" b="1" dirty="0"/>
              <a:t>A ele haviam sido representados como uma multidão rude, desorganizada, que infestava o país em bandos errantes, os quais eram uma peste e terror às nações circunvizinhas; mas sua aparência era o inverso de tudo isto. Viu a grande extensão e o perfeito arranjo de seu acampamento, apresentando tudo os indícios de uma disciplina e ordem completas.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68EBC7-E809-C802-869E-B61027DF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124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B8EA5-2EBD-1B78-7186-6B6EDF9F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435EAC-02CA-452F-C7C4-7C158D946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92C2F55-D625-25E7-AE86-32697C29A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Foi-lhe mostrado o favor com que Deus olhava a Israel, e o caráter distintivo de povo escolhido Seu. Não deveriam ficar no mesmo nível das outras nações, mas ser </a:t>
            </a:r>
            <a:r>
              <a:rPr lang="pt-BR" sz="1800" b="1" dirty="0">
                <a:solidFill>
                  <a:srgbClr val="FF0000"/>
                </a:solidFill>
              </a:rPr>
              <a:t>exaltados</a:t>
            </a:r>
            <a:r>
              <a:rPr lang="pt-BR" sz="1800" b="1" dirty="0"/>
              <a:t> acima delas todas.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Por todos os anos de seu cativeiro, através de todos os séculos desde que foram dispersos entre as nações têm eles permanecido como </a:t>
            </a:r>
            <a:r>
              <a:rPr lang="pt-BR" sz="1800" b="1" dirty="0">
                <a:solidFill>
                  <a:srgbClr val="FF0000"/>
                </a:solidFill>
              </a:rPr>
              <a:t>um povo distinto. </a:t>
            </a:r>
            <a:r>
              <a:rPr lang="pt-BR" sz="1800" b="1" dirty="0"/>
              <a:t>Assim o povo de Deus — o verdadeiro Israel — embora disperso por todas as nações, não são na Terra senão peregrinos, cuja cidadania está no Céu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CA12CE-1FA1-D4E3-46BB-810E3B1AB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114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40804-4F8C-B530-9819-C2926848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0E678F9-7E2D-3DE1-EE4F-169CE79E0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901640-7E8C-9154-DEB9-824C8BEB3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9742C3-54F1-6564-DC3F-2F0345E87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56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ABE47-B85B-3C55-9DFC-C449E9991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0363FE-46C3-106A-8159-0719681C9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EF56CF-154E-FBDD-74A0-9E2D200D5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Não somente foi mostrada a Balaão a história do povo hebreu como nação, mas ele viu o crescimento e </a:t>
            </a:r>
            <a:r>
              <a:rPr lang="pt-BR" sz="1800" b="1" dirty="0">
                <a:solidFill>
                  <a:srgbClr val="FF0000"/>
                </a:solidFill>
              </a:rPr>
              <a:t>prosperidade</a:t>
            </a:r>
            <a:r>
              <a:rPr lang="pt-BR" sz="1800" b="1" dirty="0"/>
              <a:t> do verdadeiro Israel de Deus até o final do tempo. E viu-os saírem de seus túmulos, coroados de glória, honra e </a:t>
            </a:r>
            <a:r>
              <a:rPr lang="pt-BR" sz="1800" b="1" dirty="0">
                <a:solidFill>
                  <a:srgbClr val="FF0000"/>
                </a:solidFill>
              </a:rPr>
              <a:t>imortalidade</a:t>
            </a:r>
            <a:r>
              <a:rPr lang="pt-BR" sz="1800" b="1" dirty="0"/>
              <a:t>... regozijando-se nas glórias imarcescíveis da Terra renovada.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1800" b="1" dirty="0"/>
              <a:t>“A minha alma morra a morte do justo, e seja o meu fim como o seu”. Números 23:10. Se Balaão tivesse tido disposição para aceitar a luz que Deus dera, teria então tornado verdadeiras para si as Suas palavras; teria de pronto cortado toda a conexão com Moabe. Não mais teria abusado da misericórdia de Deus, mas a Ele teria voltado com profundo </a:t>
            </a:r>
            <a:r>
              <a:rPr lang="pt-BR" sz="1800" b="1" dirty="0">
                <a:solidFill>
                  <a:srgbClr val="FF0000"/>
                </a:solidFill>
              </a:rPr>
              <a:t>arrependimento. </a:t>
            </a:r>
            <a:r>
              <a:rPr lang="pt-BR" sz="1800" b="1" dirty="0"/>
              <a:t>Mas Balaão amava o salário da injustiça, e estava decidido a consegui-lo.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FC70CF-9F7B-D860-96ED-916A3C418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1622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99F6E-1FAA-E9D2-BB8A-917A8AE59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D83A93-8E50-F61C-F2FA-1034C71E2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1621B3-B079-449D-5983-1F4072CFF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675FCB-C871-0022-C2A6-90FE1D5BB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001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2345-FE5E-7575-091D-1E636289B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59347F-CB20-A0A2-7498-CBD2E920A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EA62C06-B5A0-4C6A-E55C-879408B46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ABCE55-CF9F-8C7A-D0F9-FB616D211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9410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8D35-D3CB-C3D9-602A-0EF764780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CEED13F-CFCD-4255-A047-9F3E2A5DD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CDC79E7-0A2D-727B-D38E-3FA3E4C65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A4BC87-3D19-EA59-8793-EB0E77BC7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04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 povo de Moabe não fora incomodado por Israel, todavia eles tinham observado com inquietadores </a:t>
            </a:r>
            <a:r>
              <a:rPr lang="pt-BR" sz="1800" b="1" dirty="0">
                <a:solidFill>
                  <a:srgbClr val="FF0000"/>
                </a:solidFill>
              </a:rPr>
              <a:t>pressentimentos</a:t>
            </a:r>
            <a:r>
              <a:rPr lang="pt-BR" sz="1800" b="1" dirty="0"/>
              <a:t> tudo que ocorrera nos países circunvizinhos.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Os moabitas não ousaram arriscar contra ele um ataque; </a:t>
            </a:r>
            <a:r>
              <a:rPr lang="pt-BR" sz="1800" b="1" dirty="0">
                <a:solidFill>
                  <a:srgbClr val="FF0000"/>
                </a:solidFill>
              </a:rPr>
              <a:t>o recurso às armas </a:t>
            </a:r>
            <a:r>
              <a:rPr lang="pt-BR" sz="1800" b="1" dirty="0"/>
              <a:t>seria inútil em vista das forças sobrenaturais que operavam em seu favor.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 decidiram-se, como Faraó fizera, a pôr a seu serviço o poder da </a:t>
            </a:r>
            <a:r>
              <a:rPr lang="pt-BR" sz="1800" b="1" dirty="0">
                <a:solidFill>
                  <a:srgbClr val="FF0000"/>
                </a:solidFill>
              </a:rPr>
              <a:t>feitiçaria</a:t>
            </a:r>
            <a:r>
              <a:rPr lang="pt-BR" sz="1800" b="1" dirty="0"/>
              <a:t> para contrariar a obra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Queriam acarretar uma </a:t>
            </a:r>
            <a:r>
              <a:rPr lang="pt-BR" sz="1800" b="1" dirty="0">
                <a:solidFill>
                  <a:srgbClr val="FF0000"/>
                </a:solidFill>
              </a:rPr>
              <a:t>maldição</a:t>
            </a:r>
            <a:r>
              <a:rPr lang="pt-BR" sz="1800" b="1" dirty="0"/>
              <a:t> sobre Israel.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002C6-F278-6C8D-594E-D8EE485CA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5D7A82-DE9A-A410-DA0D-4C98F8FE6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5187E1-FE42-BABB-EFBF-6FFC2C990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27AFBF-6118-8137-D28A-3389F5738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857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57DEC-170B-FFA1-A16B-024F842AA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3F471E9-8263-1065-6D15-A08545FF0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6CFA174-F28C-CE38-C453-B9EB5153D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96F279-2954-88EE-BE19-1DAE6925B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2015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3992B-0936-B1E6-7E6A-BA847C529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B674BC7-0AC6-A147-A70F-9FC81D7C7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A182E44-4DD6-9CB2-C788-A45C485BC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13D3798-1706-9A2B-669C-DD2B57BA8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9650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DA076-4FAE-2621-2D3D-C08FD4DF6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7039FB0-C60F-F30D-1DC8-D34E3F411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DA01C00-D829-FA83-D88D-2B4ABCBE7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E5EF00-4C66-7878-FD8D-17A3770A4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10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81709-0505-9CF0-EA1D-E23B8D1A0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02E6D5-5447-0C4B-7610-BEED2B73D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C4559E5-E771-F684-ED88-BD604AE2A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64086D-26E1-37AC-8E15-8402AF92B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9655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04F32-0002-0E69-8F1C-8FA2464B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D40076-8EDE-BAEE-732D-84783DAD3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EEB2CF0-A08A-9EEB-56B8-C7F409736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7D7A06-41A6-12FB-A3C3-79FB42ACE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2590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A3186-F3DE-2A31-77FE-0FBACFB6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58E09F-498E-2BD7-15D5-A809428D0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59CE226-4D8C-342B-AD09-73F295244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aceitara sem pôr em dúvida a promessa de um filho,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esperou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Deus cumprisse a palavra no tempo e maneira que Ele o entendia. Foi permitida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demora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provar sua fé no poder de Deus; mas ele não pôde suportar a prova.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Sara sugeriu, como um plano pelo qual o propósito divino poderia cumprir-se, que uma de suas servas fosse tomada por Abraão como segunda mulher.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 tornara tão espalhada que deixara de ser considerada como pecado; mas nem por isso deixava de ser uma violação da lei de Deus, e era de resultado fatal à santidade e paz na relação da família.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D97EBA-E4AA-C23A-50F2-F3F8C2581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7709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8C436-1540-C23B-D19E-037E4B7D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0CD5C7-9C10-455F-E110-0427FF5DC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A5EB74-EBEC-A184-37F6-188630C3A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 – entregar TODOS os desejos a Deus. Guardar </a:t>
            </a:r>
            <a:r>
              <a:rPr lang="pt-BR" sz="18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nEle</a:t>
            </a:r>
            <a:r>
              <a:rPr lang="pt-BR" sz="18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nosso coração!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b="1" dirty="0"/>
              <a:t>É coisa perigosa permitir que uma característica infiel viva no coração. Um pecado acariciado pouco a pouco aviltará o caráter, levando todas as suas faculdades mais nobres em sujeição ao ruim desejo. A remoção de uma única salvaguarda da consciência, a condescendência com um mau hábito sequer, o descuido das elevadas exigências do dever, derribam as defesas da alma, e abrem o caminho para entrar Satanás e transviar-nos. O único meio seguro é fazer nossas orações subirem diariamente, de um coração sincero, como fazia Davi: “Dirige os meus passos nos Teus caminhos, para que as minhas pegadas não vacilem”. Salmos 17:5. </a:t>
            </a:r>
            <a:endParaRPr lang="pt-BR" sz="18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8B6E49-BF70-CE7F-4D2D-BC7E6434C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48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98244-BCB4-9509-4328-B5421218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CE9E5A-7C81-C31C-0753-2E4B072C9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38301B3-5E39-98CC-70A4-BCB07D67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26B6D8-6673-46AF-E843-A4EB6C9DD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63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11A7B-7637-8BA7-D9C4-EADC3DA4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A7FBDF-6A2B-0D8B-037C-574408C07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7ED662-A240-41AB-9643-534E4B892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Dizia-se que Balaão, morador da Mesopotâmia, possuía </a:t>
            </a:r>
            <a:r>
              <a:rPr lang="pt-BR" sz="1800" b="1" dirty="0">
                <a:solidFill>
                  <a:srgbClr val="FF0000"/>
                </a:solidFill>
              </a:rPr>
              <a:t>poderes sobrenaturais, </a:t>
            </a:r>
            <a:r>
              <a:rPr lang="pt-BR" sz="1800" b="1" dirty="0"/>
              <a:t>e sua fama chegou à terra de Moabe. Resolveu-se chamá-lo em seu auxílio.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Nestas condições, mensageiros dos “anciãos dos moabitas e os anciãos dos midianitas”, foram enviados para conseguirem suas adivinhações e </a:t>
            </a:r>
            <a:r>
              <a:rPr lang="pt-BR" sz="1800" b="1" dirty="0">
                <a:solidFill>
                  <a:srgbClr val="FF0000"/>
                </a:solidFill>
              </a:rPr>
              <a:t>encantamentos </a:t>
            </a:r>
            <a:r>
              <a:rPr lang="pt-BR" sz="1800" b="1" dirty="0"/>
              <a:t>contra Israel.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411756-34A0-2C55-274E-608C71E1A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8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6040-EAF9-984F-F3A6-2C2805F2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15A65F-3CF1-D843-9824-3BE65DC11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39E217-3415-7B77-EFBD-57080545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Balaão já havia sido um bom homem e profeta de Deus; mas </a:t>
            </a:r>
            <a:r>
              <a:rPr lang="pt-BR" sz="1800" b="1" dirty="0">
                <a:solidFill>
                  <a:srgbClr val="FF0000"/>
                </a:solidFill>
              </a:rPr>
              <a:t>apostatara</a:t>
            </a:r>
            <a:r>
              <a:rPr lang="pt-BR" sz="1800" b="1" dirty="0"/>
              <a:t> e entregara-se à cobiça; todavia professava ainda ser servo do Altíssimo.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Não ignorava a obra de Deus em prol de Israel; e, quando os enviados comunicaram sua mensagem, bem </a:t>
            </a:r>
            <a:r>
              <a:rPr lang="pt-BR" sz="1800" b="1" dirty="0">
                <a:solidFill>
                  <a:srgbClr val="FF0000"/>
                </a:solidFill>
              </a:rPr>
              <a:t>sabia</a:t>
            </a:r>
            <a:r>
              <a:rPr lang="pt-BR" sz="1800" b="1" dirty="0"/>
              <a:t> que era seu dever recusar as recompensas de </a:t>
            </a:r>
            <a:r>
              <a:rPr lang="pt-BR" sz="1800" b="1" dirty="0" err="1"/>
              <a:t>Balaque</a:t>
            </a:r>
            <a:r>
              <a:rPr lang="pt-BR" sz="1800" b="1" dirty="0"/>
              <a:t>, e despedir os embaixadores.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 </a:t>
            </a:r>
            <a:r>
              <a:rPr lang="pt-BR" sz="1800" b="1" dirty="0">
                <a:solidFill>
                  <a:srgbClr val="FF0000"/>
                </a:solidFill>
              </a:rPr>
              <a:t>arriscou-se</a:t>
            </a:r>
            <a:r>
              <a:rPr lang="pt-BR" sz="1800" b="1" dirty="0"/>
              <a:t> a contemporizar com a tentação, e instou com os mensageiros para que ficassem com ele aquela noite, declarando que não poderia dar resposta decisiva antes que houvesse pedido conselho da parte do Senhor.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F0B441-5316-FE23-B07A-D6B5F7D9E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03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E683C-E516-CB8F-5E6E-135818360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3A8F90-9E83-08DC-3D6E-349E1C974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CFF9403-6336-6BA7-EFE3-44635374E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Balaão sabia que sua conduta </a:t>
            </a:r>
            <a:r>
              <a:rPr lang="pt-BR" sz="1800" b="1" dirty="0">
                <a:solidFill>
                  <a:srgbClr val="FF0000"/>
                </a:solidFill>
              </a:rPr>
              <a:t>não poderia prejudicar </a:t>
            </a:r>
            <a:r>
              <a:rPr lang="pt-BR" sz="1800" b="1" dirty="0"/>
              <a:t>Israel. Deus estava ao lado deles; e, enquanto fossem fiéis, nenhum poder adverso, da Terra ou do inferno, poderia prevalecer contra eles.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Mas seu orgulho fora </a:t>
            </a:r>
            <a:r>
              <a:rPr lang="pt-BR" sz="1800" b="1" dirty="0">
                <a:solidFill>
                  <a:srgbClr val="FF0000"/>
                </a:solidFill>
              </a:rPr>
              <a:t>lisonjeado</a:t>
            </a:r>
            <a:r>
              <a:rPr lang="pt-BR" sz="1800" b="1" dirty="0"/>
              <a:t> com as palavras dos embaixadores: “A quem tu abençoares será abençoado, e a quem tu amaldiçoares será amaldiçoado”. Números 22:6.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1800" b="1" dirty="0"/>
              <a:t>As seduções de valiosas </a:t>
            </a:r>
            <a:r>
              <a:rPr lang="pt-BR" sz="1800" b="1" dirty="0">
                <a:solidFill>
                  <a:srgbClr val="FF0000"/>
                </a:solidFill>
              </a:rPr>
              <a:t>dádivas</a:t>
            </a:r>
            <a:r>
              <a:rPr lang="pt-BR" sz="1800" b="1" dirty="0"/>
              <a:t> e a </a:t>
            </a:r>
            <a:r>
              <a:rPr lang="pt-BR" sz="1800" b="1" dirty="0">
                <a:solidFill>
                  <a:srgbClr val="FF0000"/>
                </a:solidFill>
              </a:rPr>
              <a:t>exaltação</a:t>
            </a:r>
            <a:r>
              <a:rPr lang="pt-BR" sz="1800" b="1" dirty="0"/>
              <a:t> em perspectiva provocaram-lhe a cobiça. Avidamente aceitou os tesouros oferecidos, e então, ao mesmo tempo em que professava obediência estrita à vontade de Deus, procurou satisfazer os desejos de </a:t>
            </a:r>
            <a:r>
              <a:rPr lang="pt-BR" sz="1800" b="1" dirty="0" err="1"/>
              <a:t>Balaque</a:t>
            </a:r>
            <a:r>
              <a:rPr lang="pt-BR" sz="1800" b="1" dirty="0"/>
              <a:t>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4AE250-3A43-1C5A-903C-3B8EE9D4C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61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22/10/2025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039C1E7-72C9-44C2-A679-0EAE4BFACFE5}" type="datetimeFigureOut">
              <a:rPr lang="pt-BR" smtClean="0"/>
              <a:pPr/>
              <a:t>22/10/2025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6FA56B-0866-4707-BAA3-F8EFB45C392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igital de uma montanha&#10;&#10;O conteúdo gerado por IA pode estar incorreto.">
            <a:extLst>
              <a:ext uri="{FF2B5EF4-FFF2-40B4-BE49-F238E27FC236}">
                <a16:creationId xmlns:a16="http://schemas.microsoft.com/office/drawing/2014/main" id="{50444401-B2A1-3485-8D6F-193EB088B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759999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Balaão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40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AB983-78A2-2B12-06FD-6A50ED273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vestindo, homem, foto, vestido&#10;&#10;O conteúdo gerado por IA pode estar incorreto.">
            <a:extLst>
              <a:ext uri="{FF2B5EF4-FFF2-40B4-BE49-F238E27FC236}">
                <a16:creationId xmlns:a16="http://schemas.microsoft.com/office/drawing/2014/main" id="{D599F420-C4CD-CF3B-83B9-AF49C7C2B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B29BF97-407C-DC8D-A883-64E75A0D628F}"/>
              </a:ext>
            </a:extLst>
          </p:cNvPr>
          <p:cNvSpPr/>
          <p:nvPr/>
        </p:nvSpPr>
        <p:spPr>
          <a:xfrm>
            <a:off x="0" y="5585792"/>
            <a:ext cx="119829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Erro Cometem os Cobiçosos?</a:t>
            </a:r>
          </a:p>
        </p:txBody>
      </p:sp>
    </p:spTree>
    <p:extLst>
      <p:ext uri="{BB962C8B-B14F-4D97-AF65-F5344CB8AC3E}">
        <p14:creationId xmlns:p14="http://schemas.microsoft.com/office/powerpoint/2010/main" val="15038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31CCD-25E8-1DE0-5E53-8B9ACF16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A5071-6F3D-4015-D0CE-259E7331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876F3-E8FC-C3CB-9F42-D97E9ECF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16748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O pecado da </a:t>
            </a:r>
            <a:r>
              <a:rPr lang="pt-BR" sz="2400" b="1" dirty="0">
                <a:solidFill>
                  <a:srgbClr val="FF0000"/>
                </a:solidFill>
              </a:rPr>
              <a:t>cobiça,</a:t>
            </a:r>
            <a:r>
              <a:rPr lang="pt-BR" sz="2400" b="1" dirty="0"/>
              <a:t> que Deus declara ser idolatria, dele fizera um servo de ocasião, e, mediante esta única falta, Satanás obteve inteiro domínio Balaão sobre ele.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O tentador está sempre a apresentar </a:t>
            </a:r>
            <a:r>
              <a:rPr lang="pt-BR" sz="2400" b="1" dirty="0">
                <a:solidFill>
                  <a:srgbClr val="FF0000"/>
                </a:solidFill>
              </a:rPr>
              <a:t>lucros</a:t>
            </a:r>
            <a:r>
              <a:rPr lang="pt-BR" sz="2400" b="1" dirty="0"/>
              <a:t> e </a:t>
            </a:r>
            <a:r>
              <a:rPr lang="pt-BR" sz="2400" b="1" dirty="0">
                <a:solidFill>
                  <a:srgbClr val="FF0000"/>
                </a:solidFill>
              </a:rPr>
              <a:t>honras </a:t>
            </a:r>
            <a:r>
              <a:rPr lang="pt-BR" sz="2400" b="1" dirty="0"/>
              <a:t>mundanas para aliciar os homens do serviço de Deus. Diz-lhes que são os seus demasiados escrúpulos de consciência que os impedem de alcançar a prosperidade. Farão e ousarão as mais terríveis coisas quando uma vez se entregaram ao domínio da cobiça e do desejo de poderio. Muitos se lisonjeiam com a ideia de que podem afastar-se da integridade estrita durante algum tempo, por amor a alguma vantagem mundana, e que, tendo conseguido seu objetivo, podem mudar sua conduta quando lhes aprouver. Esses tais se acham a enredar-se na cilada de Satanás, e raramente escapam.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C70FF26-93E3-976A-4EE4-79BF7E6E8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98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320A-B39F-2817-553A-B161DFF4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O conteúdo gerado por IA pode estar incorreto.">
            <a:extLst>
              <a:ext uri="{FF2B5EF4-FFF2-40B4-BE49-F238E27FC236}">
                <a16:creationId xmlns:a16="http://schemas.microsoft.com/office/drawing/2014/main" id="{35AD362F-D2F1-00CE-68DF-86A556E94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1C9BDE-0933-0317-0FC6-015BE593276E}"/>
              </a:ext>
            </a:extLst>
          </p:cNvPr>
          <p:cNvSpPr/>
          <p:nvPr/>
        </p:nvSpPr>
        <p:spPr>
          <a:xfrm>
            <a:off x="0" y="56902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Balaão Tentou Fazer Com Deus?</a:t>
            </a:r>
          </a:p>
        </p:txBody>
      </p:sp>
    </p:spTree>
    <p:extLst>
      <p:ext uri="{BB962C8B-B14F-4D97-AF65-F5344CB8AC3E}">
        <p14:creationId xmlns:p14="http://schemas.microsoft.com/office/powerpoint/2010/main" val="1890525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831DB-C5B0-04A6-78B1-7F0DBF64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35AA15-917F-2440-F658-609B3CB5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2B5E8-B179-222B-EAD3-6E9E4C68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811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Supondo que a demora de Balaão visava simplesmente conseguir uma </a:t>
            </a:r>
            <a:r>
              <a:rPr lang="pt-BR" sz="2400" b="1" dirty="0">
                <a:solidFill>
                  <a:srgbClr val="FF0000"/>
                </a:solidFill>
              </a:rPr>
              <a:t>recompensa mais valiosa, </a:t>
            </a:r>
            <a:r>
              <a:rPr lang="pt-BR" sz="2400" b="1" dirty="0"/>
              <a:t>o rei enviou príncipes mais dignos do que os primeiros, com promessas de mais altas honras, e com autorização de concordar com quaisquer condições que Balaão pudesse exigir.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Em resposta ele se disse possuidor de muita integridade, afirmando-lhes que nenhuma quantidade de ouro poderia induzi-lo a ir de encontro à vontade de Deus. Mas </a:t>
            </a:r>
            <a:r>
              <a:rPr lang="pt-BR" sz="2400" b="1" dirty="0">
                <a:solidFill>
                  <a:srgbClr val="FF0000"/>
                </a:solidFill>
              </a:rPr>
              <a:t>anelava condescender </a:t>
            </a:r>
            <a:r>
              <a:rPr lang="pt-BR" sz="2400" b="1" dirty="0"/>
              <a:t>com o pedido do rei; e, se bem que a vontade de Deus já se lhe houvesse tornado definidamente conhecida, insistiu com os mensageiros para que ficassem, a fim de que pudesse consultar outra vez a Deus; e isto como se o Ser infinito fosse um homem, para ser </a:t>
            </a:r>
            <a:r>
              <a:rPr lang="pt-BR" sz="2400" b="1" dirty="0">
                <a:solidFill>
                  <a:srgbClr val="FF0000"/>
                </a:solidFill>
              </a:rPr>
              <a:t>persuadido.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9F1F9A2-E2C6-BDD6-20B6-8E24B6E34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8A504-0774-DBE7-FF5F-F784093AD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CE1724-A7D7-F759-C583-C4C8D0D77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4A344E-7AFD-F668-D915-02CDE3CE2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062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Até este ponto o Senhor permitiria que Balaão seguisse sua vontade, porque ele estava resolvido a isto. Não procurou fazer a vontade de Deus, mas escolheu seu próprio caminho e então </a:t>
            </a:r>
            <a:r>
              <a:rPr lang="pt-BR" sz="2400" b="1" dirty="0">
                <a:solidFill>
                  <a:srgbClr val="FF0000"/>
                </a:solidFill>
              </a:rPr>
              <a:t>esforçou-se por conseguir </a:t>
            </a:r>
            <a:r>
              <a:rPr lang="pt-BR" sz="2400" b="1" dirty="0"/>
              <a:t>a sanção do Senhor.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Há na atualidade milhares que estão seguindo uma conduta semelhante. Não teriam dificuldade em compreender seu dever se este estivesse em harmonia com </a:t>
            </a:r>
            <a:r>
              <a:rPr lang="pt-BR" sz="2400" b="1" dirty="0">
                <a:solidFill>
                  <a:srgbClr val="FF0000"/>
                </a:solidFill>
              </a:rPr>
              <a:t>suas inclinações. </a:t>
            </a:r>
            <a:r>
              <a:rPr lang="pt-BR" sz="2400" b="1" dirty="0"/>
              <a:t>Acha-se na Bíblia claramente posto diante deles, ou é evidentemente indicado pelas circunstâncias ou pela razão. Mas porque tais evidências são contrárias aos seus desejos e inclinações, frequentemente as põem de lado, e ousam ir a Deus para saberem o seu dever.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7485E11-6C43-B9E1-42D6-27D875BE3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61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2A4B2-A364-20A4-79A5-BC7308411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0D011E-AF29-F03B-906D-9546AB8D5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2E7F8E-A38E-3413-2069-265A5021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56386"/>
            <a:ext cx="8690365" cy="627098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Aparentemente com grande consciência, oram demorada e fervorosamente rogando luz. Mas com Deus não se brinca. </a:t>
            </a:r>
            <a:r>
              <a:rPr lang="pt-BR" sz="2400" b="1" dirty="0">
                <a:solidFill>
                  <a:srgbClr val="FF0000"/>
                </a:solidFill>
              </a:rPr>
              <a:t>Ele muitas vezes permite que tais pessoas sigam seus desejos, e sofram o resultado. </a:t>
            </a:r>
            <a:r>
              <a:rPr lang="pt-BR" sz="2400" b="1" dirty="0"/>
              <a:t>“O Meu povo não quis ouvir a Minha voz. [...] Pelo que Eu os entreguei aos desejos dos seus corações, e andaram segundo os seus próprios conselhos”. Salmos 81:11, 12.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Quando alguém vê claramente o dever, não tome a liberdade de ir a Deus com oração para que possa ser </a:t>
            </a:r>
            <a:r>
              <a:rPr lang="pt-BR" sz="2400" b="1" dirty="0">
                <a:solidFill>
                  <a:srgbClr val="FF0000"/>
                </a:solidFill>
              </a:rPr>
              <a:t>dispensado</a:t>
            </a:r>
            <a:r>
              <a:rPr lang="pt-BR" sz="2400" b="1" dirty="0"/>
              <a:t> de o cumprir. Antes, deve com espírito humilde e submisso, rogar força e sabedoria divinas para satisfazer as exigências desse dever.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694EE89-94F8-0BDD-2575-F325BBD92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46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16A83-3BE1-50AE-22F7-EA90638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em pé na grama&#10;&#10;O conteúdo gerado por IA pode estar incorreto.">
            <a:extLst>
              <a:ext uri="{FF2B5EF4-FFF2-40B4-BE49-F238E27FC236}">
                <a16:creationId xmlns:a16="http://schemas.microsoft.com/office/drawing/2014/main" id="{4A94DDFD-F0A3-DD78-81F9-976554B3E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8BDB980-31FC-3643-5191-4B198989E654}"/>
              </a:ext>
            </a:extLst>
          </p:cNvPr>
          <p:cNvSpPr/>
          <p:nvPr/>
        </p:nvSpPr>
        <p:spPr>
          <a:xfrm>
            <a:off x="0" y="511551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Balaão Decidiu Ser Infiel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Mesmo Com Toda Ajuda Divina?</a:t>
            </a:r>
          </a:p>
        </p:txBody>
      </p:sp>
    </p:spTree>
    <p:extLst>
      <p:ext uri="{BB962C8B-B14F-4D97-AF65-F5344CB8AC3E}">
        <p14:creationId xmlns:p14="http://schemas.microsoft.com/office/powerpoint/2010/main" val="1276572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559D1-66D9-A714-152D-CBAFB350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152697-E7FB-598B-2DF8-B3A5993E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47B36D-F960-2423-275E-AEEE241E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12693"/>
            <a:ext cx="8690365" cy="651918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Balaão recebera </a:t>
            </a:r>
            <a:r>
              <a:rPr lang="pt-BR" sz="2400" b="1" dirty="0">
                <a:solidFill>
                  <a:srgbClr val="FF0000"/>
                </a:solidFill>
              </a:rPr>
              <a:t>permissão</a:t>
            </a:r>
            <a:r>
              <a:rPr lang="pt-BR" sz="2400" b="1" dirty="0"/>
              <a:t> de ir com os mensageiros de Moabe, se viessem pela manhã chamá-lo. Mas, contrariados com sua demora, e esperando nova recusa, partiram em viagem para seu país sem mais consulta com ele.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Toda a desculpa para condescender com o pedido de </a:t>
            </a:r>
            <a:r>
              <a:rPr lang="pt-BR" sz="2400" b="1" dirty="0" err="1"/>
              <a:t>Balaque</a:t>
            </a:r>
            <a:r>
              <a:rPr lang="pt-BR" sz="2400" b="1" dirty="0"/>
              <a:t> fora agora removida. Mas Balaão estava </a:t>
            </a:r>
            <a:r>
              <a:rPr lang="pt-BR" sz="2400" b="1" dirty="0">
                <a:solidFill>
                  <a:srgbClr val="FF0000"/>
                </a:solidFill>
              </a:rPr>
              <a:t>decidido</a:t>
            </a:r>
            <a:r>
              <a:rPr lang="pt-BR" sz="2400" b="1" dirty="0"/>
              <a:t> a obter a recompensa; e, tomando o animal em que estava habituado a viajar, pôs-se a caminho. Temia que mesmo agora a permissão divina fosse retirada, e avançou ansiosamente, inquieto e receoso de que de alguma maneira deixasse de ganhar a cobiçada recompensa.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3C3F01E-AD5D-5DB3-EEF5-574B38F7D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CB54-3F38-3F4E-FC98-2071113F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nimal com chifres&#10;&#10;O conteúdo gerado por IA pode estar incorreto.">
            <a:extLst>
              <a:ext uri="{FF2B5EF4-FFF2-40B4-BE49-F238E27FC236}">
                <a16:creationId xmlns:a16="http://schemas.microsoft.com/office/drawing/2014/main" id="{99E17887-C623-CAEF-3FF0-4614C8EC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ADFFB66-6DD2-7375-7E18-79475EB3A02C}"/>
              </a:ext>
            </a:extLst>
          </p:cNvPr>
          <p:cNvSpPr/>
          <p:nvPr/>
        </p:nvSpPr>
        <p:spPr>
          <a:xfrm>
            <a:off x="0" y="508939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Terrível Contraste se Vê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Entre a Jumenta e Balaão?</a:t>
            </a:r>
          </a:p>
        </p:txBody>
      </p:sp>
    </p:spTree>
    <p:extLst>
      <p:ext uri="{BB962C8B-B14F-4D97-AF65-F5344CB8AC3E}">
        <p14:creationId xmlns:p14="http://schemas.microsoft.com/office/powerpoint/2010/main" val="326278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2BBAE-6BB7-A4DC-ACB7-54B0587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D3A50B-45F5-E41C-D78E-65BCFE2B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85967-2C71-DA35-2F87-860817BD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062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</a:t>
            </a:r>
            <a:r>
              <a:rPr lang="pt-BR" sz="2400" b="1" dirty="0">
                <a:solidFill>
                  <a:srgbClr val="FF0000"/>
                </a:solidFill>
              </a:rPr>
              <a:t>animal viu </a:t>
            </a:r>
            <a:r>
              <a:rPr lang="pt-BR" sz="2400" b="1" dirty="0"/>
              <a:t>o mensageiro divino, e desviou-se da estrada para o campo. Com pancadas cruéis Balaão o trouxe novamente para o caminho; mas, outra vez, em um lugar estreito entre duas paredes apareceu o anjo, e o animal, procurando evitar a figura ameaçadora, apertou o pé do Balaão seu dono contra a parede.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 novo, “num lugar estreito, onde não havia caminho para se desviar nem para a direita nem para a esquerda” (Números 22:26), apareceu o anjo, como antes, em atitude ameaçadora; e o pobre animal, tremendo de terror, </a:t>
            </a:r>
            <a:r>
              <a:rPr lang="pt-BR" sz="2400" b="1" dirty="0">
                <a:solidFill>
                  <a:srgbClr val="FF0000"/>
                </a:solidFill>
              </a:rPr>
              <a:t>parou, e caiu em terra </a:t>
            </a:r>
            <a:r>
              <a:rPr lang="pt-BR" sz="2400" b="1" dirty="0"/>
              <a:t>sob aquele que o cavalgava. A raiva de Balaão não teve limites, e com o bordão espancou mais cruelmente do que antes o animal.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8A3244B-F6FD-2C49-AC08-2B38BFDAD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Números 22-24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CBF228-4233-E405-4C05-3B6D02848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15DA5A-09D2-A611-1E09-4F3AE5C7C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B9BEED-966D-5480-743E-51B701232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7559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Deus </a:t>
            </a:r>
            <a:r>
              <a:rPr lang="pt-BR" sz="2400" b="1" dirty="0">
                <a:solidFill>
                  <a:srgbClr val="FF0000"/>
                </a:solidFill>
              </a:rPr>
              <a:t>abriu então a boca deste, </a:t>
            </a:r>
            <a:r>
              <a:rPr lang="pt-BR" sz="2400" b="1" dirty="0"/>
              <a:t>e, pelo “mudo jumento, falando com voz humana”, “impediu a loucura do profeta”. 2 Pedro 2:16. “Que te fiz eu”, disse o animal, “que me espancaste estas três vezes?” Números 22:28. Furioso </a:t>
            </a:r>
            <a:r>
              <a:rPr lang="pt-BR" sz="2400" b="1" dirty="0">
                <a:solidFill>
                  <a:srgbClr val="FF0000"/>
                </a:solidFill>
              </a:rPr>
              <a:t>Balaão respondeu ao animal: </a:t>
            </a:r>
            <a:r>
              <a:rPr lang="pt-BR" sz="2400" b="1" dirty="0"/>
              <a:t>“Por que zombaste de mim; oxalá tivera eu uma espada na mão, porque agora te matara.”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Ali estava um </a:t>
            </a:r>
            <a:r>
              <a:rPr lang="pt-BR" sz="2400" b="1" dirty="0">
                <a:solidFill>
                  <a:srgbClr val="FF0000"/>
                </a:solidFill>
              </a:rPr>
              <a:t>mágico</a:t>
            </a:r>
            <a:r>
              <a:rPr lang="pt-BR" sz="2400" b="1" dirty="0"/>
              <a:t> professo, a caminho para pronunciar uma maldição sobre um povo inteiro, com o intento de </a:t>
            </a:r>
            <a:r>
              <a:rPr lang="pt-BR" sz="2400" b="1" dirty="0">
                <a:solidFill>
                  <a:srgbClr val="FF0000"/>
                </a:solidFill>
              </a:rPr>
              <a:t>paralisar sua força, </a:t>
            </a:r>
            <a:r>
              <a:rPr lang="pt-BR" sz="2400" b="1" dirty="0"/>
              <a:t>ao mesmo tempo em que não tinha poder mesmo para matar o animal que cavalgava! </a:t>
            </a:r>
            <a:r>
              <a:rPr lang="pt-BR" sz="2400" b="1" dirty="0">
                <a:solidFill>
                  <a:srgbClr val="FF0000"/>
                </a:solidFill>
              </a:rPr>
              <a:t>Abrem-se agora os olhos </a:t>
            </a:r>
            <a:r>
              <a:rPr lang="pt-BR" sz="2400" b="1" dirty="0"/>
              <a:t>de Balaão, e ele vê em pé o anjo de Deus com a espada desembainhada pronto para o matar.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6F27F88-223E-474F-E19E-E8D30AE3A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11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2A6-E58F-A2CF-18DC-FB849B218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de óculos com a mão no rosto&#10;&#10;O conteúdo gerado por IA pode estar incorreto.">
            <a:extLst>
              <a:ext uri="{FF2B5EF4-FFF2-40B4-BE49-F238E27FC236}">
                <a16:creationId xmlns:a16="http://schemas.microsoft.com/office/drawing/2014/main" id="{380457E6-0901-0147-AD9D-1D538BA34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3E37C5D-50E5-54BD-E06B-82189C06D3D4}"/>
              </a:ext>
            </a:extLst>
          </p:cNvPr>
          <p:cNvSpPr/>
          <p:nvPr/>
        </p:nvSpPr>
        <p:spPr>
          <a:xfrm>
            <a:off x="117566" y="2367171"/>
            <a:ext cx="41931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Cegos Ficam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os Cobiçosos?</a:t>
            </a:r>
          </a:p>
        </p:txBody>
      </p:sp>
    </p:spTree>
    <p:extLst>
      <p:ext uri="{BB962C8B-B14F-4D97-AF65-F5344CB8AC3E}">
        <p14:creationId xmlns:p14="http://schemas.microsoft.com/office/powerpoint/2010/main" val="85694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1D916-9553-CFF9-4297-FA14B48C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5332B0-8711-E65B-5863-4E3B7809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8D893A-16BB-76BE-246C-045AEF66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60441"/>
            <a:ext cx="8690365" cy="649305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Balaão </a:t>
            </a:r>
            <a:r>
              <a:rPr lang="pt-BR" sz="2400" b="1" dirty="0">
                <a:solidFill>
                  <a:srgbClr val="FF0000"/>
                </a:solidFill>
              </a:rPr>
              <a:t>devia a conservação de sua vida </a:t>
            </a:r>
            <a:r>
              <a:rPr lang="pt-BR" sz="2400" b="1" dirty="0"/>
              <a:t>ao pobre animal que tratara tão cruelmente. O homem que pretendia ser profeta do Senhor, que declarou estar “de olhos abertos”, e ver “a visão do Todo poderoso” (Números 24:3, 4), estava tão cego pela cobiça e ambição que não pôde divisar o anjo de Deus, visível para seu animal. “O deus deste século cegou os entendimentos dos incrédulos”. 2 Coríntios 4:4.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Quantos não se acham assim cegos! Arremessam-se em trilhas vedadas, </a:t>
            </a:r>
            <a:r>
              <a:rPr lang="pt-BR" sz="2400" b="1" dirty="0">
                <a:solidFill>
                  <a:srgbClr val="FF0000"/>
                </a:solidFill>
              </a:rPr>
              <a:t>transgredindo</a:t>
            </a:r>
            <a:r>
              <a:rPr lang="pt-BR" sz="2400" b="1" dirty="0"/>
              <a:t> a lei divina, e não podem discernir que Deus e Seus anjos estão contra eles. Semelhantes a Balaão zangam-se com aqueles que querem impedir sua ruína.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16CB064-A011-3CAC-5B3B-C5EA29CDC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826-983C-63A5-DB65-40474E012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andando com cachorro&#10;&#10;O conteúdo gerado por IA pode estar incorreto.">
            <a:extLst>
              <a:ext uri="{FF2B5EF4-FFF2-40B4-BE49-F238E27FC236}">
                <a16:creationId xmlns:a16="http://schemas.microsoft.com/office/drawing/2014/main" id="{AA0F48BD-DF09-8B8C-BB50-2CF79029F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516F94-F679-B013-8D5F-0AD2BE295E41}"/>
              </a:ext>
            </a:extLst>
          </p:cNvPr>
          <p:cNvSpPr/>
          <p:nvPr/>
        </p:nvSpPr>
        <p:spPr>
          <a:xfrm>
            <a:off x="0" y="574253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Vê o Mau Trato aos Animais?</a:t>
            </a:r>
          </a:p>
        </p:txBody>
      </p:sp>
    </p:spTree>
    <p:extLst>
      <p:ext uri="{BB962C8B-B14F-4D97-AF65-F5344CB8AC3E}">
        <p14:creationId xmlns:p14="http://schemas.microsoft.com/office/powerpoint/2010/main" val="10581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C08FD-2D89-585E-8484-5E69B72B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FCB9B7-B1E5-B1BD-491F-7C1940F4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CD9884-FAFC-3F48-BEFE-682F5BD4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Poucos se compenetram, quanto deveriam, da pecaminosidade de </a:t>
            </a:r>
            <a:r>
              <a:rPr lang="pt-BR" sz="2400" b="1" dirty="0">
                <a:solidFill>
                  <a:srgbClr val="FF0000"/>
                </a:solidFill>
              </a:rPr>
              <a:t>maltratar os animais, </a:t>
            </a:r>
            <a:r>
              <a:rPr lang="pt-BR" sz="2400" b="1" dirty="0"/>
              <a:t>ou deixá-los sofrer pela negligência. Certamente, pois, ao homem toca procurar aliviar o peso do sofrimento que sua transgressão acarretou sobre as criaturas de Deus, em vez de aumentá-lo. Aquele que maltrata os animais porque os tem em seu poder, é tão covarde quanto tirano. A disposição para causar dor, quer seja ao nosso semelhante quer aos seres irracionais, é </a:t>
            </a:r>
            <a:r>
              <a:rPr lang="pt-BR" sz="2400" b="1" dirty="0">
                <a:solidFill>
                  <a:srgbClr val="FF0000"/>
                </a:solidFill>
              </a:rPr>
              <a:t>satânica. </a:t>
            </a:r>
            <a:r>
              <a:rPr lang="pt-BR" sz="2400" b="1" dirty="0"/>
              <a:t>Muitos não compreendem que sua crueldade haja de ser conhecida, porque os pobres animais mudos não a podem revelar. Um relatório sobe ao Céu, e aproxima-se o dia em que se </a:t>
            </a:r>
            <a:r>
              <a:rPr lang="pt-BR" sz="2400" b="1" dirty="0">
                <a:solidFill>
                  <a:srgbClr val="FF0000"/>
                </a:solidFill>
              </a:rPr>
              <a:t>pronunciará juízo </a:t>
            </a:r>
            <a:r>
              <a:rPr lang="pt-BR" sz="2400" b="1" dirty="0"/>
              <a:t>contra os que maltratam as criaturas de Deus.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CDA3BED-DC57-0541-4178-E03C6B405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D34D-BD4B-89DC-9327-EFCB572A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homem, segurando, mão&#10;&#10;O conteúdo gerado por IA pode estar incorreto.">
            <a:extLst>
              <a:ext uri="{FF2B5EF4-FFF2-40B4-BE49-F238E27FC236}">
                <a16:creationId xmlns:a16="http://schemas.microsoft.com/office/drawing/2014/main" id="{B045DA05-9408-CFB9-5D8F-6B736D5C0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A775BC-25E9-F544-E07E-58A10F4C8699}"/>
              </a:ext>
            </a:extLst>
          </p:cNvPr>
          <p:cNvSpPr/>
          <p:nvPr/>
        </p:nvSpPr>
        <p:spPr>
          <a:xfrm>
            <a:off x="0" y="569029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Quem Dirige as Pessoas, as Nações e o Universo?</a:t>
            </a:r>
          </a:p>
        </p:txBody>
      </p:sp>
    </p:spTree>
    <p:extLst>
      <p:ext uri="{BB962C8B-B14F-4D97-AF65-F5344CB8AC3E}">
        <p14:creationId xmlns:p14="http://schemas.microsoft.com/office/powerpoint/2010/main" val="516013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4A21D-FF65-B940-FA1B-8158C64B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A6A88F-7A0D-ABA7-705F-B5D367D2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B6A824-C7CF-9B2D-C392-3EC7D41B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587015"/>
            <a:ext cx="8690365" cy="580072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Senhor permitiu-lhe prosseguir em sua viagem, mas deu-lhe a entender que suas palavras seriam dirigidas pelo </a:t>
            </a:r>
            <a:r>
              <a:rPr lang="pt-BR" sz="2400" b="1" dirty="0">
                <a:solidFill>
                  <a:srgbClr val="FF0000"/>
                </a:solidFill>
              </a:rPr>
              <a:t>poder divino. </a:t>
            </a:r>
            <a:r>
              <a:rPr lang="pt-BR" sz="2400" b="1" dirty="0"/>
              <a:t>Deus queria dar prova a Moabe que os hebreus estavam sob a guarda do Céu; e isto Ele fez de modo eficaz quando lhes mostrou quão impotente era Balaão mesmo para proferir uma maldição contra eles, sem permissão divina.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palavra que Deus puser na minha boca essa falarei”. Números 22:38. Balaão lamentava grandemente esta restrição; temia que seu propósito não pudesse efetuar-se, porque </a:t>
            </a:r>
            <a:r>
              <a:rPr lang="pt-BR" sz="2400" b="1" dirty="0">
                <a:solidFill>
                  <a:srgbClr val="FF0000"/>
                </a:solidFill>
              </a:rPr>
              <a:t>o poder dirigente do Senhor </a:t>
            </a:r>
            <a:r>
              <a:rPr lang="pt-BR" sz="2400" b="1" dirty="0"/>
              <a:t>estava sobre ele.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B86093E-F958-5DED-F217-FDE683FFC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3836-DCDD-063B-7FA6-92B4EEA2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deitado na cama&#10;&#10;O conteúdo gerado por IA pode estar incorreto.">
            <a:extLst>
              <a:ext uri="{FF2B5EF4-FFF2-40B4-BE49-F238E27FC236}">
                <a16:creationId xmlns:a16="http://schemas.microsoft.com/office/drawing/2014/main" id="{0A2C151C-BD89-10E6-EED8-BD2983D38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E3B5AA6-E996-E93D-52B1-441DF10E1F80}"/>
              </a:ext>
            </a:extLst>
          </p:cNvPr>
          <p:cNvSpPr/>
          <p:nvPr/>
        </p:nvSpPr>
        <p:spPr>
          <a:xfrm>
            <a:off x="117566" y="3979049"/>
            <a:ext cx="62701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Deus Cuida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Seus Filhos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Mesmo Quando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 o Percebem?</a:t>
            </a:r>
          </a:p>
        </p:txBody>
      </p:sp>
    </p:spTree>
    <p:extLst>
      <p:ext uri="{BB962C8B-B14F-4D97-AF65-F5344CB8AC3E}">
        <p14:creationId xmlns:p14="http://schemas.microsoft.com/office/powerpoint/2010/main" val="4017985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67956-82A1-8D96-250E-8717ED703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CD35B0-F515-25FF-8235-AE933EC0E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1CA0EE-060A-C412-B23B-A82795EC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77559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Com grande pompa, o rei com os principais dignitários de seu reino, acompanharam Balaão “aos altos de Baal” (Números 22:41), donde ele podia </a:t>
            </a:r>
            <a:r>
              <a:rPr lang="pt-BR" sz="2400" b="1" dirty="0">
                <a:solidFill>
                  <a:srgbClr val="FF0000"/>
                </a:solidFill>
              </a:rPr>
              <a:t>avistar</a:t>
            </a:r>
            <a:r>
              <a:rPr lang="pt-BR" sz="2400" b="1" dirty="0"/>
              <a:t> as hostes </a:t>
            </a:r>
            <a:r>
              <a:rPr lang="pt-BR" sz="2400" b="1" dirty="0" err="1"/>
              <a:t>hebréias</a:t>
            </a:r>
            <a:r>
              <a:rPr lang="pt-BR" sz="2400" b="1" dirty="0"/>
              <a:t>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Mal sabem os israelitas do que está a acontecer tão perto deles! Quão pouco conhecem o </a:t>
            </a:r>
            <a:r>
              <a:rPr lang="pt-BR" sz="2400" b="1" dirty="0">
                <a:solidFill>
                  <a:srgbClr val="FF0000"/>
                </a:solidFill>
              </a:rPr>
              <a:t>cuidado de Deus, </a:t>
            </a:r>
            <a:r>
              <a:rPr lang="pt-BR" sz="2400" b="1" dirty="0"/>
              <a:t>sobre eles estendido de dia e de noite! Quão embotadas são as percepções do povo de Deus! Quão vagarosos são, em todos os tempos, para compreenderem Seu grande Amor e misericórdia! Se pudessem divisar o maravilhoso poder de Deus constantemente exercido em favor deles, não se lhes encheria o coração de gratidão pelo Seu amor, e de temor ao pensamento de Sua majestade e poder?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F3D9FF5-FE62-B6A1-F464-1C58B014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1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2DFE-B695-9B09-AB6A-33766CD2B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lhando, homem, vestindo, mulher&#10;&#10;O conteúdo gerado por IA pode estar incorreto.">
            <a:extLst>
              <a:ext uri="{FF2B5EF4-FFF2-40B4-BE49-F238E27FC236}">
                <a16:creationId xmlns:a16="http://schemas.microsoft.com/office/drawing/2014/main" id="{B69DD379-1035-7B97-8BF1-338D47E72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24F045A-60D2-21BB-E1CA-A9DADD078F58}"/>
              </a:ext>
            </a:extLst>
          </p:cNvPr>
          <p:cNvSpPr/>
          <p:nvPr/>
        </p:nvSpPr>
        <p:spPr>
          <a:xfrm>
            <a:off x="0" y="498489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Que Maneira Alguém Fiel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Pode Tornar-se Louco aos Olhos de Deus?</a:t>
            </a:r>
          </a:p>
        </p:txBody>
      </p:sp>
    </p:spTree>
    <p:extLst>
      <p:ext uri="{BB962C8B-B14F-4D97-AF65-F5344CB8AC3E}">
        <p14:creationId xmlns:p14="http://schemas.microsoft.com/office/powerpoint/2010/main" val="227183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CCB7A-AC35-D76E-8A5A-CF84E46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a mão no queixo&#10;&#10;O conteúdo gerado por IA pode estar incorreto.">
            <a:extLst>
              <a:ext uri="{FF2B5EF4-FFF2-40B4-BE49-F238E27FC236}">
                <a16:creationId xmlns:a16="http://schemas.microsoft.com/office/drawing/2014/main" id="{4A9EA34A-A74B-211C-5E0E-48A65A4C3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A9F6E0-A5D3-838C-5712-6982C41E4A8A}"/>
              </a:ext>
            </a:extLst>
          </p:cNvPr>
          <p:cNvSpPr/>
          <p:nvPr/>
        </p:nvSpPr>
        <p:spPr>
          <a:xfrm>
            <a:off x="6288504" y="2367171"/>
            <a:ext cx="56628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os Moabitas Enxergavam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Israel e Sua História?</a:t>
            </a:r>
          </a:p>
        </p:txBody>
      </p:sp>
    </p:spTree>
    <p:extLst>
      <p:ext uri="{BB962C8B-B14F-4D97-AF65-F5344CB8AC3E}">
        <p14:creationId xmlns:p14="http://schemas.microsoft.com/office/powerpoint/2010/main" val="357951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B3FF8D-15E1-C9FC-4EC1-9F36784D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861450-0E0C-8E61-5A01-7E6259A5F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8EA925-52DF-564D-7D0E-8485C198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070337"/>
            <a:ext cx="8690365" cy="501695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Balaão tinha algum conhecimento das ofertas sacrificais dos hebreus, e esperava que, </a:t>
            </a:r>
            <a:r>
              <a:rPr lang="pt-BR" sz="2400" b="1" dirty="0">
                <a:solidFill>
                  <a:srgbClr val="FF0000"/>
                </a:solidFill>
              </a:rPr>
              <a:t>sobrepujando-os</a:t>
            </a:r>
            <a:r>
              <a:rPr lang="pt-BR" sz="2400" b="1" dirty="0"/>
              <a:t> em custosas dádivas, pudesse conseguir a bênção de Deus, e conseguir a realização de seus projetos pecaminosos. Assim, os sentimentos dos moabitas idólatras estavam a obter domínio sobre sua mente.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Sua sabedoria se tornara em </a:t>
            </a:r>
            <a:r>
              <a:rPr lang="pt-BR" sz="2400" b="1" dirty="0">
                <a:solidFill>
                  <a:srgbClr val="FF0000"/>
                </a:solidFill>
              </a:rPr>
              <a:t>loucura;</a:t>
            </a:r>
            <a:r>
              <a:rPr lang="pt-BR" sz="2400" b="1" dirty="0"/>
              <a:t> </a:t>
            </a:r>
            <a:r>
              <a:rPr lang="pt-BR" sz="2400" b="1" dirty="0" err="1"/>
              <a:t>nublara-se-lhe</a:t>
            </a:r>
            <a:r>
              <a:rPr lang="pt-BR" sz="2400" b="1" dirty="0"/>
              <a:t> a visão espiritual; trouxera sobre si a cegueira, rendendo-se ao poder de Satanás.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BBBD14C-BDE8-4115-C538-DB44CE371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9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5A589-AE15-CD11-2980-0D369107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Vista de cidade com gramado e árvores ao fundo&#10;&#10;O conteúdo gerado por IA pode estar incorreto.">
            <a:extLst>
              <a:ext uri="{FF2B5EF4-FFF2-40B4-BE49-F238E27FC236}">
                <a16:creationId xmlns:a16="http://schemas.microsoft.com/office/drawing/2014/main" id="{AC030CF1-0926-CB13-4AC2-5CEAF0C66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B08CBE8-9DAA-70FD-893B-CABF3D064A9E}"/>
              </a:ext>
            </a:extLst>
          </p:cNvPr>
          <p:cNvSpPr/>
          <p:nvPr/>
        </p:nvSpPr>
        <p:spPr>
          <a:xfrm>
            <a:off x="0" y="555966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Balaão Viu em Israel?</a:t>
            </a:r>
          </a:p>
        </p:txBody>
      </p:sp>
    </p:spTree>
    <p:extLst>
      <p:ext uri="{BB962C8B-B14F-4D97-AF65-F5344CB8AC3E}">
        <p14:creationId xmlns:p14="http://schemas.microsoft.com/office/powerpoint/2010/main" val="748721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50AA1-38B0-2E42-1CEE-48E0D126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0BD789-3133-76E6-AA15-AE16E1F45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3CC3F3-F545-AEC9-EEC0-F40E4F6D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Balaão confessou que viera com o propósito de </a:t>
            </a:r>
            <a:r>
              <a:rPr lang="pt-BR" sz="2400" b="1" dirty="0">
                <a:solidFill>
                  <a:srgbClr val="FF0000"/>
                </a:solidFill>
              </a:rPr>
              <a:t>amaldiçoar</a:t>
            </a:r>
            <a:r>
              <a:rPr lang="pt-BR" sz="2400" b="1" dirty="0"/>
              <a:t> Israel; mas as palavras que proferiu foram diretamente contrárias aos sentimentos de seu coração. Foi constrangido a pronunciar </a:t>
            </a:r>
            <a:r>
              <a:rPr lang="pt-BR" sz="2400" b="1" dirty="0">
                <a:solidFill>
                  <a:srgbClr val="FF0000"/>
                </a:solidFill>
              </a:rPr>
              <a:t>bênçãos,</a:t>
            </a:r>
            <a:r>
              <a:rPr lang="pt-BR" sz="2400" b="1" dirty="0"/>
              <a:t> enquanto sua alma estava cheia de maldições. </a:t>
            </a: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/>
              <a:t>Olhando Balaão para o acampamento de Israel, viu com espanto as </a:t>
            </a:r>
            <a:r>
              <a:rPr lang="pt-BR" sz="2400" b="1" dirty="0">
                <a:solidFill>
                  <a:srgbClr val="FF0000"/>
                </a:solidFill>
              </a:rPr>
              <a:t>provas de sua prosperidade. </a:t>
            </a:r>
            <a:r>
              <a:rPr lang="pt-BR" sz="2400" b="1" dirty="0"/>
              <a:t>A ele haviam sido representados como uma multidão rude, desorganizada, que infestava o país em bandos errantes, os quais eram uma peste e terror às nações circunvizinhas; mas sua aparência era o inverso de tudo isto. Viu a grande extensão e o perfeito arranjo de seu acampamento, apresentando tudo os indícios de uma disciplina e ordem completas.</a:t>
            </a: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B8FEE27-E00F-8630-8D9B-051AF0027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BADB8-F609-46F7-0B10-754AA793E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D7607F-9088-2078-1F9E-2C71F0082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FC45D8-B63D-32E7-A85C-CA260C4D6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78897"/>
            <a:ext cx="8690365" cy="514758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Foi-lhe mostrado o favor com que Deus olhava a Israel, e o caráter distintivo de povo escolhido Seu. Não deveriam ficar no mesmo nível das outras nações, mas ser </a:t>
            </a:r>
            <a:r>
              <a:rPr lang="pt-BR" sz="2400" b="1" dirty="0">
                <a:solidFill>
                  <a:srgbClr val="FF0000"/>
                </a:solidFill>
              </a:rPr>
              <a:t>exaltados</a:t>
            </a:r>
            <a:r>
              <a:rPr lang="pt-BR" sz="2400" b="1" dirty="0"/>
              <a:t> acima delas todas.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Por todos os anos de seu cativeiro, através de todos os séculos desde que foram dispersos entre as nações têm eles permanecido como </a:t>
            </a:r>
            <a:r>
              <a:rPr lang="pt-BR" sz="2400" b="1" dirty="0">
                <a:solidFill>
                  <a:srgbClr val="FF0000"/>
                </a:solidFill>
              </a:rPr>
              <a:t>um povo distinto. </a:t>
            </a:r>
            <a:r>
              <a:rPr lang="pt-BR" sz="2400" b="1" dirty="0"/>
              <a:t>Assim o povo de Deus — o verdadeiro Israel — embora disperso por todas as nações, não são na Terra senão peregrinos, cuja cidadania está no Céu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30D9F38-436C-97CC-EA80-092AE611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11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2287-E788-C1A3-EFC7-A5A02E22F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de jogo de vídeo game&#10;&#10;O conteúdo gerado por IA pode estar incorreto.">
            <a:extLst>
              <a:ext uri="{FF2B5EF4-FFF2-40B4-BE49-F238E27FC236}">
                <a16:creationId xmlns:a16="http://schemas.microsoft.com/office/drawing/2014/main" id="{B7D8FB32-591B-74A3-830D-99E01385F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BF51B48-D7D4-B2B4-9C07-6F4EFDC60FEB}"/>
              </a:ext>
            </a:extLst>
          </p:cNvPr>
          <p:cNvSpPr/>
          <p:nvPr/>
        </p:nvSpPr>
        <p:spPr>
          <a:xfrm>
            <a:off x="0" y="5677229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Revelações Especiais Recebeu Balaão?</a:t>
            </a:r>
          </a:p>
        </p:txBody>
      </p:sp>
    </p:spTree>
    <p:extLst>
      <p:ext uri="{BB962C8B-B14F-4D97-AF65-F5344CB8AC3E}">
        <p14:creationId xmlns:p14="http://schemas.microsoft.com/office/powerpoint/2010/main" val="4230591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B179E5-BC5E-1133-E343-012B813FB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5A2D3C-5F6F-8462-0089-D64965BE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9C9069-7037-B261-49F1-287C98A0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Não somente foi mostrada a Balaão a história do povo hebreu como nação, mas ele viu o crescimento e </a:t>
            </a:r>
            <a:r>
              <a:rPr lang="pt-BR" sz="2400" b="1" dirty="0">
                <a:solidFill>
                  <a:srgbClr val="FF0000"/>
                </a:solidFill>
              </a:rPr>
              <a:t>prosperidade</a:t>
            </a:r>
            <a:r>
              <a:rPr lang="pt-BR" sz="2400" b="1" dirty="0"/>
              <a:t> do verdadeiro Israel de Deus até o final do tempo. E viu-os saírem de seus túmulos, coroados de glória, honra e </a:t>
            </a:r>
            <a:r>
              <a:rPr lang="pt-BR" sz="2400" b="1" dirty="0">
                <a:solidFill>
                  <a:srgbClr val="FF0000"/>
                </a:solidFill>
              </a:rPr>
              <a:t>imortalidade</a:t>
            </a:r>
            <a:r>
              <a:rPr lang="pt-BR" sz="2400" b="1" dirty="0"/>
              <a:t>... regozijando-se nas glórias imarcescíveis da Terra renovada. </a:t>
            </a: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“A minha alma morra a morte do justo, e seja o meu fim como o seu”. Números 23:10. Se Balaão tivesse tido disposição para aceitar a luz que Deus dera, teria então tornado verdadeiras para si as Suas palavras; teria de pronto cortado toda a conexão com Moabe. Não mais teria abusado da misericórdia de Deus, mas a Ele teria voltado com profundo </a:t>
            </a:r>
            <a:r>
              <a:rPr lang="pt-BR" sz="2400" b="1" dirty="0">
                <a:solidFill>
                  <a:srgbClr val="FF0000"/>
                </a:solidFill>
              </a:rPr>
              <a:t>arrependimento. </a:t>
            </a:r>
            <a:r>
              <a:rPr lang="pt-BR" sz="2400" b="1" dirty="0"/>
              <a:t>Mas Balaão amava o salário da injustiça, e estava decidido a consegui-lo.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9B23902-E355-ADAA-085A-CF9065F2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4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terno e óculos&#10;&#10;O conteúdo gerado por IA pode estar incorreto.">
            <a:extLst>
              <a:ext uri="{FF2B5EF4-FFF2-40B4-BE49-F238E27FC236}">
                <a16:creationId xmlns:a16="http://schemas.microsoft.com/office/drawing/2014/main" id="{B884732A-CC14-4770-949B-6CC0E20AD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9372B3-10B1-E9B9-E079-3665381A988C}"/>
              </a:ext>
            </a:extLst>
          </p:cNvPr>
          <p:cNvSpPr/>
          <p:nvPr/>
        </p:nvSpPr>
        <p:spPr>
          <a:xfrm>
            <a:off x="0" y="505021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a Segunda Tentativa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Amaldiçoar Israel Ensinou ao Mundo?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7A9BB-0B89-1A23-DC65-387E601BF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152AAE-7E1D-9A6D-D8F6-03E9EA71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605223-8DC5-48CB-ED1C-46D2442AC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274320"/>
            <a:ext cx="8690365" cy="637467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mundo todo se maravilharia ante a obra admirável de Deus em prol de Seu povo — de que um homem decidido a seguir uma conduta pecaminosa fosse de tal maneira dirigido pelo poder divino, que proferisse em vez de </a:t>
            </a:r>
            <a:r>
              <a:rPr lang="pt-BR" sz="2400" b="1" dirty="0">
                <a:solidFill>
                  <a:srgbClr val="FF0000"/>
                </a:solidFill>
              </a:rPr>
              <a:t>maldições</a:t>
            </a:r>
            <a:r>
              <a:rPr lang="pt-BR" sz="2400" b="1" dirty="0"/>
              <a:t> as mais ricas e </a:t>
            </a:r>
            <a:r>
              <a:rPr lang="pt-BR" sz="2400" b="1" dirty="0">
                <a:solidFill>
                  <a:srgbClr val="FF0000"/>
                </a:solidFill>
              </a:rPr>
              <a:t>preciosas promessas, </a:t>
            </a:r>
            <a:r>
              <a:rPr lang="pt-BR" sz="2400" b="1" dirty="0"/>
              <a:t>na expressão da poesia sublime e exaltada.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E o favor de Deus, manifesto a Israel nesta ocasião, deveria ser uma </a:t>
            </a:r>
            <a:r>
              <a:rPr lang="pt-BR" sz="2400" b="1" dirty="0">
                <a:solidFill>
                  <a:srgbClr val="FF0000"/>
                </a:solidFill>
              </a:rPr>
              <a:t>segurança </a:t>
            </a:r>
            <a:r>
              <a:rPr lang="pt-BR" sz="2400" b="1" dirty="0"/>
              <a:t>de Seu cuidado protetor aos Seus filhos obedientes e fiéis, em todos os tempos. Quando Satanás inspirasse homens maus a </a:t>
            </a:r>
            <a:r>
              <a:rPr lang="pt-BR" sz="2400" b="1" dirty="0">
                <a:solidFill>
                  <a:srgbClr val="FF0000"/>
                </a:solidFill>
              </a:rPr>
              <a:t>caluniar,</a:t>
            </a:r>
            <a:r>
              <a:rPr lang="pt-BR" sz="2400" b="1" dirty="0"/>
              <a:t> a Balaão perseguir e destruir o povo de Deus, esta mesma ocorrência lhes seria trazida à lembrança, e lhes fortaleceria o </a:t>
            </a:r>
            <a:r>
              <a:rPr lang="pt-BR" sz="2400" b="1" dirty="0">
                <a:solidFill>
                  <a:srgbClr val="FF0000"/>
                </a:solidFill>
              </a:rPr>
              <a:t>ânimo</a:t>
            </a:r>
            <a:r>
              <a:rPr lang="pt-BR" sz="2400" b="1" dirty="0"/>
              <a:t> e a fé em Deus.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E083F03-3F48-0756-FF43-BFF9A4CB3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4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FB333-65C6-0ED6-F181-B408F57C4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Árvore com folhas verdes&#10;&#10;O conteúdo gerado por IA pode estar incorreto.">
            <a:extLst>
              <a:ext uri="{FF2B5EF4-FFF2-40B4-BE49-F238E27FC236}">
                <a16:creationId xmlns:a16="http://schemas.microsoft.com/office/drawing/2014/main" id="{2E93E25F-BFAE-C46D-8197-D52638FA1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1392B15-EB84-F640-AEB4-627D2E8D18B6}"/>
              </a:ext>
            </a:extLst>
          </p:cNvPr>
          <p:cNvSpPr/>
          <p:nvPr/>
        </p:nvSpPr>
        <p:spPr>
          <a:xfrm>
            <a:off x="0" y="512858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Balaão Descreveu a Prosperidade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Israel por Sua Fidelidade a Deus ?</a:t>
            </a:r>
          </a:p>
        </p:txBody>
      </p:sp>
    </p:spTree>
    <p:extLst>
      <p:ext uri="{BB962C8B-B14F-4D97-AF65-F5344CB8AC3E}">
        <p14:creationId xmlns:p14="http://schemas.microsoft.com/office/powerpoint/2010/main" val="945290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261DAC-E668-AA00-B4CF-D657F9A0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F1EA44-46D2-E70B-D134-32B365E80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6BAA83-9231-06DD-7E1C-170FDFA46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062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profeta assemelha Israel com </a:t>
            </a:r>
            <a:r>
              <a:rPr lang="pt-BR" sz="2400" b="1" dirty="0">
                <a:solidFill>
                  <a:srgbClr val="FF0000"/>
                </a:solidFill>
              </a:rPr>
              <a:t>vales férteis </a:t>
            </a:r>
            <a:r>
              <a:rPr lang="pt-BR" sz="2400" b="1" dirty="0"/>
              <a:t>cobertos de abundantes plantações; com jardins florescentes regados por fontes inesgotáveis; com cedro.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</a:t>
            </a:r>
            <a:r>
              <a:rPr lang="pt-BR" sz="2400" b="1" dirty="0">
                <a:solidFill>
                  <a:srgbClr val="FF0000"/>
                </a:solidFill>
              </a:rPr>
              <a:t>cedro do Líbano </a:t>
            </a:r>
            <a:r>
              <a:rPr lang="pt-BR" sz="2400" b="1" dirty="0"/>
              <a:t>era honrado por todos os povos do Oriente. A espécie de árvores a que ele pertence é encontrada onde quer que o homem haja ido, por toda a Terra. Desde as regiões árticas até a zona tropical, florescem, regozijando-se no calor, e ao mesmo tempo afrontando o frio; surgindo com grande pujança ao lado do rio, e ao mesmo tempo sobressaindo pelos ares por sobre a terra inculta, ressequida e sedenta. Penetram suas raízes profundamente por entre as pedras das montanhas, e erguem-se com ousadia em desafio à tempestade.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C407700-F284-73AC-4805-EFCA4B66C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652331"/>
            <a:ext cx="8690365" cy="586604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 povo de Moabe não fora incomodado por Israel, todavia eles tinham observado com inquietadores </a:t>
            </a:r>
            <a:r>
              <a:rPr lang="pt-BR" sz="2400" b="1" dirty="0">
                <a:solidFill>
                  <a:srgbClr val="FF0000"/>
                </a:solidFill>
              </a:rPr>
              <a:t>pressentimentos</a:t>
            </a:r>
            <a:r>
              <a:rPr lang="pt-BR" sz="2400" b="1" dirty="0"/>
              <a:t> tudo que ocorrera nos países circunvizinhos.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Os moabitas não ousaram arriscar contra ele um ataque; </a:t>
            </a:r>
            <a:r>
              <a:rPr lang="pt-BR" sz="2400" b="1" dirty="0">
                <a:solidFill>
                  <a:srgbClr val="FF0000"/>
                </a:solidFill>
              </a:rPr>
              <a:t>o recurso às armas </a:t>
            </a:r>
            <a:r>
              <a:rPr lang="pt-BR" sz="2400" b="1" dirty="0"/>
              <a:t>seria inútil em vista das forças sobrenaturais que operavam em seu favor.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 decidiram-se, como Faraó fizera, a pôr a seu serviço o poder da </a:t>
            </a:r>
            <a:r>
              <a:rPr lang="pt-BR" sz="2400" b="1" dirty="0">
                <a:solidFill>
                  <a:srgbClr val="FF0000"/>
                </a:solidFill>
              </a:rPr>
              <a:t>feitiçaria</a:t>
            </a:r>
            <a:r>
              <a:rPr lang="pt-BR" sz="2400" b="1" dirty="0"/>
              <a:t> para contrariar a obra de Deus.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Queriam acarretar uma </a:t>
            </a:r>
            <a:r>
              <a:rPr lang="pt-BR" sz="2400" b="1" dirty="0">
                <a:solidFill>
                  <a:srgbClr val="FF0000"/>
                </a:solidFill>
              </a:rPr>
              <a:t>maldição</a:t>
            </a:r>
            <a:r>
              <a:rPr lang="pt-BR" sz="2400" b="1" dirty="0"/>
              <a:t> sobre Israel.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36680B66-A3E0-D316-3C91-B261AAA02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CE6FB0-47FC-D337-1A70-9A8235AD1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12B9FE-E383-616E-9523-C1D49F457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8EBDFF-4EFB-871B-6EC0-79209AA54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0622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Suas folhas estão frescas e verdes, quando tudo mais pereceu com o sopro do inverno. Acima de todas as outras árvores, distingue-se o cedro do Líbano pela sua força, firmeza, seu imperecível vigor; e isto é usado como símbolo daqueles cuja vida “está </a:t>
            </a:r>
            <a:r>
              <a:rPr lang="pt-BR" sz="2400" b="1" dirty="0">
                <a:solidFill>
                  <a:srgbClr val="FF0000"/>
                </a:solidFill>
              </a:rPr>
              <a:t>escondida</a:t>
            </a:r>
            <a:r>
              <a:rPr lang="pt-BR" sz="2400" b="1" dirty="0"/>
              <a:t> com Cristo em Deus”.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Balaão profetizou que o rei de Israel seria maior e mais poderoso do que </a:t>
            </a:r>
            <a:r>
              <a:rPr lang="pt-BR" sz="2400" b="1" dirty="0" err="1"/>
              <a:t>Agague</a:t>
            </a:r>
            <a:r>
              <a:rPr lang="pt-BR" sz="2400" b="1" dirty="0"/>
              <a:t>. Este era o nome dado aos reis dos </a:t>
            </a:r>
            <a:r>
              <a:rPr lang="pt-BR" sz="2400" b="1" dirty="0" err="1"/>
              <a:t>amalequitas</a:t>
            </a:r>
            <a:r>
              <a:rPr lang="pt-BR" sz="2400" b="1" dirty="0"/>
              <a:t>, que naquele tempo eram uma nação muito poderosa; mas Israel, sendo fiel a Deus, </a:t>
            </a:r>
            <a:r>
              <a:rPr lang="pt-BR" sz="2400" b="1" dirty="0">
                <a:solidFill>
                  <a:srgbClr val="FF0000"/>
                </a:solidFill>
              </a:rPr>
              <a:t>subjugaria</a:t>
            </a:r>
            <a:r>
              <a:rPr lang="pt-BR" sz="2400" b="1" dirty="0"/>
              <a:t> todos os seus inimigos. O Rei de Israel era o Filho de Deus; e Seu trono seria um dia estabelecido na Terra, e Seu poder seria exaltado acima de todos os reinos terrestres.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0508DD7-4899-2811-D9D5-9B91700E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68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BC3A5-1769-7046-98D4-760A2A782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gravata&#10;&#10;O conteúdo gerado por IA pode estar incorreto.">
            <a:extLst>
              <a:ext uri="{FF2B5EF4-FFF2-40B4-BE49-F238E27FC236}">
                <a16:creationId xmlns:a16="http://schemas.microsoft.com/office/drawing/2014/main" id="{CD1C904D-5EAB-4413-3F09-A6271B58E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DE66871-565E-33FE-9D45-854939D04A6C}"/>
              </a:ext>
            </a:extLst>
          </p:cNvPr>
          <p:cNvSpPr/>
          <p:nvPr/>
        </p:nvSpPr>
        <p:spPr>
          <a:xfrm>
            <a:off x="404949" y="2028616"/>
            <a:ext cx="62309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Aos Olhos de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Balaque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Porque Balaão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 Voltou Para Casa Cheio de Dinheiro?</a:t>
            </a:r>
          </a:p>
        </p:txBody>
      </p:sp>
    </p:spTree>
    <p:extLst>
      <p:ext uri="{BB962C8B-B14F-4D97-AF65-F5344CB8AC3E}">
        <p14:creationId xmlns:p14="http://schemas.microsoft.com/office/powerpoint/2010/main" val="524033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A2781-D079-D0D5-B753-5BD5C0230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0D74D89-117C-A9ED-9233-F8382C90C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84B3B2-767D-17F7-AFF8-E38BFC189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978898"/>
            <a:ext cx="8690365" cy="53827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Ouvindo as palavras do profeta, </a:t>
            </a:r>
            <a:r>
              <a:rPr lang="pt-BR" sz="2400" b="1" dirty="0" err="1"/>
              <a:t>Balaque</a:t>
            </a:r>
            <a:r>
              <a:rPr lang="pt-BR" sz="2400" b="1" dirty="0"/>
              <a:t> ficou dominado pela decepcionada esperança, pelo temor e raiva. Ficou </a:t>
            </a:r>
            <a:r>
              <a:rPr lang="pt-BR" sz="2400" b="1" dirty="0">
                <a:solidFill>
                  <a:srgbClr val="FF0000"/>
                </a:solidFill>
              </a:rPr>
              <a:t>indignado </a:t>
            </a:r>
            <a:r>
              <a:rPr lang="pt-BR" sz="2400" b="1" dirty="0"/>
              <a:t>de que Balaão lhe tivesse dado uma mínima esperança de uma resposta favorável, quando tudo estava decidido contra ele.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Considerou com </a:t>
            </a:r>
            <a:r>
              <a:rPr lang="pt-BR" sz="2400" b="1" dirty="0">
                <a:solidFill>
                  <a:srgbClr val="FF0000"/>
                </a:solidFill>
              </a:rPr>
              <a:t>escárnio</a:t>
            </a:r>
            <a:r>
              <a:rPr lang="pt-BR" sz="2400" b="1" dirty="0"/>
              <a:t> a conduta transigente e enganadora do profeta. O rei exclamou iradamente: “Agora pois foge para o teu lugar; eu tinha dito que te honraria grandemente; mas eis que </a:t>
            </a:r>
            <a:r>
              <a:rPr lang="pt-BR" sz="2400" b="1" dirty="0">
                <a:solidFill>
                  <a:srgbClr val="FF0000"/>
                </a:solidFill>
              </a:rPr>
              <a:t>o Senhor te privou </a:t>
            </a:r>
            <a:r>
              <a:rPr lang="pt-BR" sz="2400" b="1" dirty="0"/>
              <a:t>desta honra”. Números 24:11.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5E8E8AA-57EA-70F8-BFE4-469BC88D4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730F-52AF-212B-7D99-6ACE17254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to editada de 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C59B7B90-B1EC-90A4-E958-6B981A97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9B356E1-B4F7-8216-5FBC-C97F4BDB040A}"/>
              </a:ext>
            </a:extLst>
          </p:cNvPr>
          <p:cNvSpPr/>
          <p:nvPr/>
        </p:nvSpPr>
        <p:spPr>
          <a:xfrm>
            <a:off x="0" y="510245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Plano Balaão Elaborou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Quando o Diabo Tomou Conta Dele?</a:t>
            </a:r>
          </a:p>
        </p:txBody>
      </p:sp>
    </p:spTree>
    <p:extLst>
      <p:ext uri="{BB962C8B-B14F-4D97-AF65-F5344CB8AC3E}">
        <p14:creationId xmlns:p14="http://schemas.microsoft.com/office/powerpoint/2010/main" val="1604847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26D9AE-3DF3-3C1A-FDB9-E64BDA14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E61AF22-E773-A820-129D-AE1ED6F62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482930-5219-0001-9572-BF2B9C6CD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29811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Depois de chegar em casa, o poder dirigente do Espírito de </a:t>
            </a:r>
            <a:r>
              <a:rPr lang="pt-BR" sz="2400" b="1" dirty="0">
                <a:solidFill>
                  <a:srgbClr val="FF0000"/>
                </a:solidFill>
              </a:rPr>
              <a:t>Deus o deixou, </a:t>
            </a:r>
            <a:r>
              <a:rPr lang="pt-BR" sz="2400" b="1" dirty="0"/>
              <a:t>e sua cobiça, que apenas estivera contida, prevaleceu. Estava disposto a recorrer a qualquer meio para ganhar a recompensa prometida por </a:t>
            </a:r>
            <a:r>
              <a:rPr lang="pt-BR" sz="2400" b="1" dirty="0" err="1"/>
              <a:t>Balaque</a:t>
            </a:r>
            <a:r>
              <a:rPr lang="pt-BR" sz="2400" b="1" dirty="0"/>
              <a:t>. Balaão sabia que a prosperidade de Israel dependia de sua </a:t>
            </a:r>
            <a:r>
              <a:rPr lang="pt-BR" sz="2400" b="1" dirty="0">
                <a:solidFill>
                  <a:srgbClr val="FF0000"/>
                </a:solidFill>
              </a:rPr>
              <a:t>obediência a Deus.</a:t>
            </a:r>
            <a:r>
              <a:rPr lang="pt-BR" sz="2400" b="1" dirty="0"/>
              <a:t> Voltou imediatamente à terra de Moabe, e expôs seus planos ao rei. Se pudessem ser levados a tomar </a:t>
            </a:r>
            <a:r>
              <a:rPr lang="pt-BR" sz="2400" b="1" dirty="0">
                <a:solidFill>
                  <a:srgbClr val="FF0000"/>
                </a:solidFill>
              </a:rPr>
              <a:t>parte no culto licencioso de Baal e </a:t>
            </a:r>
            <a:r>
              <a:rPr lang="pt-BR" sz="2400" b="1" dirty="0" err="1">
                <a:solidFill>
                  <a:srgbClr val="FF0000"/>
                </a:solidFill>
              </a:rPr>
              <a:t>Astarote</a:t>
            </a:r>
            <a:r>
              <a:rPr lang="pt-BR" sz="2400" b="1" dirty="0">
                <a:solidFill>
                  <a:srgbClr val="FF0000"/>
                </a:solidFill>
              </a:rPr>
              <a:t>,</a:t>
            </a:r>
            <a:r>
              <a:rPr lang="pt-BR" sz="2400" b="1" dirty="0"/>
              <a:t> seu Protetor onipotente tornar-Se-ia seu inimigo, e eles logo seriam presa das nações cruéis.</a:t>
            </a:r>
            <a:endParaRPr lang="pt-BR" sz="2400" b="1" dirty="0">
              <a:solidFill>
                <a:srgbClr val="FF0000"/>
              </a:solidFill>
            </a:endParaRPr>
          </a:p>
          <a:p>
            <a:pPr algn="just">
              <a:lnSpc>
                <a:spcPts val="3300"/>
              </a:lnSpc>
              <a:spcAft>
                <a:spcPts val="600"/>
              </a:spcAft>
            </a:pPr>
            <a:r>
              <a:rPr lang="pt-BR" sz="2400" b="1" dirty="0"/>
              <a:t>Balaão testemunhou o êxito de seu plano diabólico. Viu a maldição de Deus sobrevir a Seu povo, e milhares caindo sob Seus juízos; mas na guerra de Israel contra os midianitas, Balaão foi </a:t>
            </a:r>
            <a:r>
              <a:rPr lang="pt-BR" sz="2400" b="1" dirty="0">
                <a:solidFill>
                  <a:srgbClr val="FF0000"/>
                </a:solidFill>
              </a:rPr>
              <a:t>morto.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A8A7D6F-B6C4-E103-B42C-DF55B6652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46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B8A3-8438-8837-0D0F-11689E668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pessoa com a mão no bolso&#10;&#10;O conteúdo gerado por IA pode estar incorreto.">
            <a:extLst>
              <a:ext uri="{FF2B5EF4-FFF2-40B4-BE49-F238E27FC236}">
                <a16:creationId xmlns:a16="http://schemas.microsoft.com/office/drawing/2014/main" id="{1808F72B-4EB9-1B51-6BDA-76D78E024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6E8FE9F-9724-BDAB-5AC0-9D098A626903}"/>
              </a:ext>
            </a:extLst>
          </p:cNvPr>
          <p:cNvSpPr/>
          <p:nvPr/>
        </p:nvSpPr>
        <p:spPr>
          <a:xfrm>
            <a:off x="0" y="569029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a Semelhança Entre Balaão e Judas?</a:t>
            </a:r>
          </a:p>
        </p:txBody>
      </p:sp>
    </p:spTree>
    <p:extLst>
      <p:ext uri="{BB962C8B-B14F-4D97-AF65-F5344CB8AC3E}">
        <p14:creationId xmlns:p14="http://schemas.microsoft.com/office/powerpoint/2010/main" val="3214973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D77C3-970E-7E8E-D423-64C3BDED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37758A-2A52-E98F-50F2-C890635E9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32B6FC-7040-0448-502B-FCE0E5B8B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 sorte de Balaão foi semelhante à de Judas, e o caráter deles tem pronunciada semelhança entre si. Ambos estes homens experimentaram unir-se ao serviço de Deus e de </a:t>
            </a:r>
            <a:r>
              <a:rPr lang="pt-BR" sz="2400" b="1" dirty="0" err="1"/>
              <a:t>Mamom</a:t>
            </a:r>
            <a:r>
              <a:rPr lang="pt-BR" sz="2400" b="1" dirty="0"/>
              <a:t>, e defrontaram com fracasso completo. Balaão reconhecia o verdadeiro Deus, e professava servi-Lo; Judas cria em Jesus como o Messias, e uniu se com Seus seguidores. Mas Balaão esperava fazer do serviço de Jeová a </a:t>
            </a:r>
            <a:r>
              <a:rPr lang="pt-BR" sz="2400" b="1" dirty="0">
                <a:solidFill>
                  <a:srgbClr val="FF0000"/>
                </a:solidFill>
              </a:rPr>
              <a:t>escada</a:t>
            </a:r>
            <a:r>
              <a:rPr lang="pt-BR" sz="2400" b="1" dirty="0"/>
              <a:t> pela qual adquirisse riquezas e honras mundanas; e, fracassando nisto, tropeçou, caiu, e foi quebrado. Judas esperava pela sua ligação com Cristo conseguir </a:t>
            </a:r>
            <a:r>
              <a:rPr lang="pt-BR" sz="2400" b="1" dirty="0">
                <a:solidFill>
                  <a:srgbClr val="FF0000"/>
                </a:solidFill>
              </a:rPr>
              <a:t>riqueza e posição </a:t>
            </a:r>
            <a:r>
              <a:rPr lang="pt-BR" sz="2400" b="1" dirty="0"/>
              <a:t>naquele reino terrestre que, como acreditava, o Messias estava prestes a estabelecer. O fracasso de suas esperanças impeliu-o à apostasia e ruína.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E707104-5C26-9318-FF6F-14C80F39A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07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4DF9B-9725-7517-1AEE-7C99AC66D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orrindo em fundo branco&#10;&#10;O conteúdo gerado por IA pode estar incorreto.">
            <a:extLst>
              <a:ext uri="{FF2B5EF4-FFF2-40B4-BE49-F238E27FC236}">
                <a16:creationId xmlns:a16="http://schemas.microsoft.com/office/drawing/2014/main" id="{E4C89E8B-69C3-16BA-AC31-48A338546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6B5969A-4CB4-8A81-736D-036E909FC0A4}"/>
              </a:ext>
            </a:extLst>
          </p:cNvPr>
          <p:cNvSpPr/>
          <p:nvPr/>
        </p:nvSpPr>
        <p:spPr>
          <a:xfrm>
            <a:off x="6817894" y="2459504"/>
            <a:ext cx="50853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é a Única Salvaguarda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Nosso Caráter?</a:t>
            </a:r>
          </a:p>
        </p:txBody>
      </p:sp>
    </p:spTree>
    <p:extLst>
      <p:ext uri="{BB962C8B-B14F-4D97-AF65-F5344CB8AC3E}">
        <p14:creationId xmlns:p14="http://schemas.microsoft.com/office/powerpoint/2010/main" val="62481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5A0-F4C2-B97E-9D00-4C21B364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com chapéu&#10;&#10;O conteúdo gerado por IA pode estar incorreto.">
            <a:extLst>
              <a:ext uri="{FF2B5EF4-FFF2-40B4-BE49-F238E27FC236}">
                <a16:creationId xmlns:a16="http://schemas.microsoft.com/office/drawing/2014/main" id="{9996ABBB-ED09-8F79-1161-D6B898616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6818464-3753-87B3-CAFC-1E0CA3B0ECC8}"/>
              </a:ext>
            </a:extLst>
          </p:cNvPr>
          <p:cNvSpPr/>
          <p:nvPr/>
        </p:nvSpPr>
        <p:spPr>
          <a:xfrm>
            <a:off x="365760" y="2028616"/>
            <a:ext cx="497694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os Moabitas Contrataram Balaão?</a:t>
            </a:r>
          </a:p>
        </p:txBody>
      </p:sp>
    </p:spTree>
    <p:extLst>
      <p:ext uri="{BB962C8B-B14F-4D97-AF65-F5344CB8AC3E}">
        <p14:creationId xmlns:p14="http://schemas.microsoft.com/office/powerpoint/2010/main" val="366901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FFB6D-8B25-C13A-7AEF-D2084C5FA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79E08-0D43-A7C7-0247-DF2F1CE3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67E34-4A4A-6A7A-B4DE-78F89A1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710417"/>
            <a:ext cx="8690365" cy="388048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Dizia-se que Balaão, morador da Mesopotâmia, possuía </a:t>
            </a:r>
            <a:r>
              <a:rPr lang="pt-BR" sz="2400" b="1" dirty="0">
                <a:solidFill>
                  <a:srgbClr val="FF0000"/>
                </a:solidFill>
              </a:rPr>
              <a:t>poderes sobrenaturais, </a:t>
            </a:r>
            <a:r>
              <a:rPr lang="pt-BR" sz="2400" b="1" dirty="0"/>
              <a:t>e sua fama chegou à terra de Moabe. Resolveu-se chamá-lo em seu auxílio.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Nestas condições, mensageiros dos “anciãos dos moabitas e os anciãos dos midianitas”, foram enviados para conseguirem suas adivinhações e </a:t>
            </a:r>
            <a:r>
              <a:rPr lang="pt-BR" sz="2400" b="1" dirty="0">
                <a:solidFill>
                  <a:srgbClr val="FF0000"/>
                </a:solidFill>
              </a:rPr>
              <a:t>encantamentos </a:t>
            </a:r>
            <a:r>
              <a:rPr lang="pt-BR" sz="2400" b="1" dirty="0"/>
              <a:t>contra Israel.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9380F50-D055-06FA-94C2-052DBF835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DC333464-8070-5E0C-30A5-633369D6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67677-772A-1396-E2C4-5018CB2B0573}"/>
              </a:ext>
            </a:extLst>
          </p:cNvPr>
          <p:cNvSpPr/>
          <p:nvPr/>
        </p:nvSpPr>
        <p:spPr>
          <a:xfrm>
            <a:off x="0" y="5037142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 que Balaão Tinha Certeza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Por que Ele Não Agiu Coerentemente?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E1B8-606F-DD29-B4C5-2074AF85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0DB9A13-3FBD-C643-D331-01D09020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8772D-D06F-7FC4-AA63-C013B8DF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404135"/>
            <a:ext cx="8690365" cy="634936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Balaão já havia sido um bom homem e profeta de Deus; mas </a:t>
            </a:r>
            <a:r>
              <a:rPr lang="pt-BR" sz="2400" b="1" dirty="0">
                <a:solidFill>
                  <a:srgbClr val="FF0000"/>
                </a:solidFill>
              </a:rPr>
              <a:t>apostatara</a:t>
            </a:r>
            <a:r>
              <a:rPr lang="pt-BR" sz="2400" b="1" dirty="0"/>
              <a:t> e entregara-se à cobiça; todavia professava ainda ser servo do Altíssimo.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Não ignorava a obra de Deus em prol de Israel; e, quando os enviados comunicaram sua mensagem, bem </a:t>
            </a:r>
            <a:r>
              <a:rPr lang="pt-BR" sz="2400" b="1" dirty="0">
                <a:solidFill>
                  <a:srgbClr val="FF0000"/>
                </a:solidFill>
              </a:rPr>
              <a:t>sabia</a:t>
            </a:r>
            <a:r>
              <a:rPr lang="pt-BR" sz="2400" b="1" dirty="0"/>
              <a:t> que era seu dever recusar as recompensas de </a:t>
            </a:r>
            <a:r>
              <a:rPr lang="pt-BR" sz="2400" b="1" dirty="0" err="1"/>
              <a:t>Balaque</a:t>
            </a:r>
            <a:r>
              <a:rPr lang="pt-BR" sz="2400" b="1" dirty="0"/>
              <a:t>, e despedir os embaixadores.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 </a:t>
            </a:r>
            <a:r>
              <a:rPr lang="pt-BR" sz="2400" b="1" dirty="0">
                <a:solidFill>
                  <a:srgbClr val="FF0000"/>
                </a:solidFill>
              </a:rPr>
              <a:t>arriscou-se</a:t>
            </a:r>
            <a:r>
              <a:rPr lang="pt-BR" sz="2400" b="1" dirty="0"/>
              <a:t> a contemporizar com a tentação, e instou com os mensageiros para que ficassem com ele aquela noite, declarando que não poderia dar resposta decisiva antes que houvesse pedido conselho da parte do Senhor.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6967115-4DFB-20E4-94B3-AE9F19271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A0AAF2-3546-7E37-3375-7745E7929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FA7C52-26F8-1E94-8859-34FAAC07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226928-6D3B-E046-0D5C-931708C5F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142874"/>
            <a:ext cx="8690365" cy="671511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Balaão sabia que sua conduta </a:t>
            </a:r>
            <a:r>
              <a:rPr lang="pt-BR" sz="2400" b="1" dirty="0">
                <a:solidFill>
                  <a:srgbClr val="FF0000"/>
                </a:solidFill>
              </a:rPr>
              <a:t>não poderia prejudicar </a:t>
            </a:r>
            <a:r>
              <a:rPr lang="pt-BR" sz="2400" b="1" dirty="0"/>
              <a:t>Israel. Deus estava ao lado deles; e, enquanto fossem fiéis, nenhum poder adverso, da Terra ou do inferno, poderia prevalecer contra eles.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Mas seu orgulho fora </a:t>
            </a:r>
            <a:r>
              <a:rPr lang="pt-BR" sz="2400" b="1" dirty="0">
                <a:solidFill>
                  <a:srgbClr val="FF0000"/>
                </a:solidFill>
              </a:rPr>
              <a:t>lisonjeado</a:t>
            </a:r>
            <a:r>
              <a:rPr lang="pt-BR" sz="2400" b="1" dirty="0"/>
              <a:t> com as palavras dos embaixadores: “A quem tu abençoares será abençoado, e a quem tu amaldiçoares será amaldiçoado”. Números 22:6.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/>
              <a:t>As seduções de valiosas </a:t>
            </a:r>
            <a:r>
              <a:rPr lang="pt-BR" sz="2400" b="1" dirty="0">
                <a:solidFill>
                  <a:srgbClr val="FF0000"/>
                </a:solidFill>
              </a:rPr>
              <a:t>dádivas</a:t>
            </a:r>
            <a:r>
              <a:rPr lang="pt-BR" sz="2400" b="1" dirty="0"/>
              <a:t> e a </a:t>
            </a:r>
            <a:r>
              <a:rPr lang="pt-BR" sz="2400" b="1" dirty="0">
                <a:solidFill>
                  <a:srgbClr val="FF0000"/>
                </a:solidFill>
              </a:rPr>
              <a:t>exaltação</a:t>
            </a:r>
            <a:r>
              <a:rPr lang="pt-BR" sz="2400" b="1" dirty="0"/>
              <a:t> em perspectiva provocaram-lhe a cobiça. Avidamente aceitou os tesouros oferecidos, e então, ao mesmo tempo em que professava obediência estrita à vontade de Deus, procurou satisfazer os desejos de </a:t>
            </a:r>
            <a:r>
              <a:rPr lang="pt-BR" sz="2400" b="1" dirty="0" err="1"/>
              <a:t>Balaque</a:t>
            </a:r>
            <a:r>
              <a:rPr lang="pt-BR" sz="2400" b="1" dirty="0"/>
              <a:t>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81E7205-F632-9F6C-93E0-08995FCEA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1"/>
          <a:stretch>
            <a:fillRect/>
          </a:stretch>
        </p:blipFill>
        <p:spPr>
          <a:xfrm>
            <a:off x="9384632" y="0"/>
            <a:ext cx="282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087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6224</Words>
  <Application>Microsoft Office PowerPoint</Application>
  <PresentationFormat>Widescreen</PresentationFormat>
  <Paragraphs>205</Paragraphs>
  <Slides>47</Slides>
  <Notes>47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Pr. Marcelo Augusto de Carvalho</dc:creator>
  <cp:lastModifiedBy>Pr. Marcelo Augusto de Carvalho</cp:lastModifiedBy>
  <cp:revision>8</cp:revision>
  <dcterms:created xsi:type="dcterms:W3CDTF">2024-11-23T19:33:20Z</dcterms:created>
  <dcterms:modified xsi:type="dcterms:W3CDTF">2025-10-22T07:08:33Z</dcterms:modified>
</cp:coreProperties>
</file>