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59" r:id="rId4"/>
    <p:sldId id="257" r:id="rId5"/>
    <p:sldId id="260" r:id="rId6"/>
    <p:sldId id="264" r:id="rId7"/>
    <p:sldId id="265" r:id="rId8"/>
    <p:sldId id="272" r:id="rId9"/>
    <p:sldId id="267" r:id="rId10"/>
    <p:sldId id="271" r:id="rId11"/>
    <p:sldId id="268" r:id="rId12"/>
    <p:sldId id="266" r:id="rId13"/>
    <p:sldId id="269" r:id="rId14"/>
    <p:sldId id="270" r:id="rId15"/>
    <p:sldId id="300" r:id="rId16"/>
    <p:sldId id="273" r:id="rId17"/>
    <p:sldId id="274" r:id="rId18"/>
    <p:sldId id="287" r:id="rId19"/>
    <p:sldId id="275" r:id="rId20"/>
    <p:sldId id="276" r:id="rId21"/>
    <p:sldId id="301" r:id="rId22"/>
    <p:sldId id="277" r:id="rId23"/>
    <p:sldId id="280" r:id="rId24"/>
    <p:sldId id="278" r:id="rId25"/>
    <p:sldId id="281" r:id="rId26"/>
    <p:sldId id="302" r:id="rId27"/>
    <p:sldId id="299" r:id="rId2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48425-2924-4133-8018-A6F19E1297D8}" v="38" dt="2024-11-27T07:47:56.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5" autoAdjust="0"/>
    <p:restoredTop sz="73448" autoAdjust="0"/>
  </p:normalViewPr>
  <p:slideViewPr>
    <p:cSldViewPr snapToGrid="0">
      <p:cViewPr varScale="1">
        <p:scale>
          <a:sx n="45" d="100"/>
          <a:sy n="45" d="100"/>
        </p:scale>
        <p:origin x="1456"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3E548425-2924-4133-8018-A6F19E1297D8}"/>
    <pc:docChg chg="undo custSel addSld delSld modSld">
      <pc:chgData name="Pr. Marcelo Augusto de Carvalho" userId="003edaac93cd75e4" providerId="LiveId" clId="{3E548425-2924-4133-8018-A6F19E1297D8}" dt="2024-12-06T17:51:28.187" v="1414" actId="1076"/>
      <pc:docMkLst>
        <pc:docMk/>
      </pc:docMkLst>
      <pc:sldChg chg="addSp delSp modSp mod modNotesTx">
        <pc:chgData name="Pr. Marcelo Augusto de Carvalho" userId="003edaac93cd75e4" providerId="LiveId" clId="{3E548425-2924-4133-8018-A6F19E1297D8}" dt="2024-12-06T17:48:07.120" v="1308"/>
        <pc:sldMkLst>
          <pc:docMk/>
          <pc:sldMk cId="2391147461" sldId="256"/>
        </pc:sldMkLst>
        <pc:spChg chg="mod">
          <ac:chgData name="Pr. Marcelo Augusto de Carvalho" userId="003edaac93cd75e4" providerId="LiveId" clId="{3E548425-2924-4133-8018-A6F19E1297D8}" dt="2024-11-27T06:19:40.102" v="119" actId="1037"/>
          <ac:spMkLst>
            <pc:docMk/>
            <pc:sldMk cId="2391147461" sldId="256"/>
            <ac:spMk id="4" creationId="{281DBA33-D16E-6458-79C5-9E884890072A}"/>
          </ac:spMkLst>
        </pc:spChg>
        <pc:picChg chg="add del mod ord">
          <ac:chgData name="Pr. Marcelo Augusto de Carvalho" userId="003edaac93cd75e4" providerId="LiveId" clId="{3E548425-2924-4133-8018-A6F19E1297D8}" dt="2024-11-27T06:19:11.701" v="97" actId="478"/>
          <ac:picMkLst>
            <pc:docMk/>
            <pc:sldMk cId="2391147461" sldId="256"/>
            <ac:picMk id="3" creationId="{C4031351-9498-F71C-1BCC-A21A64FA1BC0}"/>
          </ac:picMkLst>
        </pc:picChg>
        <pc:picChg chg="add mod ord">
          <ac:chgData name="Pr. Marcelo Augusto de Carvalho" userId="003edaac93cd75e4" providerId="LiveId" clId="{3E548425-2924-4133-8018-A6F19E1297D8}" dt="2024-11-27T06:19:25.499" v="101" actId="171"/>
          <ac:picMkLst>
            <pc:docMk/>
            <pc:sldMk cId="2391147461" sldId="256"/>
            <ac:picMk id="6" creationId="{A7F5B998-0F4D-65CF-AFE3-38E250419CB0}"/>
          </ac:picMkLst>
        </pc:picChg>
      </pc:sldChg>
      <pc:sldChg chg="addSp delSp modSp mod">
        <pc:chgData name="Pr. Marcelo Augusto de Carvalho" userId="003edaac93cd75e4" providerId="LiveId" clId="{3E548425-2924-4133-8018-A6F19E1297D8}" dt="2024-11-27T07:20:12.220" v="343" actId="1036"/>
        <pc:sldMkLst>
          <pc:docMk/>
          <pc:sldMk cId="3097251901" sldId="257"/>
        </pc:sldMkLst>
        <pc:spChg chg="mod">
          <ac:chgData name="Pr. Marcelo Augusto de Carvalho" userId="003edaac93cd75e4" providerId="LiveId" clId="{3E548425-2924-4133-8018-A6F19E1297D8}" dt="2024-11-27T07:20:12.220" v="343" actId="1036"/>
          <ac:spMkLst>
            <pc:docMk/>
            <pc:sldMk cId="3097251901" sldId="257"/>
            <ac:spMk id="3" creationId="{C3F39A52-9BFF-21C8-E67F-F27B6F020CBE}"/>
          </ac:spMkLst>
        </pc:spChg>
        <pc:spChg chg="add del">
          <ac:chgData name="Pr. Marcelo Augusto de Carvalho" userId="003edaac93cd75e4" providerId="LiveId" clId="{3E548425-2924-4133-8018-A6F19E1297D8}" dt="2024-11-27T06:15:51.667" v="13" actId="26606"/>
          <ac:spMkLst>
            <pc:docMk/>
            <pc:sldMk cId="3097251901" sldId="257"/>
            <ac:spMk id="11" creationId="{D009D6D5-DAC2-4A8B-A17A-E206B9012D09}"/>
          </ac:spMkLst>
        </pc:spChg>
        <pc:spChg chg="add del">
          <ac:chgData name="Pr. Marcelo Augusto de Carvalho" userId="003edaac93cd75e4" providerId="LiveId" clId="{3E548425-2924-4133-8018-A6F19E1297D8}" dt="2024-11-27T06:15:51.667" v="13" actId="26606"/>
          <ac:spMkLst>
            <pc:docMk/>
            <pc:sldMk cId="3097251901" sldId="257"/>
            <ac:spMk id="16" creationId="{4F7EBAE4-9945-4473-9E34-B2C66EA0F03D}"/>
          </ac:spMkLst>
        </pc:spChg>
        <pc:spChg chg="add del">
          <ac:chgData name="Pr. Marcelo Augusto de Carvalho" userId="003edaac93cd75e4" providerId="LiveId" clId="{3E548425-2924-4133-8018-A6F19E1297D8}" dt="2024-11-27T06:15:51.667" v="13" actId="26606"/>
          <ac:spMkLst>
            <pc:docMk/>
            <pc:sldMk cId="3097251901" sldId="257"/>
            <ac:spMk id="18" creationId="{70BEB1E7-2F88-40BC-B73D-42E5B6F80BFC}"/>
          </ac:spMkLst>
        </pc:spChg>
        <pc:spChg chg="add del">
          <ac:chgData name="Pr. Marcelo Augusto de Carvalho" userId="003edaac93cd75e4" providerId="LiveId" clId="{3E548425-2924-4133-8018-A6F19E1297D8}" dt="2024-11-27T06:15:51.667" v="13" actId="26606"/>
          <ac:spMkLst>
            <pc:docMk/>
            <pc:sldMk cId="3097251901" sldId="257"/>
            <ac:spMk id="20" creationId="{A7B99495-F43F-4D80-A44F-2CB4764EB90B}"/>
          </ac:spMkLst>
        </pc:spChg>
        <pc:picChg chg="del">
          <ac:chgData name="Pr. Marcelo Augusto de Carvalho" userId="003edaac93cd75e4" providerId="LiveId" clId="{3E548425-2924-4133-8018-A6F19E1297D8}" dt="2024-11-27T06:14:12.524" v="3" actId="478"/>
          <ac:picMkLst>
            <pc:docMk/>
            <pc:sldMk cId="3097251901" sldId="257"/>
            <ac:picMk id="2" creationId="{77DC4F79-410F-1CCB-2CBF-3914A14F1066}"/>
          </ac:picMkLst>
        </pc:picChg>
        <pc:picChg chg="add mod ord modCrop">
          <ac:chgData name="Pr. Marcelo Augusto de Carvalho" userId="003edaac93cd75e4" providerId="LiveId" clId="{3E548425-2924-4133-8018-A6F19E1297D8}" dt="2024-11-27T07:12:56.049" v="230" actId="1038"/>
          <ac:picMkLst>
            <pc:docMk/>
            <pc:sldMk cId="3097251901" sldId="257"/>
            <ac:picMk id="5" creationId="{450CE7D4-D882-9213-F128-D6D1AB53BCE2}"/>
          </ac:picMkLst>
        </pc:picChg>
      </pc:sldChg>
      <pc:sldChg chg="modSp mod">
        <pc:chgData name="Pr. Marcelo Augusto de Carvalho" userId="003edaac93cd75e4" providerId="LiveId" clId="{3E548425-2924-4133-8018-A6F19E1297D8}" dt="2024-11-27T07:48:32.587" v="1138" actId="20577"/>
        <pc:sldMkLst>
          <pc:docMk/>
          <pc:sldMk cId="3284625694" sldId="258"/>
        </pc:sldMkLst>
        <pc:spChg chg="mod">
          <ac:chgData name="Pr. Marcelo Augusto de Carvalho" userId="003edaac93cd75e4" providerId="LiveId" clId="{3E548425-2924-4133-8018-A6F19E1297D8}" dt="2024-11-27T07:48:32.587" v="1138" actId="20577"/>
          <ac:spMkLst>
            <pc:docMk/>
            <pc:sldMk cId="3284625694" sldId="258"/>
            <ac:spMk id="5" creationId="{6A751132-2C4E-80A0-99E1-CC643B27E252}"/>
          </ac:spMkLst>
        </pc:spChg>
      </pc:sldChg>
      <pc:sldChg chg="addSp modSp mod">
        <pc:chgData name="Pr. Marcelo Augusto de Carvalho" userId="003edaac93cd75e4" providerId="LiveId" clId="{3E548425-2924-4133-8018-A6F19E1297D8}" dt="2024-12-06T17:49:31.047" v="1346" actId="14100"/>
        <pc:sldMkLst>
          <pc:docMk/>
          <pc:sldMk cId="1313003849" sldId="259"/>
        </pc:sldMkLst>
        <pc:spChg chg="mod">
          <ac:chgData name="Pr. Marcelo Augusto de Carvalho" userId="003edaac93cd75e4" providerId="LiveId" clId="{3E548425-2924-4133-8018-A6F19E1297D8}" dt="2024-12-06T17:49:31.047" v="1346" actId="14100"/>
          <ac:spMkLst>
            <pc:docMk/>
            <pc:sldMk cId="1313003849" sldId="259"/>
            <ac:spMk id="5" creationId="{3E7A7E25-283D-849C-D076-3080B8714BD8}"/>
          </ac:spMkLst>
        </pc:spChg>
        <pc:picChg chg="add mod ord">
          <ac:chgData name="Pr. Marcelo Augusto de Carvalho" userId="003edaac93cd75e4" providerId="LiveId" clId="{3E548425-2924-4133-8018-A6F19E1297D8}" dt="2024-11-27T07:23:12.011" v="401" actId="171"/>
          <ac:picMkLst>
            <pc:docMk/>
            <pc:sldMk cId="1313003849" sldId="259"/>
            <ac:picMk id="3" creationId="{6095FECC-9C26-6D90-4F80-D4FE7C12C4CC}"/>
          </ac:picMkLst>
        </pc:picChg>
      </pc:sldChg>
      <pc:sldChg chg="addSp modSp mod">
        <pc:chgData name="Pr. Marcelo Augusto de Carvalho" userId="003edaac93cd75e4" providerId="LiveId" clId="{3E548425-2924-4133-8018-A6F19E1297D8}" dt="2024-12-06T17:49:49.586" v="1359" actId="1036"/>
        <pc:sldMkLst>
          <pc:docMk/>
          <pc:sldMk cId="2111955746" sldId="260"/>
        </pc:sldMkLst>
        <pc:spChg chg="mod">
          <ac:chgData name="Pr. Marcelo Augusto de Carvalho" userId="003edaac93cd75e4" providerId="LiveId" clId="{3E548425-2924-4133-8018-A6F19E1297D8}" dt="2024-12-06T17:49:49.586" v="1359" actId="1036"/>
          <ac:spMkLst>
            <pc:docMk/>
            <pc:sldMk cId="2111955746" sldId="260"/>
            <ac:spMk id="5" creationId="{252B6A9B-0789-45D4-C00B-B68A24175638}"/>
          </ac:spMkLst>
        </pc:spChg>
        <pc:picChg chg="add mod ord">
          <ac:chgData name="Pr. Marcelo Augusto de Carvalho" userId="003edaac93cd75e4" providerId="LiveId" clId="{3E548425-2924-4133-8018-A6F19E1297D8}" dt="2024-11-27T07:23:36.494" v="405" actId="171"/>
          <ac:picMkLst>
            <pc:docMk/>
            <pc:sldMk cId="2111955746" sldId="260"/>
            <ac:picMk id="3" creationId="{8553BD17-79B2-C38D-44B8-76FB0542101E}"/>
          </ac:picMkLst>
        </pc:picChg>
      </pc:sldChg>
      <pc:sldChg chg="addSp delSp modSp mod modNotesTx">
        <pc:chgData name="Pr. Marcelo Augusto de Carvalho" userId="003edaac93cd75e4" providerId="LiveId" clId="{3E548425-2924-4133-8018-A6F19E1297D8}" dt="2024-11-27T10:03:00.332" v="1307" actId="1035"/>
        <pc:sldMkLst>
          <pc:docMk/>
          <pc:sldMk cId="4240340616" sldId="264"/>
        </pc:sldMkLst>
        <pc:spChg chg="mod">
          <ac:chgData name="Pr. Marcelo Augusto de Carvalho" userId="003edaac93cd75e4" providerId="LiveId" clId="{3E548425-2924-4133-8018-A6F19E1297D8}" dt="2024-11-27T10:03:00.332" v="1307" actId="1035"/>
          <ac:spMkLst>
            <pc:docMk/>
            <pc:sldMk cId="4240340616" sldId="264"/>
            <ac:spMk id="3" creationId="{65E8828E-65E1-D845-466B-4E0F9FDE2BCE}"/>
          </ac:spMkLst>
        </pc:spChg>
        <pc:picChg chg="add mod">
          <ac:chgData name="Pr. Marcelo Augusto de Carvalho" userId="003edaac93cd75e4" providerId="LiveId" clId="{3E548425-2924-4133-8018-A6F19E1297D8}" dt="2024-11-27T07:14:44.201" v="247"/>
          <ac:picMkLst>
            <pc:docMk/>
            <pc:sldMk cId="4240340616" sldId="264"/>
            <ac:picMk id="2" creationId="{A39E8E0C-7881-A96F-6908-C5D3D9C55F4D}"/>
          </ac:picMkLst>
        </pc:picChg>
        <pc:picChg chg="del">
          <ac:chgData name="Pr. Marcelo Augusto de Carvalho" userId="003edaac93cd75e4" providerId="LiveId" clId="{3E548425-2924-4133-8018-A6F19E1297D8}" dt="2024-11-27T07:14:38.456" v="246" actId="478"/>
          <ac:picMkLst>
            <pc:docMk/>
            <pc:sldMk cId="4240340616" sldId="264"/>
            <ac:picMk id="4" creationId="{446C6CE8-4DE9-A0D2-A69C-2ABBBF0823D2}"/>
          </ac:picMkLst>
        </pc:picChg>
        <pc:picChg chg="add mod">
          <ac:chgData name="Pr. Marcelo Augusto de Carvalho" userId="003edaac93cd75e4" providerId="LiveId" clId="{3E548425-2924-4133-8018-A6F19E1297D8}" dt="2024-11-27T07:15:01.212" v="249"/>
          <ac:picMkLst>
            <pc:docMk/>
            <pc:sldMk cId="4240340616" sldId="264"/>
            <ac:picMk id="5" creationId="{D8EE9027-364B-B92E-4787-DCD721AB1E78}"/>
          </ac:picMkLst>
        </pc:picChg>
      </pc:sldChg>
      <pc:sldChg chg="addSp modSp mod">
        <pc:chgData name="Pr. Marcelo Augusto de Carvalho" userId="003edaac93cd75e4" providerId="LiveId" clId="{3E548425-2924-4133-8018-A6F19E1297D8}" dt="2024-12-06T17:49:58.870" v="1369" actId="1036"/>
        <pc:sldMkLst>
          <pc:docMk/>
          <pc:sldMk cId="1714710111" sldId="265"/>
        </pc:sldMkLst>
        <pc:spChg chg="mod">
          <ac:chgData name="Pr. Marcelo Augusto de Carvalho" userId="003edaac93cd75e4" providerId="LiveId" clId="{3E548425-2924-4133-8018-A6F19E1297D8}" dt="2024-12-06T17:49:58.870" v="1369" actId="1036"/>
          <ac:spMkLst>
            <pc:docMk/>
            <pc:sldMk cId="1714710111" sldId="265"/>
            <ac:spMk id="2" creationId="{D4C67958-7DF5-DE6D-67A7-6FEE931D08B2}"/>
          </ac:spMkLst>
        </pc:spChg>
        <pc:picChg chg="add mod ord">
          <ac:chgData name="Pr. Marcelo Augusto de Carvalho" userId="003edaac93cd75e4" providerId="LiveId" clId="{3E548425-2924-4133-8018-A6F19E1297D8}" dt="2024-11-27T07:24:38.329" v="495" actId="171"/>
          <ac:picMkLst>
            <pc:docMk/>
            <pc:sldMk cId="1714710111" sldId="265"/>
            <ac:picMk id="4" creationId="{22EBC5E0-17D2-6EDD-AA20-5CA133EA386C}"/>
          </ac:picMkLst>
        </pc:picChg>
      </pc:sldChg>
      <pc:sldChg chg="addSp delSp modSp mod modNotesTx">
        <pc:chgData name="Pr. Marcelo Augusto de Carvalho" userId="003edaac93cd75e4" providerId="LiveId" clId="{3E548425-2924-4133-8018-A6F19E1297D8}" dt="2024-11-27T07:27:30.662" v="579" actId="20577"/>
        <pc:sldMkLst>
          <pc:docMk/>
          <pc:sldMk cId="2117908812" sldId="266"/>
        </pc:sldMkLst>
        <pc:spChg chg="mod">
          <ac:chgData name="Pr. Marcelo Augusto de Carvalho" userId="003edaac93cd75e4" providerId="LiveId" clId="{3E548425-2924-4133-8018-A6F19E1297D8}" dt="2024-11-27T07:27:30.662" v="579" actId="20577"/>
          <ac:spMkLst>
            <pc:docMk/>
            <pc:sldMk cId="2117908812" sldId="266"/>
            <ac:spMk id="3" creationId="{C3CD02D5-EF1E-8D49-976F-749F1FC7B01F}"/>
          </ac:spMkLst>
        </pc:spChg>
        <pc:picChg chg="del">
          <ac:chgData name="Pr. Marcelo Augusto de Carvalho" userId="003edaac93cd75e4" providerId="LiveId" clId="{3E548425-2924-4133-8018-A6F19E1297D8}" dt="2024-11-27T07:21:39.081" v="373" actId="478"/>
          <ac:picMkLst>
            <pc:docMk/>
            <pc:sldMk cId="2117908812" sldId="266"/>
            <ac:picMk id="2" creationId="{4242322C-D0C5-7F4E-0C81-793D8907F348}"/>
          </ac:picMkLst>
        </pc:picChg>
        <pc:picChg chg="add mod">
          <ac:chgData name="Pr. Marcelo Augusto de Carvalho" userId="003edaac93cd75e4" providerId="LiveId" clId="{3E548425-2924-4133-8018-A6F19E1297D8}" dt="2024-11-27T07:21:39.981" v="374"/>
          <ac:picMkLst>
            <pc:docMk/>
            <pc:sldMk cId="2117908812" sldId="266"/>
            <ac:picMk id="4" creationId="{19F3C15A-1032-69DC-EB01-CD445FD4F970}"/>
          </ac:picMkLst>
        </pc:picChg>
      </pc:sldChg>
      <pc:sldChg chg="addSp modSp mod">
        <pc:chgData name="Pr. Marcelo Augusto de Carvalho" userId="003edaac93cd75e4" providerId="LiveId" clId="{3E548425-2924-4133-8018-A6F19E1297D8}" dt="2024-12-06T17:50:08.454" v="1379" actId="1036"/>
        <pc:sldMkLst>
          <pc:docMk/>
          <pc:sldMk cId="183159112" sldId="267"/>
        </pc:sldMkLst>
        <pc:spChg chg="mod">
          <ac:chgData name="Pr. Marcelo Augusto de Carvalho" userId="003edaac93cd75e4" providerId="LiveId" clId="{3E548425-2924-4133-8018-A6F19E1297D8}" dt="2024-12-06T17:50:08.454" v="1379" actId="1036"/>
          <ac:spMkLst>
            <pc:docMk/>
            <pc:sldMk cId="183159112" sldId="267"/>
            <ac:spMk id="3" creationId="{CE2A4398-81F7-EC3C-A27F-E05D6768B82A}"/>
          </ac:spMkLst>
        </pc:spChg>
        <pc:picChg chg="add mod ord">
          <ac:chgData name="Pr. Marcelo Augusto de Carvalho" userId="003edaac93cd75e4" providerId="LiveId" clId="{3E548425-2924-4133-8018-A6F19E1297D8}" dt="2024-11-27T07:24:49.847" v="499" actId="171"/>
          <ac:picMkLst>
            <pc:docMk/>
            <pc:sldMk cId="183159112" sldId="267"/>
            <ac:picMk id="4" creationId="{CC51A938-B0FE-0DF0-8615-83AA9E7ED8F4}"/>
          </ac:picMkLst>
        </pc:picChg>
      </pc:sldChg>
      <pc:sldChg chg="addSp modSp mod">
        <pc:chgData name="Pr. Marcelo Augusto de Carvalho" userId="003edaac93cd75e4" providerId="LiveId" clId="{3E548425-2924-4133-8018-A6F19E1297D8}" dt="2024-12-06T17:50:19.320" v="1389" actId="1035"/>
        <pc:sldMkLst>
          <pc:docMk/>
          <pc:sldMk cId="4028516649" sldId="268"/>
        </pc:sldMkLst>
        <pc:spChg chg="mod">
          <ac:chgData name="Pr. Marcelo Augusto de Carvalho" userId="003edaac93cd75e4" providerId="LiveId" clId="{3E548425-2924-4133-8018-A6F19E1297D8}" dt="2024-12-06T17:50:19.320" v="1389" actId="1035"/>
          <ac:spMkLst>
            <pc:docMk/>
            <pc:sldMk cId="4028516649" sldId="268"/>
            <ac:spMk id="3" creationId="{A6F1A354-0B6A-25F0-B9BF-296C99C06030}"/>
          </ac:spMkLst>
        </pc:spChg>
        <pc:picChg chg="add mod ord">
          <ac:chgData name="Pr. Marcelo Augusto de Carvalho" userId="003edaac93cd75e4" providerId="LiveId" clId="{3E548425-2924-4133-8018-A6F19E1297D8}" dt="2024-11-27T07:28:05.853" v="583" actId="171"/>
          <ac:picMkLst>
            <pc:docMk/>
            <pc:sldMk cId="4028516649" sldId="268"/>
            <ac:picMk id="4" creationId="{34B3424A-03AC-F77F-87EC-3A2787655AC5}"/>
          </ac:picMkLst>
        </pc:picChg>
      </pc:sldChg>
      <pc:sldChg chg="addSp modSp mod">
        <pc:chgData name="Pr. Marcelo Augusto de Carvalho" userId="003edaac93cd75e4" providerId="LiveId" clId="{3E548425-2924-4133-8018-A6F19E1297D8}" dt="2024-11-27T07:59:26.269" v="1293" actId="20577"/>
        <pc:sldMkLst>
          <pc:docMk/>
          <pc:sldMk cId="1765026689" sldId="269"/>
        </pc:sldMkLst>
        <pc:spChg chg="mod">
          <ac:chgData name="Pr. Marcelo Augusto de Carvalho" userId="003edaac93cd75e4" providerId="LiveId" clId="{3E548425-2924-4133-8018-A6F19E1297D8}" dt="2024-11-27T07:59:26.269" v="1293" actId="20577"/>
          <ac:spMkLst>
            <pc:docMk/>
            <pc:sldMk cId="1765026689" sldId="269"/>
            <ac:spMk id="3" creationId="{AA1BDB96-2E33-A0D3-A573-FF6D9223703E}"/>
          </ac:spMkLst>
        </pc:spChg>
        <pc:picChg chg="add mod ord">
          <ac:chgData name="Pr. Marcelo Augusto de Carvalho" userId="003edaac93cd75e4" providerId="LiveId" clId="{3E548425-2924-4133-8018-A6F19E1297D8}" dt="2024-11-27T07:33:28.195" v="746" actId="171"/>
          <ac:picMkLst>
            <pc:docMk/>
            <pc:sldMk cId="1765026689" sldId="269"/>
            <ac:picMk id="4" creationId="{53B9F127-6034-37F2-38FA-EEA3ABCEB953}"/>
          </ac:picMkLst>
        </pc:picChg>
      </pc:sldChg>
      <pc:sldChg chg="addSp delSp modSp mod modNotesTx">
        <pc:chgData name="Pr. Marcelo Augusto de Carvalho" userId="003edaac93cd75e4" providerId="LiveId" clId="{3E548425-2924-4133-8018-A6F19E1297D8}" dt="2024-11-27T07:30:39.870" v="661" actId="6549"/>
        <pc:sldMkLst>
          <pc:docMk/>
          <pc:sldMk cId="896736515" sldId="270"/>
        </pc:sldMkLst>
        <pc:spChg chg="mod">
          <ac:chgData name="Pr. Marcelo Augusto de Carvalho" userId="003edaac93cd75e4" providerId="LiveId" clId="{3E548425-2924-4133-8018-A6F19E1297D8}" dt="2024-11-27T07:30:22.528" v="660" actId="1036"/>
          <ac:spMkLst>
            <pc:docMk/>
            <pc:sldMk cId="896736515" sldId="270"/>
            <ac:spMk id="3" creationId="{9322E387-9FBB-F727-09DA-114FC55F838F}"/>
          </ac:spMkLst>
        </pc:spChg>
        <pc:picChg chg="del">
          <ac:chgData name="Pr. Marcelo Augusto de Carvalho" userId="003edaac93cd75e4" providerId="LiveId" clId="{3E548425-2924-4133-8018-A6F19E1297D8}" dt="2024-11-27T07:21:42.934" v="375" actId="478"/>
          <ac:picMkLst>
            <pc:docMk/>
            <pc:sldMk cId="896736515" sldId="270"/>
            <ac:picMk id="2" creationId="{0595FC55-9B42-F1AB-6E54-A6DA13138B08}"/>
          </ac:picMkLst>
        </pc:picChg>
        <pc:picChg chg="add mod">
          <ac:chgData name="Pr. Marcelo Augusto de Carvalho" userId="003edaac93cd75e4" providerId="LiveId" clId="{3E548425-2924-4133-8018-A6F19E1297D8}" dt="2024-11-27T07:21:43.812" v="376"/>
          <ac:picMkLst>
            <pc:docMk/>
            <pc:sldMk cId="896736515" sldId="270"/>
            <ac:picMk id="4" creationId="{8D7B5A5C-561D-DF7F-D200-6C19EAA63D4E}"/>
          </ac:picMkLst>
        </pc:picChg>
      </pc:sldChg>
      <pc:sldChg chg="addSp delSp modSp mod modNotesTx">
        <pc:chgData name="Pr. Marcelo Augusto de Carvalho" userId="003edaac93cd75e4" providerId="LiveId" clId="{3E548425-2924-4133-8018-A6F19E1297D8}" dt="2024-11-27T07:25:34.764" v="509" actId="948"/>
        <pc:sldMkLst>
          <pc:docMk/>
          <pc:sldMk cId="3577797894" sldId="271"/>
        </pc:sldMkLst>
        <pc:spChg chg="mod">
          <ac:chgData name="Pr. Marcelo Augusto de Carvalho" userId="003edaac93cd75e4" providerId="LiveId" clId="{3E548425-2924-4133-8018-A6F19E1297D8}" dt="2024-11-27T07:25:34.764" v="509" actId="948"/>
          <ac:spMkLst>
            <pc:docMk/>
            <pc:sldMk cId="3577797894" sldId="271"/>
            <ac:spMk id="3" creationId="{58D3C800-EE00-7D5B-A6B3-A5721B18C289}"/>
          </ac:spMkLst>
        </pc:spChg>
        <pc:picChg chg="del mod">
          <ac:chgData name="Pr. Marcelo Augusto de Carvalho" userId="003edaac93cd75e4" providerId="LiveId" clId="{3E548425-2924-4133-8018-A6F19E1297D8}" dt="2024-11-27T07:21:34.544" v="371" actId="478"/>
          <ac:picMkLst>
            <pc:docMk/>
            <pc:sldMk cId="3577797894" sldId="271"/>
            <ac:picMk id="2" creationId="{F62C5D50-0624-A534-AD38-43C6AD28EE00}"/>
          </ac:picMkLst>
        </pc:picChg>
        <pc:picChg chg="add mod">
          <ac:chgData name="Pr. Marcelo Augusto de Carvalho" userId="003edaac93cd75e4" providerId="LiveId" clId="{3E548425-2924-4133-8018-A6F19E1297D8}" dt="2024-11-27T07:21:35.773" v="372"/>
          <ac:picMkLst>
            <pc:docMk/>
            <pc:sldMk cId="3577797894" sldId="271"/>
            <ac:picMk id="4" creationId="{D4285D45-9472-4A05-D036-3B93E3D2EF9C}"/>
          </ac:picMkLst>
        </pc:picChg>
      </pc:sldChg>
      <pc:sldChg chg="addSp delSp modSp mod modNotesTx">
        <pc:chgData name="Pr. Marcelo Augusto de Carvalho" userId="003edaac93cd75e4" providerId="LiveId" clId="{3E548425-2924-4133-8018-A6F19E1297D8}" dt="2024-11-27T07:21:30.943" v="369"/>
        <pc:sldMkLst>
          <pc:docMk/>
          <pc:sldMk cId="1709886800" sldId="272"/>
        </pc:sldMkLst>
        <pc:spChg chg="mod">
          <ac:chgData name="Pr. Marcelo Augusto de Carvalho" userId="003edaac93cd75e4" providerId="LiveId" clId="{3E548425-2924-4133-8018-A6F19E1297D8}" dt="2024-11-27T07:21:20.622" v="367" actId="1036"/>
          <ac:spMkLst>
            <pc:docMk/>
            <pc:sldMk cId="1709886800" sldId="272"/>
            <ac:spMk id="3" creationId="{9474C98B-B633-1A0C-500C-F01B6D85DD3A}"/>
          </ac:spMkLst>
        </pc:spChg>
        <pc:picChg chg="add mod">
          <ac:chgData name="Pr. Marcelo Augusto de Carvalho" userId="003edaac93cd75e4" providerId="LiveId" clId="{3E548425-2924-4133-8018-A6F19E1297D8}" dt="2024-11-27T07:21:30.943" v="369"/>
          <ac:picMkLst>
            <pc:docMk/>
            <pc:sldMk cId="1709886800" sldId="272"/>
            <ac:picMk id="2" creationId="{E714B0D0-0CD5-F41F-BE01-1C5ACC691704}"/>
          </ac:picMkLst>
        </pc:picChg>
        <pc:picChg chg="del">
          <ac:chgData name="Pr. Marcelo Augusto de Carvalho" userId="003edaac93cd75e4" providerId="LiveId" clId="{3E548425-2924-4133-8018-A6F19E1297D8}" dt="2024-11-27T07:21:29.680" v="368" actId="478"/>
          <ac:picMkLst>
            <pc:docMk/>
            <pc:sldMk cId="1709886800" sldId="272"/>
            <ac:picMk id="5" creationId="{B90C6318-BCDD-BBAD-92B3-CF09146A58FB}"/>
          </ac:picMkLst>
        </pc:picChg>
      </pc:sldChg>
      <pc:sldChg chg="addSp modSp mod">
        <pc:chgData name="Pr. Marcelo Augusto de Carvalho" userId="003edaac93cd75e4" providerId="LiveId" clId="{3E548425-2924-4133-8018-A6F19E1297D8}" dt="2024-11-27T07:59:44.518" v="1297" actId="20577"/>
        <pc:sldMkLst>
          <pc:docMk/>
          <pc:sldMk cId="2786394681" sldId="273"/>
        </pc:sldMkLst>
        <pc:spChg chg="mod">
          <ac:chgData name="Pr. Marcelo Augusto de Carvalho" userId="003edaac93cd75e4" providerId="LiveId" clId="{3E548425-2924-4133-8018-A6F19E1297D8}" dt="2024-11-27T07:59:44.518" v="1297" actId="20577"/>
          <ac:spMkLst>
            <pc:docMk/>
            <pc:sldMk cId="2786394681" sldId="273"/>
            <ac:spMk id="3" creationId="{0519FC63-C121-447D-FF4B-8627EDE67E5F}"/>
          </ac:spMkLst>
        </pc:spChg>
        <pc:picChg chg="add mod ord">
          <ac:chgData name="Pr. Marcelo Augusto de Carvalho" userId="003edaac93cd75e4" providerId="LiveId" clId="{3E548425-2924-4133-8018-A6F19E1297D8}" dt="2024-11-27T07:34:36.555" v="773" actId="171"/>
          <ac:picMkLst>
            <pc:docMk/>
            <pc:sldMk cId="2786394681" sldId="273"/>
            <ac:picMk id="4" creationId="{2A60D4A2-B2A7-CAAF-4F66-701697B72A7C}"/>
          </ac:picMkLst>
        </pc:picChg>
      </pc:sldChg>
      <pc:sldChg chg="addSp delSp modSp mod modNotesTx">
        <pc:chgData name="Pr. Marcelo Augusto de Carvalho" userId="003edaac93cd75e4" providerId="LiveId" clId="{3E548425-2924-4133-8018-A6F19E1297D8}" dt="2024-11-27T07:36:21.949" v="796" actId="1036"/>
        <pc:sldMkLst>
          <pc:docMk/>
          <pc:sldMk cId="3920508008" sldId="274"/>
        </pc:sldMkLst>
        <pc:spChg chg="mod">
          <ac:chgData name="Pr. Marcelo Augusto de Carvalho" userId="003edaac93cd75e4" providerId="LiveId" clId="{3E548425-2924-4133-8018-A6F19E1297D8}" dt="2024-11-27T07:36:21.949" v="796" actId="1036"/>
          <ac:spMkLst>
            <pc:docMk/>
            <pc:sldMk cId="3920508008" sldId="274"/>
            <ac:spMk id="3" creationId="{4F6FA5EB-06F1-90A9-13F4-F9F09D86CAF7}"/>
          </ac:spMkLst>
        </pc:spChg>
        <pc:picChg chg="del">
          <ac:chgData name="Pr. Marcelo Augusto de Carvalho" userId="003edaac93cd75e4" providerId="LiveId" clId="{3E548425-2924-4133-8018-A6F19E1297D8}" dt="2024-11-27T07:21:49.738" v="377" actId="478"/>
          <ac:picMkLst>
            <pc:docMk/>
            <pc:sldMk cId="3920508008" sldId="274"/>
            <ac:picMk id="2" creationId="{8ED7696A-5D6D-0201-E6C5-0C245A3AF6B0}"/>
          </ac:picMkLst>
        </pc:picChg>
        <pc:picChg chg="add mod">
          <ac:chgData name="Pr. Marcelo Augusto de Carvalho" userId="003edaac93cd75e4" providerId="LiveId" clId="{3E548425-2924-4133-8018-A6F19E1297D8}" dt="2024-11-27T07:21:50.597" v="378"/>
          <ac:picMkLst>
            <pc:docMk/>
            <pc:sldMk cId="3920508008" sldId="274"/>
            <ac:picMk id="4" creationId="{ADD1547C-8A26-3CF0-6ED1-FFE130FEE28A}"/>
          </ac:picMkLst>
        </pc:picChg>
      </pc:sldChg>
      <pc:sldChg chg="addSp modSp mod modNotesTx">
        <pc:chgData name="Pr. Marcelo Augusto de Carvalho" userId="003edaac93cd75e4" providerId="LiveId" clId="{3E548425-2924-4133-8018-A6F19E1297D8}" dt="2024-11-27T07:47:26.951" v="1113" actId="1035"/>
        <pc:sldMkLst>
          <pc:docMk/>
          <pc:sldMk cId="2223113286" sldId="275"/>
        </pc:sldMkLst>
        <pc:spChg chg="mod">
          <ac:chgData name="Pr. Marcelo Augusto de Carvalho" userId="003edaac93cd75e4" providerId="LiveId" clId="{3E548425-2924-4133-8018-A6F19E1297D8}" dt="2024-11-27T07:47:26.951" v="1113" actId="1035"/>
          <ac:spMkLst>
            <pc:docMk/>
            <pc:sldMk cId="2223113286" sldId="275"/>
            <ac:spMk id="3" creationId="{9233B563-821B-8204-56A9-1A98DE59B2EE}"/>
          </ac:spMkLst>
        </pc:spChg>
        <pc:picChg chg="add mod ord">
          <ac:chgData name="Pr. Marcelo Augusto de Carvalho" userId="003edaac93cd75e4" providerId="LiveId" clId="{3E548425-2924-4133-8018-A6F19E1297D8}" dt="2024-11-27T07:47:13.817" v="1095" actId="171"/>
          <ac:picMkLst>
            <pc:docMk/>
            <pc:sldMk cId="2223113286" sldId="275"/>
            <ac:picMk id="4" creationId="{6C83EF5B-84C5-9711-05D1-7E6286E9C31C}"/>
          </ac:picMkLst>
        </pc:picChg>
      </pc:sldChg>
      <pc:sldChg chg="addSp delSp modSp mod modNotesTx">
        <pc:chgData name="Pr. Marcelo Augusto de Carvalho" userId="003edaac93cd75e4" providerId="LiveId" clId="{3E548425-2924-4133-8018-A6F19E1297D8}" dt="2024-11-27T07:40:06.747" v="879" actId="6549"/>
        <pc:sldMkLst>
          <pc:docMk/>
          <pc:sldMk cId="548671839" sldId="276"/>
        </pc:sldMkLst>
        <pc:spChg chg="mod">
          <ac:chgData name="Pr. Marcelo Augusto de Carvalho" userId="003edaac93cd75e4" providerId="LiveId" clId="{3E548425-2924-4133-8018-A6F19E1297D8}" dt="2024-11-27T07:39:58.905" v="878" actId="1036"/>
          <ac:spMkLst>
            <pc:docMk/>
            <pc:sldMk cId="548671839" sldId="276"/>
            <ac:spMk id="3" creationId="{B9EB71BF-9D07-7195-F8FB-3CEED368EE4D}"/>
          </ac:spMkLst>
        </pc:spChg>
        <pc:picChg chg="del">
          <ac:chgData name="Pr. Marcelo Augusto de Carvalho" userId="003edaac93cd75e4" providerId="LiveId" clId="{3E548425-2924-4133-8018-A6F19E1297D8}" dt="2024-11-27T07:21:58.669" v="382" actId="478"/>
          <ac:picMkLst>
            <pc:docMk/>
            <pc:sldMk cId="548671839" sldId="276"/>
            <ac:picMk id="2" creationId="{D416B4EF-6B11-8602-F45F-98956B0753F0}"/>
          </ac:picMkLst>
        </pc:picChg>
        <pc:picChg chg="add mod">
          <ac:chgData name="Pr. Marcelo Augusto de Carvalho" userId="003edaac93cd75e4" providerId="LiveId" clId="{3E548425-2924-4133-8018-A6F19E1297D8}" dt="2024-11-27T07:21:59.566" v="383"/>
          <ac:picMkLst>
            <pc:docMk/>
            <pc:sldMk cId="548671839" sldId="276"/>
            <ac:picMk id="4" creationId="{8A05AE92-02FD-2C29-3CFC-B7531E06F164}"/>
          </ac:picMkLst>
        </pc:picChg>
      </pc:sldChg>
      <pc:sldChg chg="addSp modSp mod modNotesTx">
        <pc:chgData name="Pr. Marcelo Augusto de Carvalho" userId="003edaac93cd75e4" providerId="LiveId" clId="{3E548425-2924-4133-8018-A6F19E1297D8}" dt="2024-12-06T17:50:44.836" v="1397" actId="1036"/>
        <pc:sldMkLst>
          <pc:docMk/>
          <pc:sldMk cId="2803050105" sldId="277"/>
        </pc:sldMkLst>
        <pc:spChg chg="mod">
          <ac:chgData name="Pr. Marcelo Augusto de Carvalho" userId="003edaac93cd75e4" providerId="LiveId" clId="{3E548425-2924-4133-8018-A6F19E1297D8}" dt="2024-12-06T17:50:44.836" v="1397" actId="1036"/>
          <ac:spMkLst>
            <pc:docMk/>
            <pc:sldMk cId="2803050105" sldId="277"/>
            <ac:spMk id="3" creationId="{416122E5-5A5E-09F4-A08B-7F010D4E7609}"/>
          </ac:spMkLst>
        </pc:spChg>
        <pc:picChg chg="add mod ord">
          <ac:chgData name="Pr. Marcelo Augusto de Carvalho" userId="003edaac93cd75e4" providerId="LiveId" clId="{3E548425-2924-4133-8018-A6F19E1297D8}" dt="2024-11-27T07:47:58.075" v="1117" actId="171"/>
          <ac:picMkLst>
            <pc:docMk/>
            <pc:sldMk cId="2803050105" sldId="277"/>
            <ac:picMk id="4" creationId="{816762B4-A089-5D6D-6B83-6E1789D26236}"/>
          </ac:picMkLst>
        </pc:picChg>
      </pc:sldChg>
      <pc:sldChg chg="addSp modSp mod">
        <pc:chgData name="Pr. Marcelo Augusto de Carvalho" userId="003edaac93cd75e4" providerId="LiveId" clId="{3E548425-2924-4133-8018-A6F19E1297D8}" dt="2024-12-06T17:51:28.187" v="1414" actId="1076"/>
        <pc:sldMkLst>
          <pc:docMk/>
          <pc:sldMk cId="368213401" sldId="278"/>
        </pc:sldMkLst>
        <pc:spChg chg="mod">
          <ac:chgData name="Pr. Marcelo Augusto de Carvalho" userId="003edaac93cd75e4" providerId="LiveId" clId="{3E548425-2924-4133-8018-A6F19E1297D8}" dt="2024-12-06T17:51:28.187" v="1414" actId="1076"/>
          <ac:spMkLst>
            <pc:docMk/>
            <pc:sldMk cId="368213401" sldId="278"/>
            <ac:spMk id="3" creationId="{1832806D-B0E4-8D11-90D7-7D11315F2D6A}"/>
          </ac:spMkLst>
        </pc:spChg>
        <pc:picChg chg="add mod ord">
          <ac:chgData name="Pr. Marcelo Augusto de Carvalho" userId="003edaac93cd75e4" providerId="LiveId" clId="{3E548425-2924-4133-8018-A6F19E1297D8}" dt="2024-11-27T07:43:59.733" v="1013" actId="171"/>
          <ac:picMkLst>
            <pc:docMk/>
            <pc:sldMk cId="368213401" sldId="278"/>
            <ac:picMk id="4" creationId="{55D6199B-E242-B9FA-CAB3-7D42512ED0A6}"/>
          </ac:picMkLst>
        </pc:picChg>
      </pc:sldChg>
      <pc:sldChg chg="del">
        <pc:chgData name="Pr. Marcelo Augusto de Carvalho" userId="003edaac93cd75e4" providerId="LiveId" clId="{3E548425-2924-4133-8018-A6F19E1297D8}" dt="2024-11-27T07:46:44.820" v="1087" actId="47"/>
        <pc:sldMkLst>
          <pc:docMk/>
          <pc:sldMk cId="2168211221" sldId="279"/>
        </pc:sldMkLst>
      </pc:sldChg>
      <pc:sldChg chg="addSp delSp modSp mod modNotesTx">
        <pc:chgData name="Pr. Marcelo Augusto de Carvalho" userId="003edaac93cd75e4" providerId="LiveId" clId="{3E548425-2924-4133-8018-A6F19E1297D8}" dt="2024-11-27T07:41:36.322" v="966" actId="1036"/>
        <pc:sldMkLst>
          <pc:docMk/>
          <pc:sldMk cId="3585789397" sldId="280"/>
        </pc:sldMkLst>
        <pc:spChg chg="mod">
          <ac:chgData name="Pr. Marcelo Augusto de Carvalho" userId="003edaac93cd75e4" providerId="LiveId" clId="{3E548425-2924-4133-8018-A6F19E1297D8}" dt="2024-11-27T07:41:36.322" v="966" actId="1036"/>
          <ac:spMkLst>
            <pc:docMk/>
            <pc:sldMk cId="3585789397" sldId="280"/>
            <ac:spMk id="3" creationId="{8E545A72-9647-D3E6-86A2-2BA2919D3733}"/>
          </ac:spMkLst>
        </pc:spChg>
        <pc:picChg chg="del">
          <ac:chgData name="Pr. Marcelo Augusto de Carvalho" userId="003edaac93cd75e4" providerId="LiveId" clId="{3E548425-2924-4133-8018-A6F19E1297D8}" dt="2024-11-27T07:22:09.404" v="386" actId="478"/>
          <ac:picMkLst>
            <pc:docMk/>
            <pc:sldMk cId="3585789397" sldId="280"/>
            <ac:picMk id="2" creationId="{2C24BD7C-7608-B50E-2B13-E31DDC657CC6}"/>
          </ac:picMkLst>
        </pc:picChg>
        <pc:picChg chg="add mod">
          <ac:chgData name="Pr. Marcelo Augusto de Carvalho" userId="003edaac93cd75e4" providerId="LiveId" clId="{3E548425-2924-4133-8018-A6F19E1297D8}" dt="2024-11-27T07:22:10.312" v="387"/>
          <ac:picMkLst>
            <pc:docMk/>
            <pc:sldMk cId="3585789397" sldId="280"/>
            <ac:picMk id="4" creationId="{6B734A0D-2FE3-613B-2FA9-8E73D2746EE2}"/>
          </ac:picMkLst>
        </pc:picChg>
      </pc:sldChg>
      <pc:sldChg chg="addSp delSp modSp mod modNotesTx">
        <pc:chgData name="Pr. Marcelo Augusto de Carvalho" userId="003edaac93cd75e4" providerId="LiveId" clId="{3E548425-2924-4133-8018-A6F19E1297D8}" dt="2024-11-27T07:46:31.406" v="1086" actId="1036"/>
        <pc:sldMkLst>
          <pc:docMk/>
          <pc:sldMk cId="3180857309" sldId="281"/>
        </pc:sldMkLst>
        <pc:spChg chg="mod">
          <ac:chgData name="Pr. Marcelo Augusto de Carvalho" userId="003edaac93cd75e4" providerId="LiveId" clId="{3E548425-2924-4133-8018-A6F19E1297D8}" dt="2024-11-27T07:46:31.406" v="1086" actId="1036"/>
          <ac:spMkLst>
            <pc:docMk/>
            <pc:sldMk cId="3180857309" sldId="281"/>
            <ac:spMk id="3" creationId="{5DF8158C-69A7-D7F4-3B31-97B5D8FB1AD0}"/>
          </ac:spMkLst>
        </pc:spChg>
        <pc:picChg chg="del">
          <ac:chgData name="Pr. Marcelo Augusto de Carvalho" userId="003edaac93cd75e4" providerId="LiveId" clId="{3E548425-2924-4133-8018-A6F19E1297D8}" dt="2024-11-27T07:22:13.598" v="388" actId="478"/>
          <ac:picMkLst>
            <pc:docMk/>
            <pc:sldMk cId="3180857309" sldId="281"/>
            <ac:picMk id="2" creationId="{3A4C5BDD-2D8A-CC1D-1C72-C6ACAE0BC40E}"/>
          </ac:picMkLst>
        </pc:picChg>
        <pc:picChg chg="add mod">
          <ac:chgData name="Pr. Marcelo Augusto de Carvalho" userId="003edaac93cd75e4" providerId="LiveId" clId="{3E548425-2924-4133-8018-A6F19E1297D8}" dt="2024-11-27T07:22:14.499" v="389"/>
          <ac:picMkLst>
            <pc:docMk/>
            <pc:sldMk cId="3180857309" sldId="281"/>
            <ac:picMk id="4" creationId="{AFDB5F29-D075-9B69-721F-F48BCB9FF8F8}"/>
          </ac:picMkLst>
        </pc:picChg>
      </pc:sldChg>
      <pc:sldChg chg="addSp delSp modSp del mod">
        <pc:chgData name="Pr. Marcelo Augusto de Carvalho" userId="003edaac93cd75e4" providerId="LiveId" clId="{3E548425-2924-4133-8018-A6F19E1297D8}" dt="2024-11-27T07:46:44.820" v="1087" actId="47"/>
        <pc:sldMkLst>
          <pc:docMk/>
          <pc:sldMk cId="2950158521" sldId="282"/>
        </pc:sldMkLst>
        <pc:picChg chg="del">
          <ac:chgData name="Pr. Marcelo Augusto de Carvalho" userId="003edaac93cd75e4" providerId="LiveId" clId="{3E548425-2924-4133-8018-A6F19E1297D8}" dt="2024-11-27T07:22:19.485" v="390" actId="478"/>
          <ac:picMkLst>
            <pc:docMk/>
            <pc:sldMk cId="2950158521" sldId="282"/>
            <ac:picMk id="2" creationId="{B8509390-97DB-9793-77C5-9E0C56773BF9}"/>
          </ac:picMkLst>
        </pc:picChg>
        <pc:picChg chg="add mod">
          <ac:chgData name="Pr. Marcelo Augusto de Carvalho" userId="003edaac93cd75e4" providerId="LiveId" clId="{3E548425-2924-4133-8018-A6F19E1297D8}" dt="2024-11-27T07:22:20.342" v="391"/>
          <ac:picMkLst>
            <pc:docMk/>
            <pc:sldMk cId="2950158521" sldId="282"/>
            <ac:picMk id="4" creationId="{4A3675CF-8DCE-5B75-1881-273A9C065B78}"/>
          </ac:picMkLst>
        </pc:picChg>
      </pc:sldChg>
      <pc:sldChg chg="del">
        <pc:chgData name="Pr. Marcelo Augusto de Carvalho" userId="003edaac93cd75e4" providerId="LiveId" clId="{3E548425-2924-4133-8018-A6F19E1297D8}" dt="2024-11-27T07:46:44.820" v="1087" actId="47"/>
        <pc:sldMkLst>
          <pc:docMk/>
          <pc:sldMk cId="2246533946" sldId="283"/>
        </pc:sldMkLst>
      </pc:sldChg>
      <pc:sldChg chg="del">
        <pc:chgData name="Pr. Marcelo Augusto de Carvalho" userId="003edaac93cd75e4" providerId="LiveId" clId="{3E548425-2924-4133-8018-A6F19E1297D8}" dt="2024-11-27T07:46:44.820" v="1087" actId="47"/>
        <pc:sldMkLst>
          <pc:docMk/>
          <pc:sldMk cId="4258158980" sldId="284"/>
        </pc:sldMkLst>
      </pc:sldChg>
      <pc:sldChg chg="addSp delSp modSp del mod">
        <pc:chgData name="Pr. Marcelo Augusto de Carvalho" userId="003edaac93cd75e4" providerId="LiveId" clId="{3E548425-2924-4133-8018-A6F19E1297D8}" dt="2024-11-27T07:46:44.820" v="1087" actId="47"/>
        <pc:sldMkLst>
          <pc:docMk/>
          <pc:sldMk cId="565637708" sldId="285"/>
        </pc:sldMkLst>
        <pc:picChg chg="del">
          <ac:chgData name="Pr. Marcelo Augusto de Carvalho" userId="003edaac93cd75e4" providerId="LiveId" clId="{3E548425-2924-4133-8018-A6F19E1297D8}" dt="2024-11-27T07:22:23.684" v="392" actId="478"/>
          <ac:picMkLst>
            <pc:docMk/>
            <pc:sldMk cId="565637708" sldId="285"/>
            <ac:picMk id="2" creationId="{AA63AC84-7223-939A-E3C0-1B6F2D0FCC3E}"/>
          </ac:picMkLst>
        </pc:picChg>
        <pc:picChg chg="add mod">
          <ac:chgData name="Pr. Marcelo Augusto de Carvalho" userId="003edaac93cd75e4" providerId="LiveId" clId="{3E548425-2924-4133-8018-A6F19E1297D8}" dt="2024-11-27T07:22:24.563" v="393"/>
          <ac:picMkLst>
            <pc:docMk/>
            <pc:sldMk cId="565637708" sldId="285"/>
            <ac:picMk id="4" creationId="{54E0C01A-6FF0-7622-3548-05EEB2508EC8}"/>
          </ac:picMkLst>
        </pc:picChg>
      </pc:sldChg>
      <pc:sldChg chg="addSp delSp modSp del mod">
        <pc:chgData name="Pr. Marcelo Augusto de Carvalho" userId="003edaac93cd75e4" providerId="LiveId" clId="{3E548425-2924-4133-8018-A6F19E1297D8}" dt="2024-11-27T07:46:44.820" v="1087" actId="47"/>
        <pc:sldMkLst>
          <pc:docMk/>
          <pc:sldMk cId="1584829585" sldId="286"/>
        </pc:sldMkLst>
        <pc:picChg chg="del">
          <ac:chgData name="Pr. Marcelo Augusto de Carvalho" userId="003edaac93cd75e4" providerId="LiveId" clId="{3E548425-2924-4133-8018-A6F19E1297D8}" dt="2024-11-27T07:22:29.226" v="394" actId="478"/>
          <ac:picMkLst>
            <pc:docMk/>
            <pc:sldMk cId="1584829585" sldId="286"/>
            <ac:picMk id="2" creationId="{F7D451DF-049B-57F8-302C-20AA955B6BCF}"/>
          </ac:picMkLst>
        </pc:picChg>
        <pc:picChg chg="add mod">
          <ac:chgData name="Pr. Marcelo Augusto de Carvalho" userId="003edaac93cd75e4" providerId="LiveId" clId="{3E548425-2924-4133-8018-A6F19E1297D8}" dt="2024-11-27T07:22:30.096" v="395"/>
          <ac:picMkLst>
            <pc:docMk/>
            <pc:sldMk cId="1584829585" sldId="286"/>
            <ac:picMk id="4" creationId="{43CC38C3-1B19-B528-2A35-FCFA6779312E}"/>
          </ac:picMkLst>
        </pc:picChg>
      </pc:sldChg>
      <pc:sldChg chg="addSp delSp modSp mod modNotesTx">
        <pc:chgData name="Pr. Marcelo Augusto de Carvalho" userId="003edaac93cd75e4" providerId="LiveId" clId="{3E548425-2924-4133-8018-A6F19E1297D8}" dt="2024-11-27T07:37:34.639" v="825" actId="1035"/>
        <pc:sldMkLst>
          <pc:docMk/>
          <pc:sldMk cId="2698057802" sldId="287"/>
        </pc:sldMkLst>
        <pc:spChg chg="mod">
          <ac:chgData name="Pr. Marcelo Augusto de Carvalho" userId="003edaac93cd75e4" providerId="LiveId" clId="{3E548425-2924-4133-8018-A6F19E1297D8}" dt="2024-11-27T07:37:34.639" v="825" actId="1035"/>
          <ac:spMkLst>
            <pc:docMk/>
            <pc:sldMk cId="2698057802" sldId="287"/>
            <ac:spMk id="3" creationId="{93150910-1AA8-223E-F9D1-C7957DDD5A8A}"/>
          </ac:spMkLst>
        </pc:spChg>
        <pc:picChg chg="del mod">
          <ac:chgData name="Pr. Marcelo Augusto de Carvalho" userId="003edaac93cd75e4" providerId="LiveId" clId="{3E548425-2924-4133-8018-A6F19E1297D8}" dt="2024-11-27T07:21:54.350" v="380" actId="478"/>
          <ac:picMkLst>
            <pc:docMk/>
            <pc:sldMk cId="2698057802" sldId="287"/>
            <ac:picMk id="2" creationId="{422D0765-1204-407C-1419-F14880573434}"/>
          </ac:picMkLst>
        </pc:picChg>
        <pc:picChg chg="add mod">
          <ac:chgData name="Pr. Marcelo Augusto de Carvalho" userId="003edaac93cd75e4" providerId="LiveId" clId="{3E548425-2924-4133-8018-A6F19E1297D8}" dt="2024-11-27T07:21:55.475" v="381"/>
          <ac:picMkLst>
            <pc:docMk/>
            <pc:sldMk cId="2698057802" sldId="287"/>
            <ac:picMk id="4" creationId="{455C40CA-D0E8-E0D9-DAD5-21FE8A944DF6}"/>
          </ac:picMkLst>
        </pc:picChg>
      </pc:sldChg>
      <pc:sldChg chg="addSp delSp modSp del mod">
        <pc:chgData name="Pr. Marcelo Augusto de Carvalho" userId="003edaac93cd75e4" providerId="LiveId" clId="{3E548425-2924-4133-8018-A6F19E1297D8}" dt="2024-11-27T07:40:34.946" v="924" actId="47"/>
        <pc:sldMkLst>
          <pc:docMk/>
          <pc:sldMk cId="3649192590" sldId="288"/>
        </pc:sldMkLst>
        <pc:picChg chg="del">
          <ac:chgData name="Pr. Marcelo Augusto de Carvalho" userId="003edaac93cd75e4" providerId="LiveId" clId="{3E548425-2924-4133-8018-A6F19E1297D8}" dt="2024-11-27T07:22:03.472" v="384" actId="478"/>
          <ac:picMkLst>
            <pc:docMk/>
            <pc:sldMk cId="3649192590" sldId="288"/>
            <ac:picMk id="2" creationId="{9D4644C6-2DEE-C7E8-B032-8BF7CD9FC97D}"/>
          </ac:picMkLst>
        </pc:picChg>
        <pc:picChg chg="add mod">
          <ac:chgData name="Pr. Marcelo Augusto de Carvalho" userId="003edaac93cd75e4" providerId="LiveId" clId="{3E548425-2924-4133-8018-A6F19E1297D8}" dt="2024-11-27T07:22:04.399" v="385"/>
          <ac:picMkLst>
            <pc:docMk/>
            <pc:sldMk cId="3649192590" sldId="288"/>
            <ac:picMk id="4" creationId="{B9D51BF7-FA99-9FE3-3AAF-427CAD0CC540}"/>
          </ac:picMkLst>
        </pc:picChg>
      </pc:sldChg>
      <pc:sldChg chg="del">
        <pc:chgData name="Pr. Marcelo Augusto de Carvalho" userId="003edaac93cd75e4" providerId="LiveId" clId="{3E548425-2924-4133-8018-A6F19E1297D8}" dt="2024-11-27T07:41:40.983" v="967" actId="47"/>
        <pc:sldMkLst>
          <pc:docMk/>
          <pc:sldMk cId="3325555581" sldId="289"/>
        </pc:sldMkLst>
      </pc:sldChg>
      <pc:sldChg chg="del">
        <pc:chgData name="Pr. Marcelo Augusto de Carvalho" userId="003edaac93cd75e4" providerId="LiveId" clId="{3E548425-2924-4133-8018-A6F19E1297D8}" dt="2024-11-27T07:46:44.820" v="1087" actId="47"/>
        <pc:sldMkLst>
          <pc:docMk/>
          <pc:sldMk cId="1497179688" sldId="290"/>
        </pc:sldMkLst>
      </pc:sldChg>
      <pc:sldChg chg="del">
        <pc:chgData name="Pr. Marcelo Augusto de Carvalho" userId="003edaac93cd75e4" providerId="LiveId" clId="{3E548425-2924-4133-8018-A6F19E1297D8}" dt="2024-11-27T07:46:44.820" v="1087" actId="47"/>
        <pc:sldMkLst>
          <pc:docMk/>
          <pc:sldMk cId="557073803" sldId="291"/>
        </pc:sldMkLst>
      </pc:sldChg>
      <pc:sldChg chg="del">
        <pc:chgData name="Pr. Marcelo Augusto de Carvalho" userId="003edaac93cd75e4" providerId="LiveId" clId="{3E548425-2924-4133-8018-A6F19E1297D8}" dt="2024-11-27T07:46:44.820" v="1087" actId="47"/>
        <pc:sldMkLst>
          <pc:docMk/>
          <pc:sldMk cId="3924266858" sldId="292"/>
        </pc:sldMkLst>
      </pc:sldChg>
      <pc:sldChg chg="del">
        <pc:chgData name="Pr. Marcelo Augusto de Carvalho" userId="003edaac93cd75e4" providerId="LiveId" clId="{3E548425-2924-4133-8018-A6F19E1297D8}" dt="2024-11-27T07:46:44.820" v="1087" actId="47"/>
        <pc:sldMkLst>
          <pc:docMk/>
          <pc:sldMk cId="2544975682" sldId="293"/>
        </pc:sldMkLst>
      </pc:sldChg>
      <pc:sldChg chg="addSp delSp modSp del mod">
        <pc:chgData name="Pr. Marcelo Augusto de Carvalho" userId="003edaac93cd75e4" providerId="LiveId" clId="{3E548425-2924-4133-8018-A6F19E1297D8}" dt="2024-11-27T07:46:44.820" v="1087" actId="47"/>
        <pc:sldMkLst>
          <pc:docMk/>
          <pc:sldMk cId="1950721521" sldId="294"/>
        </pc:sldMkLst>
        <pc:picChg chg="del">
          <ac:chgData name="Pr. Marcelo Augusto de Carvalho" userId="003edaac93cd75e4" providerId="LiveId" clId="{3E548425-2924-4133-8018-A6F19E1297D8}" dt="2024-11-27T07:22:34.364" v="396" actId="478"/>
          <ac:picMkLst>
            <pc:docMk/>
            <pc:sldMk cId="1950721521" sldId="294"/>
            <ac:picMk id="2" creationId="{18E30FDF-0DF0-60B4-4EFE-A33B604F0B89}"/>
          </ac:picMkLst>
        </pc:picChg>
        <pc:picChg chg="add mod">
          <ac:chgData name="Pr. Marcelo Augusto de Carvalho" userId="003edaac93cd75e4" providerId="LiveId" clId="{3E548425-2924-4133-8018-A6F19E1297D8}" dt="2024-11-27T07:22:35.262" v="397"/>
          <ac:picMkLst>
            <pc:docMk/>
            <pc:sldMk cId="1950721521" sldId="294"/>
            <ac:picMk id="4" creationId="{A2B75536-4490-B3F7-9B2F-090A6FD80BAC}"/>
          </ac:picMkLst>
        </pc:picChg>
      </pc:sldChg>
      <pc:sldChg chg="del">
        <pc:chgData name="Pr. Marcelo Augusto de Carvalho" userId="003edaac93cd75e4" providerId="LiveId" clId="{3E548425-2924-4133-8018-A6F19E1297D8}" dt="2024-11-27T07:46:44.820" v="1087" actId="47"/>
        <pc:sldMkLst>
          <pc:docMk/>
          <pc:sldMk cId="2245063208" sldId="295"/>
        </pc:sldMkLst>
      </pc:sldChg>
      <pc:sldChg chg="del">
        <pc:chgData name="Pr. Marcelo Augusto de Carvalho" userId="003edaac93cd75e4" providerId="LiveId" clId="{3E548425-2924-4133-8018-A6F19E1297D8}" dt="2024-11-27T07:46:44.820" v="1087" actId="47"/>
        <pc:sldMkLst>
          <pc:docMk/>
          <pc:sldMk cId="443339517" sldId="297"/>
        </pc:sldMkLst>
      </pc:sldChg>
      <pc:sldChg chg="del">
        <pc:chgData name="Pr. Marcelo Augusto de Carvalho" userId="003edaac93cd75e4" providerId="LiveId" clId="{3E548425-2924-4133-8018-A6F19E1297D8}" dt="2024-11-27T07:46:44.820" v="1087" actId="47"/>
        <pc:sldMkLst>
          <pc:docMk/>
          <pc:sldMk cId="4262388282" sldId="298"/>
        </pc:sldMkLst>
      </pc:sldChg>
      <pc:sldChg chg="addSp modSp mod modNotesTx">
        <pc:chgData name="Pr. Marcelo Augusto de Carvalho" userId="003edaac93cd75e4" providerId="LiveId" clId="{3E548425-2924-4133-8018-A6F19E1297D8}" dt="2024-11-27T07:57:56.161" v="1268" actId="1036"/>
        <pc:sldMkLst>
          <pc:docMk/>
          <pc:sldMk cId="3518966941" sldId="299"/>
        </pc:sldMkLst>
        <pc:spChg chg="mod">
          <ac:chgData name="Pr. Marcelo Augusto de Carvalho" userId="003edaac93cd75e4" providerId="LiveId" clId="{3E548425-2924-4133-8018-A6F19E1297D8}" dt="2024-11-27T07:57:56.161" v="1268" actId="1036"/>
          <ac:spMkLst>
            <pc:docMk/>
            <pc:sldMk cId="3518966941" sldId="299"/>
            <ac:spMk id="3" creationId="{B7ECB5F5-C65F-FF25-5FE0-9291755B3C5F}"/>
          </ac:spMkLst>
        </pc:spChg>
        <pc:picChg chg="add mod ord">
          <ac:chgData name="Pr. Marcelo Augusto de Carvalho" userId="003edaac93cd75e4" providerId="LiveId" clId="{3E548425-2924-4133-8018-A6F19E1297D8}" dt="2024-11-27T07:46:55.182" v="1091" actId="171"/>
          <ac:picMkLst>
            <pc:docMk/>
            <pc:sldMk cId="3518966941" sldId="299"/>
            <ac:picMk id="4" creationId="{A9E21C93-59DB-7924-3B03-9485D68327A3}"/>
          </ac:picMkLst>
        </pc:picChg>
      </pc:sldChg>
      <pc:sldChg chg="modSp add mod">
        <pc:chgData name="Pr. Marcelo Augusto de Carvalho" userId="003edaac93cd75e4" providerId="LiveId" clId="{3E548425-2924-4133-8018-A6F19E1297D8}" dt="2024-11-27T07:33:12.335" v="744" actId="1036"/>
        <pc:sldMkLst>
          <pc:docMk/>
          <pc:sldMk cId="675831438" sldId="300"/>
        </pc:sldMkLst>
        <pc:spChg chg="mod">
          <ac:chgData name="Pr. Marcelo Augusto de Carvalho" userId="003edaac93cd75e4" providerId="LiveId" clId="{3E548425-2924-4133-8018-A6F19E1297D8}" dt="2024-11-27T07:33:12.335" v="744" actId="1036"/>
          <ac:spMkLst>
            <pc:docMk/>
            <pc:sldMk cId="675831438" sldId="300"/>
            <ac:spMk id="3" creationId="{625BB41A-AC59-F858-638E-46933CE225F1}"/>
          </ac:spMkLst>
        </pc:spChg>
      </pc:sldChg>
      <pc:sldChg chg="modSp add mod modNotesTx">
        <pc:chgData name="Pr. Marcelo Augusto de Carvalho" userId="003edaac93cd75e4" providerId="LiveId" clId="{3E548425-2924-4133-8018-A6F19E1297D8}" dt="2024-11-27T07:40:43.212" v="925" actId="6549"/>
        <pc:sldMkLst>
          <pc:docMk/>
          <pc:sldMk cId="1885713924" sldId="301"/>
        </pc:sldMkLst>
        <pc:spChg chg="mod">
          <ac:chgData name="Pr. Marcelo Augusto de Carvalho" userId="003edaac93cd75e4" providerId="LiveId" clId="{3E548425-2924-4133-8018-A6F19E1297D8}" dt="2024-11-27T07:40:30.470" v="923" actId="1036"/>
          <ac:spMkLst>
            <pc:docMk/>
            <pc:sldMk cId="1885713924" sldId="301"/>
            <ac:spMk id="3" creationId="{67CF40AE-BB27-122C-1952-230146923620}"/>
          </ac:spMkLst>
        </pc:spChg>
      </pc:sldChg>
      <pc:sldChg chg="modSp add mod modNotesTx">
        <pc:chgData name="Pr. Marcelo Augusto de Carvalho" userId="003edaac93cd75e4" providerId="LiveId" clId="{3E548425-2924-4133-8018-A6F19E1297D8}" dt="2024-11-27T07:46:14.979" v="1066" actId="6549"/>
        <pc:sldMkLst>
          <pc:docMk/>
          <pc:sldMk cId="2870388566" sldId="302"/>
        </pc:sldMkLst>
        <pc:spChg chg="mod">
          <ac:chgData name="Pr. Marcelo Augusto de Carvalho" userId="003edaac93cd75e4" providerId="LiveId" clId="{3E548425-2924-4133-8018-A6F19E1297D8}" dt="2024-11-27T07:46:06.518" v="1065" actId="1036"/>
          <ac:spMkLst>
            <pc:docMk/>
            <pc:sldMk cId="2870388566" sldId="302"/>
            <ac:spMk id="3" creationId="{DACCADA8-7520-9AEC-F943-B73D45B6C5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06/12/2024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5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63AC4-A35A-7FBA-C7F6-0E3067503A4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9D10DA5-3FA6-48F6-503E-7769D5E1A7C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5655B6E-3791-5824-C784-FFC8C304686A}"/>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Caim, apresentou apenas uma oferta de frutos. Não houve sinal do Céu para mostrar que era aceita.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Caim veio perante Deus com íntima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murmuração e incredulidade</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Sua dádiva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exprimia arrependimento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pecado.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Achava que seria um reconhecimento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fraqueza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seguir exatamente o plano indicado por Deus, confiando sua salvação inteiramente à expiação do Salvador prometido.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Preferiu a conduta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dependência própria.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Apresentaria seus frutos, produtos de seu trabalho. Apresentou sua oferta como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 favor feito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Deus, pelo qual esperava obter a aprovação divina.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Prestou apenas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 parcial.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parte essencial, o reconhecimento da necessidade de um Redentor, ficou excluída.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20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4BADCCC-4AB2-42ED-C8CF-C841676CC8DB}"/>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704730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C4F7C-1446-8D60-5ADB-0A461FA6E5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38D736D-A8D1-D052-8EED-E40BF84FBA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B963DE0-7AF5-DD64-7E45-D632A6DCC203}"/>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40982D1-32C4-CCEE-126A-ACA9ADEC0234}"/>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292803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07DE-B6FA-CF82-430A-5740D0DBB00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A565896-D5C9-450D-E7F8-BC4EACBCA26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E7E52C-8918-196D-40BC-43A372C0FBA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Quase toda a religião falsa tem-se baseado no mesmo princípio — de que o homem pode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confiar em seus próprios esforços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a salvação.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Alguns pretendem que a espécie humana necessita, não de redenção, mas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desenvolvimento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que ela pode aperfeiçoar-se, elevar-se e regenerar-se.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Esperam exaltar a humanidade à norma divina,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independentemente da expiação.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história de Caim mostra o homem se tornará separado de Cristo. A humanidade não tem poder para regenerar-se. Ela não tende a ir para cima, para o que é divino, mas para baixo, para o que é satânico. Cristo é a nossa única esperança. Atos 4:12.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20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51BD668B-AC64-6266-F114-091B3DA16445}"/>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50030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DBF4E-2E83-2EBA-2FEC-8BB161BC906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2207C06-B980-BB5F-0A08-CCA7D7A1E3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2C27F13-38C4-41F8-B04A-31F181AA1F5B}"/>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942AAD1-CB9A-2C73-DA32-4597E8A52DB4}"/>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99587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8FF6C-E702-B2BF-9140-E07E5EDB583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521191C-6B5E-8A11-9787-4CB4E4F9782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51B073DC-6070-29BA-1AB6-38A5A91BE664}"/>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Ficou irado de que Deus não aceitasse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substituto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homem em lugar do sacrifício divinamente ordenado, e irado com seu irmão por preferir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obedecer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Deus a unir-se em rebelião contra Ele.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Por meio de um mensageiro angélico foi transmitida a advertência divina: Gênesis 4:6-7.</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em vez de reconhecer o seu pecado, Caim continuou a queixar-se da injustiça de Deus, e acalentar inveja e ódio a Abel.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Rancorosamente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censurou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irmão, e tentou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arrastá-lo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à controvérsia com respeito ao trato de Deus para com eles.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F545D74-1443-630D-F503-44FD1845F3C1}"/>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95630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7949E-55F5-36CD-1E8E-DF60CC94EBA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9435673-D878-43A4-7A28-2E84606284F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B1332B1-FB67-F04B-3256-5E1A55DFF06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Ficou irado de que Deus não aceitasse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substituto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homem em lugar do sacrifício divinamente ordenado, e irado com seu irmão por preferir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obedecer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Deus a unir-se em rebelião contra Ele.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Por meio de um mensageiro angélico foi transmitida a advertência divina: Gênesis 4:6-7.</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em vez de reconhecer o seu pecado, Caim continuou a queixar-se da injustiça de Deus, e acalentar inveja e ódio a Abel.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Rancorosamente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censurou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seu irmão, e tentou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arrastá-lo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à controvérsia com respeito ao trato de Deus para com eles.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 mansidão, se bem que destemida e firmemente, Abel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defendeu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justiça e bondade de Deus. Indicou o erro de Caim, e procurou convencê-lo de que a falta estava com ele. Acentuou a compaixão de Deus ao poupar a vida de seus pais, quando Ele os poderia ter punido com morte instantânea, e insistiu em que Deus os amava, ou então não haveria dado a Seu Filho, inocente e santo, para sofrer a pena em que eles tinham incorrido.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Tudo isto fez com que a ira de Caim mais se acendesse. A razão e a consciência lhe diziam que Abel tinha razão; mas ele estava enraivecido de que aquele que estivera acostumado a atender seus conselhos pretendesse agora </a:t>
            </a:r>
            <a:r>
              <a:rPr lang="pt-BR" sz="1800" dirty="0">
                <a:solidFill>
                  <a:srgbClr val="FF0000"/>
                </a:solidFill>
                <a:effectLst/>
                <a:latin typeface="Arial" panose="020B0604020202020204" pitchFamily="34" charset="0"/>
                <a:ea typeface="Trebuchet MS" panose="020B0603020202020204" pitchFamily="34" charset="0"/>
              </a:rPr>
              <a:t>discordar</a:t>
            </a:r>
            <a:r>
              <a:rPr lang="pt-BR" sz="1800" dirty="0">
                <a:effectLst/>
                <a:latin typeface="Arial" panose="020B0604020202020204" pitchFamily="34" charset="0"/>
                <a:ea typeface="Trebuchet MS" panose="020B0603020202020204" pitchFamily="34" charset="0"/>
              </a:rPr>
              <a:t> dele, e de que não pudesse ganhar simpatia em sua rebeldia. No furor de seu ódio, matou o irmão. </a:t>
            </a:r>
            <a:endParaRPr lang="pt-BR" sz="120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353A0768-4791-A97C-59EA-14C24CCF4F9C}"/>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1464384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2C370-0110-2AB4-6219-0AB9DA6E06C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2746086-B302-E384-F6E3-E33A913784F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BB32086-DE80-46D6-9E66-8187DBA0BEE4}"/>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4C70AAC-54E3-5E2E-FA9B-4E502B95FC7A}"/>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2369516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F4875-5F63-136C-FD9B-BC0EF40375B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6842949-EE56-73D3-980E-1BEE3E3650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574BBD3-86FE-01E3-907C-81082CCAB5A6}"/>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1 João 3:12. Assim, em todos os tempos os ímpios têm odiado os que eram melhores do que eles.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vida de Abel, de obediência e inabalável fé, era para Caim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reprovação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perpétua.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Quanto mais brilhante for a luz celestial que se reflete do caráter dos fiéis servos de Deus, tanto mais claramente se revelam os pecados dos ímpios, e mais decididos serão seus esforços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os que lhes perturbam a paz.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quer que pela fé no Cordeiro de Deus uma alma renuncie o serviço do pecado, acende-se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ira de Satanás.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20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ED0576F-A635-4E37-31EF-88FA21F7970F}"/>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234570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FA2B9-980E-6610-4F4D-0C00C41DBAB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795948B-75C5-E8EB-F11D-27B7E0333E3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6CFCD72-2390-705B-9FF1-5D7D86AD2B11}"/>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vida santa de Abel testificava contra a pretensão de Satanás de que é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impossível</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ao homem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guardar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lei de Deus. Quando Caim, movido pelo espírito do maligno, viu que não podia dominar Abel, irou-se de tal maneira que lhe destruiu a vida.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 onde quer que haja alguém que esteja pela reivindicação da justiça da lei de Deus, o mesmo espírito se manifestará contra ele. É o espírito que através de todos os séculos acendeu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fogueira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ardente para os discípulos de Cristo. Mas essas crueldades amontoadas sobre os seguidores de Jesus são instigadas por Satanás e sua hoste, porque não podem eles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obrigá-los a sujeitar-se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ao seu domínio. É a cólera de um adversário vencido. Todo o mártir por Jesus morreu como vencedor.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758D93D-2FA0-24D7-EA6C-C450F8C6C393}"/>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1076977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CA279-B174-6F05-0A4D-0086A42FFB8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4159921-A505-4C4B-6F36-13A9A9B84A2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7577619-7647-5ACD-9F10-1E26CA3AA2AD}"/>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3D17785-FCD0-0272-D05E-A2039B37564C}"/>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83540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7F14-A4B5-A2BC-1C84-90607837F41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97CE0D5-1EA3-2260-3B5A-9F6AD1EB8CA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760DE59-9FE9-DB40-3312-431D95393A1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Gênesis 4.9-10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dera a Caim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oportunidade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confessar seu pecado. Tivera tempo para refletir. Compreendera a enormidade da ação que praticara, e da falsidade que proferira para a ocultar; mais ainda, foi rebelde, e a sentença não mais se procrastinou.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Apesar de Caim haver merecido a sentença de morte pelos seus crimes, um Criador misericordioso ainda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lhe poupou a vida,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concedeu-lhe oportunidade para o arrependimento.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04542F3-D4AC-BE01-F1F0-7FCCDEB71DCB}"/>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895746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BBE96-CF26-A3BB-3B75-ABAA734FA97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C082688F-62CD-5D7A-E9C5-A66C2F1E1AB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3AF4621-9D8D-54B1-A697-C3B1BB6FF1E4}"/>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Caim viveu apenas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endurecer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coração, para incentivar a rebelião contra a autoridade divina, e tornar-se o chefe de uma linhagem de pecadores ousados e perdidos.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effectLst/>
                <a:latin typeface="Arial" panose="020B0604020202020204" pitchFamily="34" charset="0"/>
                <a:ea typeface="Trebuchet MS" panose="020B0603020202020204" pitchFamily="34" charset="0"/>
              </a:rPr>
              <a:t>Esse único apóstata, dirigido por Satanás, </a:t>
            </a:r>
            <a:r>
              <a:rPr lang="pt-BR" sz="1800" dirty="0">
                <a:solidFill>
                  <a:srgbClr val="FF0000"/>
                </a:solidFill>
                <a:effectLst/>
                <a:latin typeface="Arial" panose="020B0604020202020204" pitchFamily="34" charset="0"/>
                <a:ea typeface="Trebuchet MS" panose="020B0603020202020204" pitchFamily="34" charset="0"/>
              </a:rPr>
              <a:t>tornou-se o tentador </a:t>
            </a:r>
            <a:r>
              <a:rPr lang="pt-BR" sz="1800" dirty="0">
                <a:effectLst/>
                <a:latin typeface="Arial" panose="020B0604020202020204" pitchFamily="34" charset="0"/>
                <a:ea typeface="Trebuchet MS" panose="020B0603020202020204" pitchFamily="34" charset="0"/>
              </a:rPr>
              <a:t>para outros; e seu exemplo e influência exerceram uma força desmoralizadora, até que a Terra se corrompeu e se encheu de violência a ponto de reclamar a sua destruição. </a:t>
            </a:r>
            <a:endParaRPr lang="pt-BR" sz="1800" dirty="0">
              <a:effectLst/>
              <a:latin typeface="Arial" panose="020B0604020202020204" pitchFamily="34" charset="0"/>
              <a:ea typeface="Trebuchet MS" panose="020B0603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5EB2CB3-8E3A-15B6-6F99-4D7B0E67DC86}"/>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384424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B9D5B-990D-10EE-BB59-028BCBCFF8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EC087A1-E691-955E-8158-08F347D92B2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7C50D47-9F08-AE3F-8D95-8B2703B9D635}"/>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0B596E3-AB2C-5EFF-C3AF-33C75AF97416}"/>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2253307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327B1-F804-C497-462C-ADEB4C5736C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7D60005-BB29-F0F4-9E64-D788EB8930E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321E8B1-3FD9-5AA8-E74B-F0A4900264BB}"/>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tenebrosa história de Caim e seus descendentes foi uma ilustração do que teria sido o resultado de permitir ao pecador viver para sempre, para prosseguir com sua rebelião contra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paciência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 Deus apenas tornou o ímpio mais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ousado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desafiador em sua iniquidade.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sentença divina, abreviando uma carreira de desenfreada iniquidade, e livrando o mundo da influência dos que se tornaram endurecidos na rebeldia, era uma bênção e não maldição.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dirty="0">
              <a:effectLst/>
              <a:latin typeface="Arial" panose="020B0604020202020204" pitchFamily="34" charset="0"/>
              <a:ea typeface="Trebuchet MS" panose="020B0603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63745BC-23C7-A09C-D668-F104D64FF037}"/>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2382096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B4026-C1DB-5006-D4E4-DD8D7234D63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3A37379-192E-FA09-D0F2-21F41D9AF7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333AC65-096E-4AD0-5DED-2B5A9E1307B9}"/>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98D8FE1-110F-D5F7-13D3-E91D4B678C92}"/>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2069509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7D9F6-33F8-4716-B2E9-AF7D1B9E7F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721EE88-28F8-FD10-511F-3D983A16114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E5DD1CC-0C1E-CF1A-3E6C-7E12D9334CB6}"/>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santos habitantes de outros mundos estavam a observar com o mais profundo interesse os acontecimentos que se desenrolavam na Terra. Na condição do mundo que existira antes do dilúvio, viram o exemplo dos resultados 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administração que Lúcifer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 esforçara por estabelecer no Céu, rejeitando a autoridade de Cristo, e pondo à parte a lei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Naqueles arrogantes pecadores do mundo antediluviano, viram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súditos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sobre os quais Satanás exercia domínio. Os pensamentos do coração dos homens eram só maus continuamente. Gênesis 6:5. Isto foi um exemplo da terrível depravação resultante da astúcia de Satanás,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remover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das criaturas de Deus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restrição de Sua santa lei.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tem consigo a simpatia e aprovação do Universo inteiro, enquanto passo a passo Seu grande plano avança para o completo cumprimento. Tê-la-á consigo na extirpação final da rebelião.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dirty="0">
              <a:effectLst/>
              <a:latin typeface="Arial" panose="020B0604020202020204" pitchFamily="34" charset="0"/>
              <a:ea typeface="Trebuchet MS" panose="020B0603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B6C7361D-5BE9-7058-7DE1-BFEDB34FD424}"/>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2989189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AB88D-4F43-7FC3-F510-6F4D01CF354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7858DFB-B0A6-4195-F167-A15CE328431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B8BA358-E63D-C940-CCA8-EE844699BEF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Isto foi um exemplo da terrível depravação resultante da astúcia de Satanás,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remover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das criaturas de Deus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restrição de Sua santa lei.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tem consigo a simpatia e aprovação do Universo inteiro, enquanto passo a passo Seu grande plano avança para o completo cumprimento. Tê-la-á consigo na extirpação final da rebelião.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dirty="0">
              <a:effectLst/>
              <a:latin typeface="Arial" panose="020B0604020202020204" pitchFamily="34" charset="0"/>
              <a:ea typeface="Trebuchet MS" panose="020B0603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DE79752-88B4-9FE5-D856-CD18BE08D9DB}"/>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1867413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RENDA-SE. FAÇA DE CRISTO O CENTRO DE SUA VIDA!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1983-044, CPB, Tatuí, SP –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AS ESPIRAIS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Dê uma boa olhada para os fios de uma teia de aranha, o centro de uma margarida ou um girassol, as escamas de um cone de pinhão, a concha de uma ostra, as gavinhas de uma trepadeira, um repolho, uma alcachofra ou um abacaxi. Todos eles têm características comuns. A Natureza trabalha em espirais. Algumas espirais são muito compactas, outras são alongadas, mas Deus usou repetidamente a espiral na Natureza. Considere por uns minutos a maneira em que as folhas se acham dispostas na árvore. Se observar com cuidado, verá que em cada espécie se acham dispostas em espiral alongada, nos ramos ou galhos. Os galhos de uma árvore projetam-se como de um círculo, sendo o tronco o centro. A Natureza tem duas maneiras de dividir o círculo, de modo que cada uma das folhas tenha chance de receber a quantidade máxima de luz. Em certas árvores as folhas são exatamente opostas umas às outras. O método espiral pelo qual Deus divide o círculo é mais comum. Na folhuda trança de uma árvore o Senhor planejou sabiamente, pois serviu-Se do princípio fundamental da arte — a simetria dinâmica. O ângulo da espiral entre duas folhas adjacentes jamais varia em cada espécie. Deus harmonizou beleza e função, usando interessante fórmula matemática. Deus planejou também que a sua vida fosse construída em espiral. Iniciando no centro, você se expande do próprio eu para Ele. O Senhor aumenta continuamente a sua capacidade de adquirir sabedoria, força, alegria e felicidade. Você não tem limites. Com Deus, você tem possibilidades infinitas. Satanás, vendo o seu êxito, resolveu inverter a espiral. Ele detesta ver que você busca a Deus, e perceber que a sua vida se amplia, rumo de maiores realizações. Se você lhe prestar ouvido, seus pensamentos se introvertem. Sua espiral decresce, até que afinal você se torna completamente ensimesmado, concentrado tão-somente em si mesmo, sem possibilidade de crescer. Unicamente o arrependimento pode reverter essa espiral. Clame então ao Senhor: "Conhece meu coração e pensamentos, e leva-me de novo para junto de Ti e para o caminho eterno".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122B-825E-956C-A7F8-5826845AB9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7D72879-DCAF-1899-8EF8-4DDF1BC5E5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B72A7EE-C204-0543-007C-F8D0B55E907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06CA81B-E575-D6AF-06FB-AE5F4D2816AE}"/>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152535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67FA3-379E-118F-84AA-55071C834EF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FDA8C1B-CD85-02C1-7F8A-65B6C889736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1894F6-2476-77B3-947F-A72532EEB6A9}"/>
              </a:ext>
            </a:extLst>
          </p:cNvPr>
          <p:cNvSpPr>
            <a:spLocks noGrp="1"/>
          </p:cNvSpPr>
          <p:nvPr>
            <p:ph type="body" idx="1"/>
          </p:nvPr>
        </p:nvSpPr>
        <p:spPr/>
        <p:txBody>
          <a:bodyPr/>
          <a:lstStyle/>
          <a:p>
            <a:pPr algn="just">
              <a:lnSpc>
                <a:spcPct val="105000"/>
              </a:lnSpc>
              <a:spcAft>
                <a:spcPts val="800"/>
              </a:spcAft>
            </a:pPr>
            <a:endParaRPr lang="pt-BR" sz="180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A6C9EE3C-AC7F-D069-E81B-1581CD2323FF}"/>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397786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C06B7-63B1-0BB4-4CD4-13E52387979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4A64282-3C80-1D88-6D0E-815EC752280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4686A7C-9D5F-F05F-D337-40DC2B1A941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Foram provados para mostrar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 creriam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na Palavra de Deus e obedeceriam à mesma.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Compreendiam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sistema de ofertas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Deus ordenara.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Sabiam que nessas ofertas deveriam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exprimir fé no Salvador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quem tais ofertas tipificavam, e ao mesmo tempo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reconhecer sua total dependência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dEle</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para o perdão; e sabiam que, conformando-se assim ao plano divino para a sua redenção, estavam a dar prova de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 à vontade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Deviam eles mostrar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fé no sangue de Cristo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a expiação prometida, oferecendo em sacrifício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primogênito do rebanho.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Além disto, as primícias da terra deviam ser apresentadas diante do Senhor em ação de graças.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2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8D92AB1-B517-C227-2A46-CF81AB9C7551}"/>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1028689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6897-C574-2364-6456-0A73F54FC2B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E127D92-54A1-C834-C1C0-D55877E11E0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425C429-1A2A-5307-1A6A-0FFB34335283}"/>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3F3A91B-2E9C-0052-28DC-12E5EA26DF7A}"/>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321903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1E464-FE78-B05A-EDFF-D7EBD69B4B2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87BE39E7-336C-7EDE-888A-C871FD468BA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1DB93A0-C005-D73B-DFF3-D91BDEA758F5}"/>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Abel apresentou um sacrifício do rebanho</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Lampejou o fogo do Céu, e consumiu o sacrifício.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Abel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viu-se como um pecador,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viu o pecado e sua pena de morte entre sua alma e a comunhão com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Trazia morta a vítima, aquela vida sacrificada, reconhecendo assim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reivindicações da lei,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fora transgredida.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Por meio do sangue derramado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olhava para o futuro sacrifício,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Cristo a morrer na cruz do Calvário;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confiando na expiação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ali seria feita, tinha o testemunho de que era justo, e de que sua oferta era aceita.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20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6192961-86EA-FF37-3678-5AA15852242A}"/>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206467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2620D-C89F-0BA6-4FBC-2F2FE3ABAAC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E0DE1AA-B905-D32F-DE13-566E981BB41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37529E5-1EB5-931B-CA76-7172A2686D3A}"/>
              </a:ext>
            </a:extLst>
          </p:cNvPr>
          <p:cNvSpPr>
            <a:spLocks noGrp="1"/>
          </p:cNvSpPr>
          <p:nvPr>
            <p:ph type="body" idx="1"/>
          </p:nvPr>
        </p:nvSpPr>
        <p:spPr/>
        <p:txBody>
          <a:bodyPr/>
          <a:lstStyle/>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9EC9D859-34BD-272C-676D-535DAF33DFFA}"/>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1187322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Menino com skate&#10;&#10;Descrição gerada automaticamente com confiança média">
            <a:extLst>
              <a:ext uri="{FF2B5EF4-FFF2-40B4-BE49-F238E27FC236}">
                <a16:creationId xmlns:a16="http://schemas.microsoft.com/office/drawing/2014/main" id="{A7F5B998-0F4D-65CF-AFE3-38E250419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6497777" y="2744924"/>
            <a:ext cx="5306291"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Caim e Abel</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5</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51814-7033-81AE-56A0-B8CD036BB016}"/>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58D3C800-EE00-7D5B-A6B3-A5721B18C289}"/>
              </a:ext>
            </a:extLst>
          </p:cNvPr>
          <p:cNvSpPr>
            <a:spLocks noGrp="1"/>
          </p:cNvSpPr>
          <p:nvPr>
            <p:ph idx="1"/>
          </p:nvPr>
        </p:nvSpPr>
        <p:spPr>
          <a:xfrm>
            <a:off x="163950" y="246312"/>
            <a:ext cx="8938486" cy="6445436"/>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Caim, apresentou apenas uma oferta de frutos. Não houve sinal do Céu para mostrar que era aceita.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Caim veio perante Deus com íntima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murmuração e incredulidade</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Sua dádiva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não exprimia arrependimento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pecado.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Achava que seria um reconhecimento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fraqueza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seguir exatamente o plano indicado por Deus, confiando sua salvação inteiramente à expiação do Salvador prometido.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Preferiu a conduta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dependência própria.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Apresentaria seus frutos, produtos de seu trabalho. Apresentou sua oferta como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um favor feito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Deus, pelo qual esperava obter a aprovação divina.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Prestou apenas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 parcial.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parte essencial, o reconhecimento da necessidade de um Redentor, ficou excluída.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D4285D45-9472-4A05-D036-3B93E3D2EF9C}"/>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3577797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470DB-5B32-58AC-32DD-8283514D368A}"/>
            </a:ext>
          </a:extLst>
        </p:cNvPr>
        <p:cNvGrpSpPr/>
        <p:nvPr/>
      </p:nvGrpSpPr>
      <p:grpSpPr>
        <a:xfrm>
          <a:off x="0" y="0"/>
          <a:ext cx="0" cy="0"/>
          <a:chOff x="0" y="0"/>
          <a:chExt cx="0" cy="0"/>
        </a:xfrm>
      </p:grpSpPr>
      <p:pic>
        <p:nvPicPr>
          <p:cNvPr id="4" name="Imagem 3" descr="Pessoas em uma montanha com por do sol ao fundo&#10;&#10;Descrição gerada automaticamente">
            <a:extLst>
              <a:ext uri="{FF2B5EF4-FFF2-40B4-BE49-F238E27FC236}">
                <a16:creationId xmlns:a16="http://schemas.microsoft.com/office/drawing/2014/main" id="{34B3424A-03AC-F77F-87EC-3A2787655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A6F1A354-0B6A-25F0-B9BF-296C99C06030}"/>
              </a:ext>
            </a:extLst>
          </p:cNvPr>
          <p:cNvSpPr/>
          <p:nvPr/>
        </p:nvSpPr>
        <p:spPr>
          <a:xfrm>
            <a:off x="0" y="51688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o Princípio de Toda Religião Falsa?</a:t>
            </a:r>
          </a:p>
        </p:txBody>
      </p:sp>
    </p:spTree>
    <p:extLst>
      <p:ext uri="{BB962C8B-B14F-4D97-AF65-F5344CB8AC3E}">
        <p14:creationId xmlns:p14="http://schemas.microsoft.com/office/powerpoint/2010/main" val="402851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3F71C9-5778-762C-2FB8-E1356C7398F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27B6454-FC41-AD04-29BC-6ADB1D88C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CD02D5-EF1E-8D49-976F-749F1FC7B01F}"/>
              </a:ext>
            </a:extLst>
          </p:cNvPr>
          <p:cNvSpPr>
            <a:spLocks noGrp="1"/>
          </p:cNvSpPr>
          <p:nvPr>
            <p:ph idx="1"/>
          </p:nvPr>
        </p:nvSpPr>
        <p:spPr>
          <a:xfrm>
            <a:off x="160871" y="254001"/>
            <a:ext cx="9102925" cy="6265333"/>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Quase toda a religião falsa tem-se baseado no mesmo princípio — de que o homem pode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confiar em seus próprios esforços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a salvação.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Alguns pretendem que a espécie humana necessita, não de redenção, mas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desenvolvimento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 que ela pode aperfeiçoar-se, elevar-se e regenerar-se.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Esperam exaltar a humanidade à norma divina,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independentemente da expiação.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história de Caim mostra o homem se tornará separado de Cristo. A humanidade não tem poder para regenerar-se. Ela não tende a ir para cima, para o que é divino, mas para baixo. Cristo é a nossa única esperança. Atos 4:12.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19F3C15A-1032-69DC-EB01-CD445FD4F970}"/>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2117908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751A-380E-F32F-7E21-6CAADC0ABF7B}"/>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53B9F127-6034-37F2-38FA-EEA3ABCEB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AA1BDB96-2E33-A0D3-A573-FF6D9223703E}"/>
              </a:ext>
            </a:extLst>
          </p:cNvPr>
          <p:cNvSpPr/>
          <p:nvPr/>
        </p:nvSpPr>
        <p:spPr>
          <a:xfrm>
            <a:off x="7924799" y="2551837"/>
            <a:ext cx="4031673" cy="1754326"/>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Foram as Reações de Caim </a:t>
            </a:r>
          </a:p>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 Deus e a Abel?</a:t>
            </a:r>
          </a:p>
        </p:txBody>
      </p:sp>
    </p:spTree>
    <p:extLst>
      <p:ext uri="{BB962C8B-B14F-4D97-AF65-F5344CB8AC3E}">
        <p14:creationId xmlns:p14="http://schemas.microsoft.com/office/powerpoint/2010/main" val="1765026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6DA3C7-5163-8E65-6800-2E6100EC545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9C58ACD-F75D-70FF-9E7C-7CA9FE7B3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322E387-9FBB-F727-09DA-114FC55F838F}"/>
              </a:ext>
            </a:extLst>
          </p:cNvPr>
          <p:cNvSpPr>
            <a:spLocks noGrp="1"/>
          </p:cNvSpPr>
          <p:nvPr>
            <p:ph idx="1"/>
          </p:nvPr>
        </p:nvSpPr>
        <p:spPr>
          <a:xfrm>
            <a:off x="177804" y="277100"/>
            <a:ext cx="8883069" cy="6317668"/>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Ficou irado de que Deus não aceitasse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substituto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do homem em lugar do sacrifício divinamente ordenado, e irado com seu irmão por preferir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obedecer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Deus a unir-se em rebelião contra Ele.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Por meio de um mensageiro angélico foi transmitida a advertência divina: Gênesis 4:6-7.</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em vez de reconhecer o seu pecado, Caim continuou a queixar-se da injustiça de Deus, e acalentar inveja e ódio a Abel.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Rancorosamente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censurou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seu irmão, e tentou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arrastá-lo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à controvérsia com respeito ao trato de Deus para com eles. </a:t>
            </a:r>
            <a:endParaRPr lang="pt-BR" b="1" dirty="0">
              <a:latin typeface="Arial" panose="020B0604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8D7B5A5C-561D-DF7F-D200-6C19EAA63D4E}"/>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896736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E674C-EAAE-1282-47B6-7FB5EBC1BFA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D115652-82A8-BC45-BB61-7D8C5D310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25BB41A-AC59-F858-638E-46933CE225F1}"/>
              </a:ext>
            </a:extLst>
          </p:cNvPr>
          <p:cNvSpPr>
            <a:spLocks noGrp="1"/>
          </p:cNvSpPr>
          <p:nvPr>
            <p:ph idx="1"/>
          </p:nvPr>
        </p:nvSpPr>
        <p:spPr>
          <a:xfrm>
            <a:off x="150094" y="304810"/>
            <a:ext cx="9079115" cy="6386942"/>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mansidão, se bem que destemida e firmemente, Abel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defendeu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justiça e bondade de Deus. Indicou o erro de Caim, e procurou convencê-lo de que a falta estava com ele. Acentuou a compaixão de Deus ao poupar a vida de seus pais, e insistiu em que Deus os amava, ou então não haveria dado a Seu Filho, inocente e santo, para sofrer a pena em que eles tinham incorrido.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Tudo isto fez com que a ira de Caim mais se acendesse. A razão e a consciência lhe diziam que Abel tinha razão; mas ele estava enraivecido de que aquele que estivera acostumado a atender seus conselhos pretendesse agora </a:t>
            </a:r>
            <a:r>
              <a:rPr lang="pt-BR" sz="2400" b="1" dirty="0">
                <a:solidFill>
                  <a:srgbClr val="FF0000"/>
                </a:solidFill>
                <a:effectLst/>
                <a:latin typeface="Arial" panose="020B0604020202020204" pitchFamily="34" charset="0"/>
                <a:ea typeface="Trebuchet MS" panose="020B0603020202020204" pitchFamily="34" charset="0"/>
              </a:rPr>
              <a:t>discordar</a:t>
            </a:r>
            <a:r>
              <a:rPr lang="pt-BR" sz="2400" b="1" dirty="0">
                <a:effectLst/>
                <a:latin typeface="Arial" panose="020B0604020202020204" pitchFamily="34" charset="0"/>
                <a:ea typeface="Trebuchet MS" panose="020B0603020202020204" pitchFamily="34" charset="0"/>
              </a:rPr>
              <a:t> dele, e de que não pudesse ganhar simpatia em sua rebeldia. No furor de seu ódio, matou o irmão. </a:t>
            </a:r>
            <a:endParaRPr lang="pt-BR" b="1" dirty="0">
              <a:latin typeface="Arial" panose="020B0604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7A69AE3D-A387-81B1-3E35-115294C33B48}"/>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675831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93EA8-1143-0EEB-B241-9F48DB5373D3}"/>
            </a:ext>
          </a:extLst>
        </p:cNvPr>
        <p:cNvGrpSpPr/>
        <p:nvPr/>
      </p:nvGrpSpPr>
      <p:grpSpPr>
        <a:xfrm>
          <a:off x="0" y="0"/>
          <a:ext cx="0" cy="0"/>
          <a:chOff x="0" y="0"/>
          <a:chExt cx="0" cy="0"/>
        </a:xfrm>
      </p:grpSpPr>
      <p:pic>
        <p:nvPicPr>
          <p:cNvPr id="4" name="Imagem 3" descr="Uma imagem contendo pedra, mesa, lado, velho&#10;&#10;Descrição gerada automaticamente">
            <a:extLst>
              <a:ext uri="{FF2B5EF4-FFF2-40B4-BE49-F238E27FC236}">
                <a16:creationId xmlns:a16="http://schemas.microsoft.com/office/drawing/2014/main" id="{2A60D4A2-B2A7-CAAF-4F66-701697B72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0519FC63-C121-447D-FF4B-8627EDE67E5F}"/>
              </a:ext>
            </a:extLst>
          </p:cNvPr>
          <p:cNvSpPr/>
          <p:nvPr/>
        </p:nvSpPr>
        <p:spPr>
          <a:xfrm>
            <a:off x="6096000" y="4232563"/>
            <a:ext cx="5749636"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em Todas as Eras</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Se Relacionam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a:t>
            </a:r>
            <a:r>
              <a:rPr lang="pt-BR" sz="40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 </a:t>
            </a: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Infiéis </a:t>
            </a:r>
            <a:r>
              <a:rPr lang="pt-BR" sz="4000" b="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 os </a:t>
            </a: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Fiéis?</a:t>
            </a:r>
          </a:p>
        </p:txBody>
      </p:sp>
    </p:spTree>
    <p:extLst>
      <p:ext uri="{BB962C8B-B14F-4D97-AF65-F5344CB8AC3E}">
        <p14:creationId xmlns:p14="http://schemas.microsoft.com/office/powerpoint/2010/main" val="278639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D3A4DA-32C0-13CA-18E1-982A9DB1BDA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EF4A85E-3148-C5B0-7BC9-CEB6A3E78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F6FA5EB-06F1-90A9-13F4-F9F09D86CAF7}"/>
              </a:ext>
            </a:extLst>
          </p:cNvPr>
          <p:cNvSpPr>
            <a:spLocks noGrp="1"/>
          </p:cNvSpPr>
          <p:nvPr>
            <p:ph idx="1"/>
          </p:nvPr>
        </p:nvSpPr>
        <p:spPr>
          <a:xfrm>
            <a:off x="194738" y="295568"/>
            <a:ext cx="8838426" cy="6354615"/>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1 João 3:12. Assim, em todos os tempos os ímpios têm odiado os que eram melhores do que eles.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vida de Abel, de obediência e inabalável fé, era para Caim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reprovação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perpétua.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Quanto mais brilhante for a luz celestial que se reflete do caráter dos fiéis servos de Deus, tanto mais claramente se revelam os pecados dos ímpios, e mais decididos serão seus esforços para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destruir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os que lhes perturbam a paz.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Quando quer que pela fé no Cordeiro de Deus uma alma renuncie o serviço do pecado, acende-se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ira de Satanás.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ADD1547C-8A26-3CF0-6ED1-FFE130FEE28A}"/>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392050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81BEBF-C9FD-8080-6AEB-4BA3B340E0D3}"/>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34CAD29-7F25-164A-CE57-BD165FE02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3150910-1AA8-223E-F9D1-C7957DDD5A8A}"/>
              </a:ext>
            </a:extLst>
          </p:cNvPr>
          <p:cNvSpPr>
            <a:spLocks noGrp="1"/>
          </p:cNvSpPr>
          <p:nvPr>
            <p:ph idx="1"/>
          </p:nvPr>
        </p:nvSpPr>
        <p:spPr>
          <a:xfrm>
            <a:off x="237837" y="41556"/>
            <a:ext cx="8864597" cy="6567056"/>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vida santa de Abel testificava contra a pretensão de Satanás de que é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impossível</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ao homem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guardar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lei de Deus. Quando Caim, movido pelo espírito do maligno, viu que não podia dominar Abel, irou-se de tal maneira que lhe destruiu a vida.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onde quer que haja alguém que esteja pela reivindicação da justiça da lei de Deus, o mesmo espírito se manifestará contra ele. É o espírito que através de todos os séculos acendeu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fogueira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ardente para os discípulos de Cristo. Mas essas crueldades amontoadas sobre os seguidores de Jesus são instigadas por Satanás e sua hoste, porque não podem eles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obrigá-los a sujeitar-se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seu domínio. É a cólera de um adversário vencido. Todo o mártir por Jesus morreu como vencedor.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455C40CA-D0E8-E0D9-DAD5-21FE8A944DF6}"/>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2698057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E9B05-DD1F-90A0-77A7-09EC9A5F72F0}"/>
            </a:ext>
          </a:extLst>
        </p:cNvPr>
        <p:cNvGrpSpPr/>
        <p:nvPr/>
      </p:nvGrpSpPr>
      <p:grpSpPr>
        <a:xfrm>
          <a:off x="0" y="0"/>
          <a:ext cx="0" cy="0"/>
          <a:chOff x="0" y="0"/>
          <a:chExt cx="0" cy="0"/>
        </a:xfrm>
      </p:grpSpPr>
      <p:pic>
        <p:nvPicPr>
          <p:cNvPr id="4" name="Imagem 3" descr="Pessoas sentadas ao redor de uma mesa&#10;&#10;Descrição gerada automaticamente">
            <a:extLst>
              <a:ext uri="{FF2B5EF4-FFF2-40B4-BE49-F238E27FC236}">
                <a16:creationId xmlns:a16="http://schemas.microsoft.com/office/drawing/2014/main" id="{6C83EF5B-84C5-9711-05D1-7E6286E9C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9233B563-821B-8204-56A9-1A98DE59B2EE}"/>
              </a:ext>
            </a:extLst>
          </p:cNvPr>
          <p:cNvSpPr/>
          <p:nvPr/>
        </p:nvSpPr>
        <p:spPr>
          <a:xfrm>
            <a:off x="0" y="5010076"/>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Fez Por Caim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Revela Sua Misericórdia?</a:t>
            </a:r>
          </a:p>
        </p:txBody>
      </p:sp>
    </p:spTree>
    <p:extLst>
      <p:ext uri="{BB962C8B-B14F-4D97-AF65-F5344CB8AC3E}">
        <p14:creationId xmlns:p14="http://schemas.microsoft.com/office/powerpoint/2010/main" val="2223113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4</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DF4E80-3E89-DEB8-608E-E94EFF6AFE6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66F0E10-DA1C-80A3-197F-8B4DA6045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9EB71BF-9D07-7195-F8FB-3CEED368EE4D}"/>
              </a:ext>
            </a:extLst>
          </p:cNvPr>
          <p:cNvSpPr>
            <a:spLocks noGrp="1"/>
          </p:cNvSpPr>
          <p:nvPr>
            <p:ph idx="1"/>
          </p:nvPr>
        </p:nvSpPr>
        <p:spPr>
          <a:xfrm>
            <a:off x="211671" y="766624"/>
            <a:ext cx="9045248" cy="5440218"/>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Gênesis 4.9-10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dera a Caim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oportunidade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confessar seu pecado. Tivera tempo para refletir. Compreendera a enormidade da ação que praticara, e da falsidade que proferira para a ocultar; mais ainda, foi rebelde, e a sentença não mais se procrastinou.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Apesar de Caim haver merecido a sentença de morte pelos seus crimes, um Criador misericordioso ainda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lhe poupou a vida,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concedeu-lhe oportunidade para o arrependimento.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8A05AE92-02FD-2C29-3CFC-B7531E06F164}"/>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54867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7A0DE23-8DF7-6378-40B5-D2767446FFA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7A70820-F1E1-D730-6393-B5B00F6AC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7CF40AE-BB27-122C-1952-230146923620}"/>
              </a:ext>
            </a:extLst>
          </p:cNvPr>
          <p:cNvSpPr>
            <a:spLocks noGrp="1"/>
          </p:cNvSpPr>
          <p:nvPr>
            <p:ph idx="1"/>
          </p:nvPr>
        </p:nvSpPr>
        <p:spPr>
          <a:xfrm>
            <a:off x="211671" y="1362376"/>
            <a:ext cx="9045248" cy="464832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Caim viveu apenas para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endurecer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coração, para incentivar a rebelião contra a autoridade divina, e tornar-se o chefe de uma linhagem de pecadores ousados e perdidos.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rPr>
              <a:t>Esse único apóstata, dirigido por Satanás, </a:t>
            </a:r>
            <a:r>
              <a:rPr lang="pt-BR" sz="2400" b="1" dirty="0">
                <a:solidFill>
                  <a:srgbClr val="FF0000"/>
                </a:solidFill>
                <a:effectLst/>
                <a:latin typeface="Arial" panose="020B0604020202020204" pitchFamily="34" charset="0"/>
                <a:ea typeface="Trebuchet MS" panose="020B0603020202020204" pitchFamily="34" charset="0"/>
              </a:rPr>
              <a:t>tornou-se o tentador </a:t>
            </a:r>
            <a:r>
              <a:rPr lang="pt-BR" sz="2400" b="1" dirty="0">
                <a:effectLst/>
                <a:latin typeface="Arial" panose="020B0604020202020204" pitchFamily="34" charset="0"/>
                <a:ea typeface="Trebuchet MS" panose="020B0603020202020204" pitchFamily="34" charset="0"/>
              </a:rPr>
              <a:t>para outros; e seu exemplo e influência exerceram uma força desmoralizadora, até que a Terra se corrompeu e se encheu de violência a ponto de reclamar a sua destruição. </a:t>
            </a:r>
            <a:endParaRPr lang="pt-BR" sz="3200" b="1" dirty="0">
              <a:effectLst/>
              <a:latin typeface="Arial" panose="020B0604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C6EC39CB-540A-387E-F32D-A669BC107787}"/>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1885713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AFE6-87A9-6731-F30F-8F1DE4A7915A}"/>
            </a:ext>
          </a:extLst>
        </p:cNvPr>
        <p:cNvGrpSpPr/>
        <p:nvPr/>
      </p:nvGrpSpPr>
      <p:grpSpPr>
        <a:xfrm>
          <a:off x="0" y="0"/>
          <a:ext cx="0" cy="0"/>
          <a:chOff x="0" y="0"/>
          <a:chExt cx="0" cy="0"/>
        </a:xfrm>
      </p:grpSpPr>
      <p:pic>
        <p:nvPicPr>
          <p:cNvPr id="4" name="Imagem 3" descr="Homem de terno azul&#10;&#10;Descrição gerada automaticamente">
            <a:extLst>
              <a:ext uri="{FF2B5EF4-FFF2-40B4-BE49-F238E27FC236}">
                <a16:creationId xmlns:a16="http://schemas.microsoft.com/office/drawing/2014/main" id="{816762B4-A089-5D6D-6B83-6E1789D26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416122E5-5A5E-09F4-A08B-7F010D4E7609}"/>
              </a:ext>
            </a:extLst>
          </p:cNvPr>
          <p:cNvSpPr/>
          <p:nvPr/>
        </p:nvSpPr>
        <p:spPr>
          <a:xfrm>
            <a:off x="0" y="5609305"/>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a História de Caim nos Ensina?</a:t>
            </a:r>
          </a:p>
        </p:txBody>
      </p:sp>
    </p:spTree>
    <p:extLst>
      <p:ext uri="{BB962C8B-B14F-4D97-AF65-F5344CB8AC3E}">
        <p14:creationId xmlns:p14="http://schemas.microsoft.com/office/powerpoint/2010/main" val="2803050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1CE522-99D9-F24E-A32C-633D9532161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19E53CA-5206-0570-F679-202B279E4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E545A72-9647-D3E6-86A2-2BA2919D3733}"/>
              </a:ext>
            </a:extLst>
          </p:cNvPr>
          <p:cNvSpPr>
            <a:spLocks noGrp="1"/>
          </p:cNvSpPr>
          <p:nvPr>
            <p:ph idx="1"/>
          </p:nvPr>
        </p:nvSpPr>
        <p:spPr>
          <a:xfrm>
            <a:off x="265547" y="954432"/>
            <a:ext cx="8809179" cy="5432523"/>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tenebrosa história de Caim e seus descendentes foi uma ilustração do que teria sido o resultado de permitir ao pecador viver para sempre, para prosseguir com sua rebelião contra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paciência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Deus apenas tornou o ímpio mais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ousado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desafiador em sua iniquidade.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sentença divina, abreviando uma carreira de desenfreada iniquidade, e livrando o mundo da influência dos que se tornaram endurecidos na rebeldia, era uma bênção e não maldição.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6B734A0D-2FE3-613B-2FA9-8E73D2746EE2}"/>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3585789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FC5A0-388B-9F6B-180A-577A620EB557}"/>
            </a:ext>
          </a:extLst>
        </p:cNvPr>
        <p:cNvGrpSpPr/>
        <p:nvPr/>
      </p:nvGrpSpPr>
      <p:grpSpPr>
        <a:xfrm>
          <a:off x="0" y="0"/>
          <a:ext cx="0" cy="0"/>
          <a:chOff x="0" y="0"/>
          <a:chExt cx="0" cy="0"/>
        </a:xfrm>
      </p:grpSpPr>
      <p:pic>
        <p:nvPicPr>
          <p:cNvPr id="4" name="Imagem 3" descr="Pipa voando no céu&#10;&#10;Descrição gerada automaticamente">
            <a:extLst>
              <a:ext uri="{FF2B5EF4-FFF2-40B4-BE49-F238E27FC236}">
                <a16:creationId xmlns:a16="http://schemas.microsoft.com/office/drawing/2014/main" id="{55D6199B-E242-B9FA-CAB3-7D42512E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1832806D-B0E4-8D11-90D7-7D11315F2D6A}"/>
              </a:ext>
            </a:extLst>
          </p:cNvPr>
          <p:cNvSpPr/>
          <p:nvPr/>
        </p:nvSpPr>
        <p:spPr>
          <a:xfrm>
            <a:off x="171875" y="2151727"/>
            <a:ext cx="6428509" cy="2554545"/>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o Universo Inteiro Estava Aprendendo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 a História do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Grande Conflito na Terra?</a:t>
            </a:r>
          </a:p>
        </p:txBody>
      </p:sp>
    </p:spTree>
    <p:extLst>
      <p:ext uri="{BB962C8B-B14F-4D97-AF65-F5344CB8AC3E}">
        <p14:creationId xmlns:p14="http://schemas.microsoft.com/office/powerpoint/2010/main" val="368213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A7BF2A-5B15-A081-BC67-F352EC968F9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4B58B8-595E-36F7-D1B9-699533E31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5DF8158C-69A7-D7F4-3B31-97B5D8FB1AD0}"/>
              </a:ext>
            </a:extLst>
          </p:cNvPr>
          <p:cNvSpPr>
            <a:spLocks noGrp="1"/>
          </p:cNvSpPr>
          <p:nvPr>
            <p:ph idx="1"/>
          </p:nvPr>
        </p:nvSpPr>
        <p:spPr>
          <a:xfrm>
            <a:off x="245537" y="885161"/>
            <a:ext cx="9011381" cy="5557207"/>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santos habitantes de outros mundos estavam a observar com o mais profundo interesse os acontecimentos que se desenrolavam na Terra. Na condição do mundo que existira antes do dilúvio, viram o exemplo dos resultados 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administração que Lúcifer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 esforçara por estabelecer no Céu, rejeitando a autoridade de Cristo, e pondo à parte a lei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Naqueles arrogantes pecadores do mundo antediluviano, viram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súditos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sobre os quais Satanás exercia domínio. Os pensamentos do coração dos homens eram só maus continuamente. Gênesis 6:5.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AFDB5F29-D075-9B69-721F-F48BCB9FF8F8}"/>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3180857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E74738-857F-0156-A788-08CEA2A98A7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41D7DA-82CA-621E-58D0-A1781C91B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ACCADA8-7520-9AEC-F943-B73D45B6C584}"/>
              </a:ext>
            </a:extLst>
          </p:cNvPr>
          <p:cNvSpPr>
            <a:spLocks noGrp="1"/>
          </p:cNvSpPr>
          <p:nvPr>
            <p:ph idx="1"/>
          </p:nvPr>
        </p:nvSpPr>
        <p:spPr>
          <a:xfrm>
            <a:off x="245537" y="1979670"/>
            <a:ext cx="9011381" cy="3839243"/>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Isto foi um exemplo da terrível depravação resultante da astúcia de Satanás,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remover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das criaturas de Deus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 restrição de Sua santa lei.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Deus tem consigo a simpatia e aprovação do Universo inteiro, enquanto passo a passo Seu grande plano avança para o completo cumprimento. Tê-la-á consigo na extirpação final da rebelião.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4" name="Imagem 3" descr="Criança ao lado de um menino&#10;&#10;Descrição gerada automaticamente com confiança média">
            <a:extLst>
              <a:ext uri="{FF2B5EF4-FFF2-40B4-BE49-F238E27FC236}">
                <a16:creationId xmlns:a16="http://schemas.microsoft.com/office/drawing/2014/main" id="{C1EA1E37-4A71-30C0-057C-690148B74168}"/>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2870388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4" name="Imagem 3" descr="Mulher com cabelos longos&#10;&#10;Descrição gerada automaticamente">
            <a:extLst>
              <a:ext uri="{FF2B5EF4-FFF2-40B4-BE49-F238E27FC236}">
                <a16:creationId xmlns:a16="http://schemas.microsoft.com/office/drawing/2014/main" id="{A9E21C93-59DB-7924-3B03-9485D6832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B7ECB5F5-C65F-FF25-5FE0-9291755B3C5F}"/>
              </a:ext>
            </a:extLst>
          </p:cNvPr>
          <p:cNvSpPr/>
          <p:nvPr/>
        </p:nvSpPr>
        <p:spPr>
          <a:xfrm>
            <a:off x="0" y="545343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Renda-se! Faça </a:t>
            </a:r>
            <a:r>
              <a:rPr lang="pt-BR" sz="4400" b="1" dirty="0" err="1">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dEle</a:t>
            </a: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 o Centro de Sua Vida!</a:t>
            </a:r>
          </a:p>
        </p:txBody>
      </p:sp>
    </p:spTree>
    <p:extLst>
      <p:ext uri="{BB962C8B-B14F-4D97-AF65-F5344CB8AC3E}">
        <p14:creationId xmlns:p14="http://schemas.microsoft.com/office/powerpoint/2010/main" val="3518966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903C-AE0D-63FA-BDBB-2F473EF7A814}"/>
            </a:ext>
          </a:extLst>
        </p:cNvPr>
        <p:cNvGrpSpPr/>
        <p:nvPr/>
      </p:nvGrpSpPr>
      <p:grpSpPr>
        <a:xfrm>
          <a:off x="0" y="0"/>
          <a:ext cx="0" cy="0"/>
          <a:chOff x="0" y="0"/>
          <a:chExt cx="0" cy="0"/>
        </a:xfrm>
      </p:grpSpPr>
      <p:pic>
        <p:nvPicPr>
          <p:cNvPr id="3" name="Imagem 2" descr="Menino em pé em frente a água&#10;&#10;Descrição gerada automaticamente">
            <a:extLst>
              <a:ext uri="{FF2B5EF4-FFF2-40B4-BE49-F238E27FC236}">
                <a16:creationId xmlns:a16="http://schemas.microsoft.com/office/drawing/2014/main" id="{6095FECC-9C26-6D90-4F80-D4FE7C12C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3E7A7E25-283D-849C-D076-3080B8714BD8}"/>
              </a:ext>
            </a:extLst>
          </p:cNvPr>
          <p:cNvSpPr/>
          <p:nvPr/>
        </p:nvSpPr>
        <p:spPr>
          <a:xfrm>
            <a:off x="42857" y="2551837"/>
            <a:ext cx="5314956"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Diferença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Caráter Entre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Abel e Caim?</a:t>
            </a:r>
          </a:p>
        </p:txBody>
      </p:sp>
    </p:spTree>
    <p:extLst>
      <p:ext uri="{BB962C8B-B14F-4D97-AF65-F5344CB8AC3E}">
        <p14:creationId xmlns:p14="http://schemas.microsoft.com/office/powerpoint/2010/main" val="1313003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Criança ao lado de um menino&#10;&#10;Descrição gerada automaticamente com confiança média">
            <a:extLst>
              <a:ext uri="{FF2B5EF4-FFF2-40B4-BE49-F238E27FC236}">
                <a16:creationId xmlns:a16="http://schemas.microsoft.com/office/drawing/2014/main" id="{450CE7D4-D882-9213-F128-D6D1AB53BCE2}"/>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221669" y="902744"/>
            <a:ext cx="8882745" cy="5539633"/>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Abel tinha um espírito de fidelidade para com Deus;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via justiça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misericórdia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no trato do Criador com a raça decaída, e com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gratidão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aceitou a esperança da redenção.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Caim, porém, acariciava sentimentos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rebeldia,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murmurava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contra Deus por causa da maldição pronunciada sobre a Terra e sobre o gênero humano, em virtude do pecado de Adão. Permitiu que a mente se deixasse levar pelo mesmo conduto que determinara a queda de Satanás, condescendendo com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desejo de exaltação própria,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pondo em dúvida a justiça e autoridade divinas.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3097251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F23D4-A353-9D47-1004-704A9EEF20C1}"/>
            </a:ext>
          </a:extLst>
        </p:cNvPr>
        <p:cNvGrpSpPr/>
        <p:nvPr/>
      </p:nvGrpSpPr>
      <p:grpSpPr>
        <a:xfrm>
          <a:off x="0" y="0"/>
          <a:ext cx="0" cy="0"/>
          <a:chOff x="0" y="0"/>
          <a:chExt cx="0" cy="0"/>
        </a:xfrm>
      </p:grpSpPr>
      <p:pic>
        <p:nvPicPr>
          <p:cNvPr id="3" name="Imagem 2" descr="Flor amarela em campo com ovelhas&#10;&#10;Descrição gerada automaticamente">
            <a:extLst>
              <a:ext uri="{FF2B5EF4-FFF2-40B4-BE49-F238E27FC236}">
                <a16:creationId xmlns:a16="http://schemas.microsoft.com/office/drawing/2014/main" id="{8553BD17-79B2-C38D-44B8-76FB05421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52B6A9B-0789-45D4-C00B-B68A24175638}"/>
              </a:ext>
            </a:extLst>
          </p:cNvPr>
          <p:cNvSpPr/>
          <p:nvPr/>
        </p:nvSpPr>
        <p:spPr>
          <a:xfrm>
            <a:off x="0" y="5596316"/>
            <a:ext cx="12192000" cy="646331"/>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a Prova de Fidelidade Que Deus Pediu a Ambos?</a:t>
            </a:r>
          </a:p>
        </p:txBody>
      </p:sp>
    </p:spTree>
    <p:extLst>
      <p:ext uri="{BB962C8B-B14F-4D97-AF65-F5344CB8AC3E}">
        <p14:creationId xmlns:p14="http://schemas.microsoft.com/office/powerpoint/2010/main" val="2111955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9A6019-E165-13AB-75B4-7AB8D1E59541}"/>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7A4DD0A-D4EA-F42E-65D8-6812BCF39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65E8828E-65E1-D845-466B-4E0F9FDE2BCE}"/>
              </a:ext>
            </a:extLst>
          </p:cNvPr>
          <p:cNvSpPr>
            <a:spLocks noGrp="1"/>
          </p:cNvSpPr>
          <p:nvPr>
            <p:ph idx="1"/>
          </p:nvPr>
        </p:nvSpPr>
        <p:spPr>
          <a:xfrm>
            <a:off x="237838" y="263241"/>
            <a:ext cx="8984394" cy="6165272"/>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Compreendiam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sistema de ofertas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Deus ordenara.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Sabiam que nessas ofertas deveriam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exprimir fé no Salvador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quem tais ofertas tipificavam, e ao mesmo tempo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reconhecer sua total dependência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dEle</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para o perdão; e sabiam que, conformando-se assim ao plano divino para a sua redenção, estavam a dar prova de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obediência à vontade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Deviam eles mostrar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fé no sangue de Cristo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como a expiação prometida, oferecendo em sacrifício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primogênito do rebanho.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Além disto, as primícias da terra deviam ser apresentadas diante do Senhor em ação de graças.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Criança ao lado de um menino&#10;&#10;Descrição gerada automaticamente com confiança média">
            <a:extLst>
              <a:ext uri="{FF2B5EF4-FFF2-40B4-BE49-F238E27FC236}">
                <a16:creationId xmlns:a16="http://schemas.microsoft.com/office/drawing/2014/main" id="{A39E8E0C-7881-A96F-6908-C5D3D9C55F4D}"/>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424034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C14-CD47-249C-382E-ABAF92231E53}"/>
            </a:ext>
          </a:extLst>
        </p:cNvPr>
        <p:cNvGrpSpPr/>
        <p:nvPr/>
      </p:nvGrpSpPr>
      <p:grpSpPr>
        <a:xfrm>
          <a:off x="0" y="0"/>
          <a:ext cx="0" cy="0"/>
          <a:chOff x="0" y="0"/>
          <a:chExt cx="0" cy="0"/>
        </a:xfrm>
      </p:grpSpPr>
      <p:pic>
        <p:nvPicPr>
          <p:cNvPr id="4" name="Imagem 3" descr="Homem com os braços para cima&#10;&#10;Descrição gerada automaticamente com confiança baixa">
            <a:extLst>
              <a:ext uri="{FF2B5EF4-FFF2-40B4-BE49-F238E27FC236}">
                <a16:creationId xmlns:a16="http://schemas.microsoft.com/office/drawing/2014/main" id="{22EBC5E0-17D2-6EDD-AA20-5CA133EA3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D4C67958-7DF5-DE6D-67A7-6FEE931D08B2}"/>
              </a:ext>
            </a:extLst>
          </p:cNvPr>
          <p:cNvSpPr/>
          <p:nvPr/>
        </p:nvSpPr>
        <p:spPr>
          <a:xfrm>
            <a:off x="0" y="559631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Aceitou a Oferta de Abel?</a:t>
            </a:r>
          </a:p>
        </p:txBody>
      </p:sp>
    </p:spTree>
    <p:extLst>
      <p:ext uri="{BB962C8B-B14F-4D97-AF65-F5344CB8AC3E}">
        <p14:creationId xmlns:p14="http://schemas.microsoft.com/office/powerpoint/2010/main" val="1714710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B4C4C8-8C35-E25D-DB2A-7DC8E21DEF31}"/>
            </a:ext>
          </a:extLst>
        </p:cNvPr>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474C98B-B633-1A0C-500C-F01B6D85DD3A}"/>
              </a:ext>
            </a:extLst>
          </p:cNvPr>
          <p:cNvSpPr>
            <a:spLocks noGrp="1"/>
          </p:cNvSpPr>
          <p:nvPr>
            <p:ph idx="1"/>
          </p:nvPr>
        </p:nvSpPr>
        <p:spPr>
          <a:xfrm>
            <a:off x="252794" y="193963"/>
            <a:ext cx="8530986" cy="6636318"/>
          </a:xfrm>
        </p:spPr>
        <p:txBody>
          <a:bodyPr>
            <a:noAutofit/>
          </a:bodyPr>
          <a:lstStyle/>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Abel apresentou um sacrifício do rebanho</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Lampejou o fogo do Céu, e consumiu o sacrifício.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Abel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viu-se como um pecador,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viu o pecado e sua pena de morte entre sua alma e a comunhão com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Trazia morta a vítima, aquela vida sacrificada, reconhecendo assim 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reivindicações da lei,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fora transgredida.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8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Por meio do sangue derramado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olhava para o futuro sacrifício,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Cristo a morrer na cruz do Calvário;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confiando na expiação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ali seria feita, tinha o testemunho de que era justo, e de que sua oferta era aceita.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Criança ao lado de um menino&#10;&#10;Descrição gerada automaticamente com confiança média">
            <a:extLst>
              <a:ext uri="{FF2B5EF4-FFF2-40B4-BE49-F238E27FC236}">
                <a16:creationId xmlns:a16="http://schemas.microsoft.com/office/drawing/2014/main" id="{E714B0D0-0CD5-F41F-BE01-1C5ACC691704}"/>
              </a:ext>
            </a:extLst>
          </p:cNvPr>
          <p:cNvPicPr>
            <a:picLocks noChangeAspect="1"/>
          </p:cNvPicPr>
          <p:nvPr/>
        </p:nvPicPr>
        <p:blipFill>
          <a:blip r:embed="rId3">
            <a:extLst>
              <a:ext uri="{28A0092B-C50C-407E-A947-70E740481C1C}">
                <a14:useLocalDpi xmlns:a14="http://schemas.microsoft.com/office/drawing/2010/main" val="0"/>
              </a:ext>
            </a:extLst>
          </a:blip>
          <a:srcRect l="63409" t="25895" b="15703"/>
          <a:stretch/>
        </p:blipFill>
        <p:spPr>
          <a:xfrm>
            <a:off x="9263797" y="2172971"/>
            <a:ext cx="2932033" cy="2632373"/>
          </a:xfrm>
          <a:prstGeom prst="rect">
            <a:avLst/>
          </a:prstGeom>
        </p:spPr>
      </p:pic>
    </p:spTree>
    <p:extLst>
      <p:ext uri="{BB962C8B-B14F-4D97-AF65-F5344CB8AC3E}">
        <p14:creationId xmlns:p14="http://schemas.microsoft.com/office/powerpoint/2010/main" val="1709886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5899B-3D02-38E3-95C1-D47F1A07007E}"/>
            </a:ext>
          </a:extLst>
        </p:cNvPr>
        <p:cNvGrpSpPr/>
        <p:nvPr/>
      </p:nvGrpSpPr>
      <p:grpSpPr>
        <a:xfrm>
          <a:off x="0" y="0"/>
          <a:ext cx="0" cy="0"/>
          <a:chOff x="0" y="0"/>
          <a:chExt cx="0" cy="0"/>
        </a:xfrm>
      </p:grpSpPr>
      <p:pic>
        <p:nvPicPr>
          <p:cNvPr id="4" name="Imagem 3" descr="Homem com camisa laranja&#10;&#10;Descrição gerada automaticamente com confiança baixa">
            <a:extLst>
              <a:ext uri="{FF2B5EF4-FFF2-40B4-BE49-F238E27FC236}">
                <a16:creationId xmlns:a16="http://schemas.microsoft.com/office/drawing/2014/main" id="{CC51A938-B0FE-0DF0-8615-83AA9E7ED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CE2A4398-81F7-EC3C-A27F-E05D6768B82A}"/>
              </a:ext>
            </a:extLst>
          </p:cNvPr>
          <p:cNvSpPr/>
          <p:nvPr/>
        </p:nvSpPr>
        <p:spPr>
          <a:xfrm>
            <a:off x="0" y="5596316"/>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Deus Rejeitou a Oferta de Caim?</a:t>
            </a:r>
          </a:p>
        </p:txBody>
      </p:sp>
    </p:spTree>
    <p:extLst>
      <p:ext uri="{BB962C8B-B14F-4D97-AF65-F5344CB8AC3E}">
        <p14:creationId xmlns:p14="http://schemas.microsoft.com/office/powerpoint/2010/main" val="183159112"/>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301</TotalTime>
  <Words>3529</Words>
  <Application>Microsoft Office PowerPoint</Application>
  <PresentationFormat>Widescreen</PresentationFormat>
  <Paragraphs>158</Paragraphs>
  <Slides>27</Slides>
  <Notes>27</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27</vt:i4>
      </vt:variant>
    </vt:vector>
  </HeadingPairs>
  <TitlesOfParts>
    <vt:vector size="34"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ELLEN G. WHITE-PATRIARCAS E PROFETAS</dc:subject>
  <dc:creator>Pr. Marcelo Augusto de Carvalho</dc:creator>
  <cp:keywords>www.4tons.com.br</cp:keywords>
  <cp:lastModifiedBy>Pr. Marcelo Augusto de Carvalho</cp:lastModifiedBy>
  <cp:revision>4</cp:revision>
  <dcterms:created xsi:type="dcterms:W3CDTF">2024-11-23T19:33:20Z</dcterms:created>
  <dcterms:modified xsi:type="dcterms:W3CDTF">2024-12-06T17:51:30Z</dcterms:modified>
  <cp:category>2025</cp:category>
</cp:coreProperties>
</file>