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258" r:id="rId3"/>
    <p:sldId id="259" r:id="rId4"/>
    <p:sldId id="257" r:id="rId5"/>
    <p:sldId id="299" r:id="rId6"/>
    <p:sldId id="308" r:id="rId7"/>
    <p:sldId id="301" r:id="rId8"/>
    <p:sldId id="309" r:id="rId9"/>
    <p:sldId id="302" r:id="rId10"/>
    <p:sldId id="327" r:id="rId11"/>
    <p:sldId id="303" r:id="rId12"/>
    <p:sldId id="326" r:id="rId13"/>
    <p:sldId id="328" r:id="rId14"/>
    <p:sldId id="304" r:id="rId15"/>
    <p:sldId id="329" r:id="rId16"/>
    <p:sldId id="331" r:id="rId17"/>
    <p:sldId id="305" r:id="rId18"/>
    <p:sldId id="330" r:id="rId19"/>
    <p:sldId id="306" r:id="rId20"/>
    <p:sldId id="332" r:id="rId21"/>
    <p:sldId id="314" r:id="rId22"/>
    <p:sldId id="333" r:id="rId23"/>
    <p:sldId id="315" r:id="rId24"/>
    <p:sldId id="334" r:id="rId25"/>
    <p:sldId id="335" r:id="rId26"/>
    <p:sldId id="316" r:id="rId27"/>
    <p:sldId id="336" r:id="rId28"/>
    <p:sldId id="317" r:id="rId29"/>
    <p:sldId id="337" r:id="rId30"/>
    <p:sldId id="318" r:id="rId31"/>
    <p:sldId id="338" r:id="rId32"/>
    <p:sldId id="319" r:id="rId33"/>
    <p:sldId id="339" r:id="rId34"/>
    <p:sldId id="320" r:id="rId35"/>
    <p:sldId id="340" r:id="rId36"/>
    <p:sldId id="321" r:id="rId37"/>
    <p:sldId id="341" r:id="rId38"/>
    <p:sldId id="322" r:id="rId3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FD62FA-EEBE-468B-BFDB-1A66B8E9794A}" v="51" dt="2024-12-03T07:45:16.3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5" autoAdjust="0"/>
    <p:restoredTop sz="73448" autoAdjust="0"/>
  </p:normalViewPr>
  <p:slideViewPr>
    <p:cSldViewPr snapToGrid="0">
      <p:cViewPr varScale="1">
        <p:scale>
          <a:sx n="45" d="100"/>
          <a:sy n="45" d="100"/>
        </p:scale>
        <p:origin x="14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. Marcelo Augusto de Carvalho" userId="003edaac93cd75e4" providerId="LiveId" clId="{5AFD62FA-EEBE-468B-BFDB-1A66B8E9794A}"/>
    <pc:docChg chg="undo redo custSel addSld delSld modSld sldOrd">
      <pc:chgData name="Pr. Marcelo Augusto de Carvalho" userId="003edaac93cd75e4" providerId="LiveId" clId="{5AFD62FA-EEBE-468B-BFDB-1A66B8E9794A}" dt="2024-12-06T18:03:01.236" v="2537" actId="1036"/>
      <pc:docMkLst>
        <pc:docMk/>
      </pc:docMkLst>
      <pc:sldChg chg="addSp modSp mod modNotesTx">
        <pc:chgData name="Pr. Marcelo Augusto de Carvalho" userId="003edaac93cd75e4" providerId="LiveId" clId="{5AFD62FA-EEBE-468B-BFDB-1A66B8E9794A}" dt="2024-12-06T17:51:59.671" v="2175" actId="1036"/>
        <pc:sldMkLst>
          <pc:docMk/>
          <pc:sldMk cId="2391147461" sldId="256"/>
        </pc:sldMkLst>
        <pc:spChg chg="mod">
          <ac:chgData name="Pr. Marcelo Augusto de Carvalho" userId="003edaac93cd75e4" providerId="LiveId" clId="{5AFD62FA-EEBE-468B-BFDB-1A66B8E9794A}" dt="2024-12-06T17:51:59.671" v="2175" actId="1036"/>
          <ac:spMkLst>
            <pc:docMk/>
            <pc:sldMk cId="2391147461" sldId="256"/>
            <ac:spMk id="4" creationId="{281DBA33-D16E-6458-79C5-9E884890072A}"/>
          </ac:spMkLst>
        </pc:spChg>
        <pc:picChg chg="add mod ord">
          <ac:chgData name="Pr. Marcelo Augusto de Carvalho" userId="003edaac93cd75e4" providerId="LiveId" clId="{5AFD62FA-EEBE-468B-BFDB-1A66B8E9794A}" dt="2024-11-29T13:57:34.690" v="187" actId="171"/>
          <ac:picMkLst>
            <pc:docMk/>
            <pc:sldMk cId="2391147461" sldId="256"/>
            <ac:picMk id="3" creationId="{8110271F-21DF-F0E4-FC12-A47802E8DC53}"/>
          </ac:picMkLst>
        </pc:picChg>
      </pc:sldChg>
      <pc:sldChg chg="addSp delSp modSp mod modNotesTx">
        <pc:chgData name="Pr. Marcelo Augusto de Carvalho" userId="003edaac93cd75e4" providerId="LiveId" clId="{5AFD62FA-EEBE-468B-BFDB-1A66B8E9794A}" dt="2024-12-03T07:45:16.947" v="2159" actId="478"/>
        <pc:sldMkLst>
          <pc:docMk/>
          <pc:sldMk cId="3097251901" sldId="257"/>
        </pc:sldMkLst>
        <pc:spChg chg="mod ord">
          <ac:chgData name="Pr. Marcelo Augusto de Carvalho" userId="003edaac93cd75e4" providerId="LiveId" clId="{5AFD62FA-EEBE-468B-BFDB-1A66B8E9794A}" dt="2024-12-03T07:44:18.929" v="2148" actId="26606"/>
          <ac:spMkLst>
            <pc:docMk/>
            <pc:sldMk cId="3097251901" sldId="257"/>
            <ac:spMk id="3" creationId="{C3F39A52-9BFF-21C8-E67F-F27B6F020CBE}"/>
          </ac:spMkLst>
        </pc:spChg>
        <pc:spChg chg="add del">
          <ac:chgData name="Pr. Marcelo Augusto de Carvalho" userId="003edaac93cd75e4" providerId="LiveId" clId="{5AFD62FA-EEBE-468B-BFDB-1A66B8E9794A}" dt="2024-11-29T14:08:54.426" v="471" actId="26606"/>
          <ac:spMkLst>
            <pc:docMk/>
            <pc:sldMk cId="3097251901" sldId="257"/>
            <ac:spMk id="11" creationId="{D009D6D5-DAC2-4A8B-A17A-E206B9012D09}"/>
          </ac:spMkLst>
        </pc:spChg>
        <pc:spChg chg="add del">
          <ac:chgData name="Pr. Marcelo Augusto de Carvalho" userId="003edaac93cd75e4" providerId="LiveId" clId="{5AFD62FA-EEBE-468B-BFDB-1A66B8E9794A}" dt="2024-11-29T13:52:10.316" v="43" actId="26606"/>
          <ac:spMkLst>
            <pc:docMk/>
            <pc:sldMk cId="3097251901" sldId="257"/>
            <ac:spMk id="13" creationId="{79BB35BC-D5C2-4C8B-A22A-A71E6191913B}"/>
          </ac:spMkLst>
        </pc:spChg>
        <pc:spChg chg="add del">
          <ac:chgData name="Pr. Marcelo Augusto de Carvalho" userId="003edaac93cd75e4" providerId="LiveId" clId="{5AFD62FA-EEBE-468B-BFDB-1A66B8E9794A}" dt="2024-11-29T13:54:28.800" v="87" actId="26606"/>
          <ac:spMkLst>
            <pc:docMk/>
            <pc:sldMk cId="3097251901" sldId="257"/>
            <ac:spMk id="14" creationId="{09588DA8-065E-4F6F-8EFD-43104AB2E0CF}"/>
          </ac:spMkLst>
        </pc:spChg>
        <pc:spChg chg="add del">
          <ac:chgData name="Pr. Marcelo Augusto de Carvalho" userId="003edaac93cd75e4" providerId="LiveId" clId="{5AFD62FA-EEBE-468B-BFDB-1A66B8E9794A}" dt="2024-11-29T13:54:28.800" v="87" actId="26606"/>
          <ac:spMkLst>
            <pc:docMk/>
            <pc:sldMk cId="3097251901" sldId="257"/>
            <ac:spMk id="15" creationId="{C4285719-470E-454C-AF62-8323075F1F5B}"/>
          </ac:spMkLst>
        </pc:spChg>
        <pc:spChg chg="add del">
          <ac:chgData name="Pr. Marcelo Augusto de Carvalho" userId="003edaac93cd75e4" providerId="LiveId" clId="{5AFD62FA-EEBE-468B-BFDB-1A66B8E9794A}" dt="2024-11-29T13:50:47.240" v="36" actId="26606"/>
          <ac:spMkLst>
            <pc:docMk/>
            <pc:sldMk cId="3097251901" sldId="257"/>
            <ac:spMk id="16" creationId="{F13C74B1-5B17-4795-BED0-7140497B445A}"/>
          </ac:spMkLst>
        </pc:spChg>
        <pc:spChg chg="add del">
          <ac:chgData name="Pr. Marcelo Augusto de Carvalho" userId="003edaac93cd75e4" providerId="LiveId" clId="{5AFD62FA-EEBE-468B-BFDB-1A66B8E9794A}" dt="2024-11-29T13:54:47.276" v="89" actId="26606"/>
          <ac:spMkLst>
            <pc:docMk/>
            <pc:sldMk cId="3097251901" sldId="257"/>
            <ac:spMk id="17" creationId="{70DFC902-7D23-471A-B557-B6B6917D7A0D}"/>
          </ac:spMkLst>
        </pc:spChg>
        <pc:spChg chg="add del">
          <ac:chgData name="Pr. Marcelo Augusto de Carvalho" userId="003edaac93cd75e4" providerId="LiveId" clId="{5AFD62FA-EEBE-468B-BFDB-1A66B8E9794A}" dt="2024-11-29T13:50:47.240" v="36" actId="26606"/>
          <ac:spMkLst>
            <pc:docMk/>
            <pc:sldMk cId="3097251901" sldId="257"/>
            <ac:spMk id="18" creationId="{D4974D33-8DC5-464E-8C6D-BE58F0669C17}"/>
          </ac:spMkLst>
        </pc:spChg>
        <pc:spChg chg="add del">
          <ac:chgData name="Pr. Marcelo Augusto de Carvalho" userId="003edaac93cd75e4" providerId="LiveId" clId="{5AFD62FA-EEBE-468B-BFDB-1A66B8E9794A}" dt="2024-11-29T13:54:47.276" v="89" actId="26606"/>
          <ac:spMkLst>
            <pc:docMk/>
            <pc:sldMk cId="3097251901" sldId="257"/>
            <ac:spMk id="19" creationId="{A55D5633-D557-4DCA-982C-FF36EB7A1C00}"/>
          </ac:spMkLst>
        </pc:spChg>
        <pc:spChg chg="add del">
          <ac:chgData name="Pr. Marcelo Augusto de Carvalho" userId="003edaac93cd75e4" providerId="LiveId" clId="{5AFD62FA-EEBE-468B-BFDB-1A66B8E9794A}" dt="2024-11-29T13:54:28.800" v="87" actId="26606"/>
          <ac:spMkLst>
            <pc:docMk/>
            <pc:sldMk cId="3097251901" sldId="257"/>
            <ac:spMk id="20" creationId="{CD9FE4EF-C4D8-49A0-B2FF-81D8DB7D8A24}"/>
          </ac:spMkLst>
        </pc:spChg>
        <pc:spChg chg="add del">
          <ac:chgData name="Pr. Marcelo Augusto de Carvalho" userId="003edaac93cd75e4" providerId="LiveId" clId="{5AFD62FA-EEBE-468B-BFDB-1A66B8E9794A}" dt="2024-11-29T13:54:47.276" v="89" actId="26606"/>
          <ac:spMkLst>
            <pc:docMk/>
            <pc:sldMk cId="3097251901" sldId="257"/>
            <ac:spMk id="21" creationId="{450D3AD2-FA80-415F-A9CE-54D884561CD7}"/>
          </ac:spMkLst>
        </pc:spChg>
        <pc:spChg chg="add del">
          <ac:chgData name="Pr. Marcelo Augusto de Carvalho" userId="003edaac93cd75e4" providerId="LiveId" clId="{5AFD62FA-EEBE-468B-BFDB-1A66B8E9794A}" dt="2024-11-29T13:54:28.800" v="87" actId="26606"/>
          <ac:spMkLst>
            <pc:docMk/>
            <pc:sldMk cId="3097251901" sldId="257"/>
            <ac:spMk id="22" creationId="{4300840D-0A0B-4512-BACA-B439D5B9C57C}"/>
          </ac:spMkLst>
        </pc:spChg>
        <pc:spChg chg="add del">
          <ac:chgData name="Pr. Marcelo Augusto de Carvalho" userId="003edaac93cd75e4" providerId="LiveId" clId="{5AFD62FA-EEBE-468B-BFDB-1A66B8E9794A}" dt="2024-12-03T07:44:18.929" v="2148" actId="26606"/>
          <ac:spMkLst>
            <pc:docMk/>
            <pc:sldMk cId="3097251901" sldId="257"/>
            <ac:spMk id="23" creationId="{D009D6D5-DAC2-4A8B-A17A-E206B9012D09}"/>
          </ac:spMkLst>
        </pc:spChg>
        <pc:spChg chg="add del">
          <ac:chgData name="Pr. Marcelo Augusto de Carvalho" userId="003edaac93cd75e4" providerId="LiveId" clId="{5AFD62FA-EEBE-468B-BFDB-1A66B8E9794A}" dt="2024-11-29T13:54:28.800" v="87" actId="26606"/>
          <ac:spMkLst>
            <pc:docMk/>
            <pc:sldMk cId="3097251901" sldId="257"/>
            <ac:spMk id="24" creationId="{D2B78728-A580-49A7-84F9-6EF6F583ADE0}"/>
          </ac:spMkLst>
        </pc:spChg>
        <pc:spChg chg="add del">
          <ac:chgData name="Pr. Marcelo Augusto de Carvalho" userId="003edaac93cd75e4" providerId="LiveId" clId="{5AFD62FA-EEBE-468B-BFDB-1A66B8E9794A}" dt="2024-12-03T07:44:08.973" v="2146" actId="26606"/>
          <ac:spMkLst>
            <pc:docMk/>
            <pc:sldMk cId="3097251901" sldId="257"/>
            <ac:spMk id="25" creationId="{79BB35BC-D5C2-4C8B-A22A-A71E6191913B}"/>
          </ac:spMkLst>
        </pc:spChg>
        <pc:spChg chg="add del">
          <ac:chgData name="Pr. Marcelo Augusto de Carvalho" userId="003edaac93cd75e4" providerId="LiveId" clId="{5AFD62FA-EEBE-468B-BFDB-1A66B8E9794A}" dt="2024-11-29T13:54:28.800" v="87" actId="26606"/>
          <ac:spMkLst>
            <pc:docMk/>
            <pc:sldMk cId="3097251901" sldId="257"/>
            <ac:spMk id="26" creationId="{38FAA1A1-D861-433F-88FA-1E9D6FD31D11}"/>
          </ac:spMkLst>
        </pc:spChg>
        <pc:spChg chg="add del">
          <ac:chgData name="Pr. Marcelo Augusto de Carvalho" userId="003edaac93cd75e4" providerId="LiveId" clId="{5AFD62FA-EEBE-468B-BFDB-1A66B8E9794A}" dt="2024-12-03T07:44:18.929" v="2148" actId="26606"/>
          <ac:spMkLst>
            <pc:docMk/>
            <pc:sldMk cId="3097251901" sldId="257"/>
            <ac:spMk id="27" creationId="{79BB35BC-D5C2-4C8B-A22A-A71E6191913B}"/>
          </ac:spMkLst>
        </pc:spChg>
        <pc:spChg chg="add del">
          <ac:chgData name="Pr. Marcelo Augusto de Carvalho" userId="003edaac93cd75e4" providerId="LiveId" clId="{5AFD62FA-EEBE-468B-BFDB-1A66B8E9794A}" dt="2024-11-29T13:54:28.800" v="87" actId="26606"/>
          <ac:spMkLst>
            <pc:docMk/>
            <pc:sldMk cId="3097251901" sldId="257"/>
            <ac:spMk id="28" creationId="{8D71EDA1-87BF-4D5D-AB79-F346FD19278A}"/>
          </ac:spMkLst>
        </pc:spChg>
        <pc:picChg chg="del">
          <ac:chgData name="Pr. Marcelo Augusto de Carvalho" userId="003edaac93cd75e4" providerId="LiveId" clId="{5AFD62FA-EEBE-468B-BFDB-1A66B8E9794A}" dt="2024-11-29T13:49:39.915" v="25" actId="478"/>
          <ac:picMkLst>
            <pc:docMk/>
            <pc:sldMk cId="3097251901" sldId="257"/>
            <ac:picMk id="2" creationId="{77DC4F79-410F-1CCB-2CBF-3914A14F1066}"/>
          </ac:picMkLst>
        </pc:picChg>
        <pc:picChg chg="add mod">
          <ac:chgData name="Pr. Marcelo Augusto de Carvalho" userId="003edaac93cd75e4" providerId="LiveId" clId="{5AFD62FA-EEBE-468B-BFDB-1A66B8E9794A}" dt="2024-12-03T07:43:26.180" v="2135"/>
          <ac:picMkLst>
            <pc:docMk/>
            <pc:sldMk cId="3097251901" sldId="257"/>
            <ac:picMk id="4" creationId="{6AD32FA7-BBB5-F0EA-9BFC-79235AA81C0A}"/>
          </ac:picMkLst>
        </pc:picChg>
        <pc:picChg chg="add del mod modCrop">
          <ac:chgData name="Pr. Marcelo Augusto de Carvalho" userId="003edaac93cd75e4" providerId="LiveId" clId="{5AFD62FA-EEBE-468B-BFDB-1A66B8E9794A}" dt="2024-11-29T13:52:15.405" v="44" actId="478"/>
          <ac:picMkLst>
            <pc:docMk/>
            <pc:sldMk cId="3097251901" sldId="257"/>
            <ac:picMk id="5" creationId="{07E23D65-4629-B0F9-183A-79B40A3F6EAF}"/>
          </ac:picMkLst>
        </pc:picChg>
        <pc:picChg chg="add del mod">
          <ac:chgData name="Pr. Marcelo Augusto de Carvalho" userId="003edaac93cd75e4" providerId="LiveId" clId="{5AFD62FA-EEBE-468B-BFDB-1A66B8E9794A}" dt="2024-12-03T07:43:42.016" v="2140" actId="478"/>
          <ac:picMkLst>
            <pc:docMk/>
            <pc:sldMk cId="3097251901" sldId="257"/>
            <ac:picMk id="6" creationId="{3365D8D9-80DC-D5CD-5D03-36F84821AE21}"/>
          </ac:picMkLst>
        </pc:picChg>
        <pc:picChg chg="add del mod modCrop">
          <ac:chgData name="Pr. Marcelo Augusto de Carvalho" userId="003edaac93cd75e4" providerId="LiveId" clId="{5AFD62FA-EEBE-468B-BFDB-1A66B8E9794A}" dt="2024-12-03T07:45:16.947" v="2159" actId="478"/>
          <ac:picMkLst>
            <pc:docMk/>
            <pc:sldMk cId="3097251901" sldId="257"/>
            <ac:picMk id="7" creationId="{0C9F1942-0F35-DD95-6E95-94E571FCADA4}"/>
          </ac:picMkLst>
        </pc:picChg>
        <pc:picChg chg="add del mod modCrop">
          <ac:chgData name="Pr. Marcelo Augusto de Carvalho" userId="003edaac93cd75e4" providerId="LiveId" clId="{5AFD62FA-EEBE-468B-BFDB-1A66B8E9794A}" dt="2024-12-03T07:45:16.310" v="2158"/>
          <ac:picMkLst>
            <pc:docMk/>
            <pc:sldMk cId="3097251901" sldId="257"/>
            <ac:picMk id="9" creationId="{CABD3FB4-9595-2DD6-184C-9AA09DEF7693}"/>
          </ac:picMkLst>
        </pc:picChg>
      </pc:sldChg>
      <pc:sldChg chg="modSp mod">
        <pc:chgData name="Pr. Marcelo Augusto de Carvalho" userId="003edaac93cd75e4" providerId="LiveId" clId="{5AFD62FA-EEBE-468B-BFDB-1A66B8E9794A}" dt="2024-11-29T13:58:05.661" v="218" actId="20577"/>
        <pc:sldMkLst>
          <pc:docMk/>
          <pc:sldMk cId="3284625694" sldId="258"/>
        </pc:sldMkLst>
        <pc:spChg chg="mod">
          <ac:chgData name="Pr. Marcelo Augusto de Carvalho" userId="003edaac93cd75e4" providerId="LiveId" clId="{5AFD62FA-EEBE-468B-BFDB-1A66B8E9794A}" dt="2024-11-29T13:58:05.661" v="218" actId="20577"/>
          <ac:spMkLst>
            <pc:docMk/>
            <pc:sldMk cId="3284625694" sldId="258"/>
            <ac:spMk id="5" creationId="{6A751132-2C4E-80A0-99E1-CC643B27E252}"/>
          </ac:spMkLst>
        </pc:spChg>
      </pc:sldChg>
      <pc:sldChg chg="addSp modSp mod">
        <pc:chgData name="Pr. Marcelo Augusto de Carvalho" userId="003edaac93cd75e4" providerId="LiveId" clId="{5AFD62FA-EEBE-468B-BFDB-1A66B8E9794A}" dt="2024-12-06T17:52:09.055" v="2185" actId="1036"/>
        <pc:sldMkLst>
          <pc:docMk/>
          <pc:sldMk cId="1313003849" sldId="259"/>
        </pc:sldMkLst>
        <pc:spChg chg="mod">
          <ac:chgData name="Pr. Marcelo Augusto de Carvalho" userId="003edaac93cd75e4" providerId="LiveId" clId="{5AFD62FA-EEBE-468B-BFDB-1A66B8E9794A}" dt="2024-12-06T17:52:09.055" v="2185" actId="1036"/>
          <ac:spMkLst>
            <pc:docMk/>
            <pc:sldMk cId="1313003849" sldId="259"/>
            <ac:spMk id="5" creationId="{3E7A7E25-283D-849C-D076-3080B8714BD8}"/>
          </ac:spMkLst>
        </pc:spChg>
        <pc:picChg chg="add mod ord">
          <ac:chgData name="Pr. Marcelo Augusto de Carvalho" userId="003edaac93cd75e4" providerId="LiveId" clId="{5AFD62FA-EEBE-468B-BFDB-1A66B8E9794A}" dt="2024-11-29T13:58:23.847" v="222" actId="171"/>
          <ac:picMkLst>
            <pc:docMk/>
            <pc:sldMk cId="1313003849" sldId="259"/>
            <ac:picMk id="3" creationId="{DE70F8B0-C2C7-8255-8031-FC09B3BA7964}"/>
          </ac:picMkLst>
        </pc:picChg>
      </pc:sldChg>
      <pc:sldChg chg="addSp modSp mod ord">
        <pc:chgData name="Pr. Marcelo Augusto de Carvalho" userId="003edaac93cd75e4" providerId="LiveId" clId="{5AFD62FA-EEBE-468B-BFDB-1A66B8E9794A}" dt="2024-11-29T16:06:21.108" v="1537" actId="1038"/>
        <pc:sldMkLst>
          <pc:docMk/>
          <pc:sldMk cId="3518966941" sldId="299"/>
        </pc:sldMkLst>
        <pc:spChg chg="mod">
          <ac:chgData name="Pr. Marcelo Augusto de Carvalho" userId="003edaac93cd75e4" providerId="LiveId" clId="{5AFD62FA-EEBE-468B-BFDB-1A66B8E9794A}" dt="2024-11-29T16:06:21.108" v="1537" actId="1038"/>
          <ac:spMkLst>
            <pc:docMk/>
            <pc:sldMk cId="3518966941" sldId="299"/>
            <ac:spMk id="3" creationId="{B7ECB5F5-C65F-FF25-5FE0-9291755B3C5F}"/>
          </ac:spMkLst>
        </pc:spChg>
        <pc:picChg chg="add mod ord">
          <ac:chgData name="Pr. Marcelo Augusto de Carvalho" userId="003edaac93cd75e4" providerId="LiveId" clId="{5AFD62FA-EEBE-468B-BFDB-1A66B8E9794A}" dt="2024-11-29T13:58:43.372" v="226" actId="962"/>
          <ac:picMkLst>
            <pc:docMk/>
            <pc:sldMk cId="3518966941" sldId="299"/>
            <ac:picMk id="4" creationId="{FE25E885-D8C3-5A82-5AF3-BD57D4839BAC}"/>
          </ac:picMkLst>
        </pc:picChg>
      </pc:sldChg>
      <pc:sldChg chg="modSp add del mod">
        <pc:chgData name="Pr. Marcelo Augusto de Carvalho" userId="003edaac93cd75e4" providerId="LiveId" clId="{5AFD62FA-EEBE-468B-BFDB-1A66B8E9794A}" dt="2024-11-29T16:00:03.580" v="1458" actId="47"/>
        <pc:sldMkLst>
          <pc:docMk/>
          <pc:sldMk cId="1115032911" sldId="300"/>
        </pc:sldMkLst>
        <pc:spChg chg="mod">
          <ac:chgData name="Pr. Marcelo Augusto de Carvalho" userId="003edaac93cd75e4" providerId="LiveId" clId="{5AFD62FA-EEBE-468B-BFDB-1A66B8E9794A}" dt="2024-11-29T13:43:17.933" v="24" actId="948"/>
          <ac:spMkLst>
            <pc:docMk/>
            <pc:sldMk cId="1115032911" sldId="300"/>
            <ac:spMk id="3" creationId="{34FC1F58-0D12-37F5-604E-C4E49F163245}"/>
          </ac:spMkLst>
        </pc:spChg>
      </pc:sldChg>
      <pc:sldChg chg="addSp modSp add mod">
        <pc:chgData name="Pr. Marcelo Augusto de Carvalho" userId="003edaac93cd75e4" providerId="LiveId" clId="{5AFD62FA-EEBE-468B-BFDB-1A66B8E9794A}" dt="2024-11-29T16:06:52.862" v="1596" actId="20577"/>
        <pc:sldMkLst>
          <pc:docMk/>
          <pc:sldMk cId="3781502129" sldId="301"/>
        </pc:sldMkLst>
        <pc:spChg chg="mod">
          <ac:chgData name="Pr. Marcelo Augusto de Carvalho" userId="003edaac93cd75e4" providerId="LiveId" clId="{5AFD62FA-EEBE-468B-BFDB-1A66B8E9794A}" dt="2024-11-29T16:06:52.862" v="1596" actId="20577"/>
          <ac:spMkLst>
            <pc:docMk/>
            <pc:sldMk cId="3781502129" sldId="301"/>
            <ac:spMk id="3" creationId="{230DF32C-2D2C-6993-DA2E-31E27F30E697}"/>
          </ac:spMkLst>
        </pc:spChg>
        <pc:picChg chg="add mod ord">
          <ac:chgData name="Pr. Marcelo Augusto de Carvalho" userId="003edaac93cd75e4" providerId="LiveId" clId="{5AFD62FA-EEBE-468B-BFDB-1A66B8E9794A}" dt="2024-11-29T13:58:54.843" v="230" actId="171"/>
          <ac:picMkLst>
            <pc:docMk/>
            <pc:sldMk cId="3781502129" sldId="301"/>
            <ac:picMk id="4" creationId="{C2E5DB47-832C-B927-259D-E7BFEBE3D651}"/>
          </ac:picMkLst>
        </pc:picChg>
      </pc:sldChg>
      <pc:sldChg chg="addSp delSp modSp add mod">
        <pc:chgData name="Pr. Marcelo Augusto de Carvalho" userId="003edaac93cd75e4" providerId="LiveId" clId="{5AFD62FA-EEBE-468B-BFDB-1A66B8E9794A}" dt="2024-12-03T07:41:58.555" v="2123" actId="1036"/>
        <pc:sldMkLst>
          <pc:docMk/>
          <pc:sldMk cId="245047959" sldId="302"/>
        </pc:sldMkLst>
        <pc:spChg chg="mod">
          <ac:chgData name="Pr. Marcelo Augusto de Carvalho" userId="003edaac93cd75e4" providerId="LiveId" clId="{5AFD62FA-EEBE-468B-BFDB-1A66B8E9794A}" dt="2024-12-03T07:41:58.555" v="2123" actId="1036"/>
          <ac:spMkLst>
            <pc:docMk/>
            <pc:sldMk cId="245047959" sldId="302"/>
            <ac:spMk id="3" creationId="{97478CA8-3DD0-E906-BC6A-54B6448DFCF6}"/>
          </ac:spMkLst>
        </pc:spChg>
        <pc:picChg chg="add del mod ord">
          <ac:chgData name="Pr. Marcelo Augusto de Carvalho" userId="003edaac93cd75e4" providerId="LiveId" clId="{5AFD62FA-EEBE-468B-BFDB-1A66B8E9794A}" dt="2024-11-29T14:03:41.772" v="330" actId="478"/>
          <ac:picMkLst>
            <pc:docMk/>
            <pc:sldMk cId="245047959" sldId="302"/>
            <ac:picMk id="4" creationId="{93D09BC7-9F51-F23C-5951-CECDB71CFA0F}"/>
          </ac:picMkLst>
        </pc:picChg>
        <pc:picChg chg="add mod ord">
          <ac:chgData name="Pr. Marcelo Augusto de Carvalho" userId="003edaac93cd75e4" providerId="LiveId" clId="{5AFD62FA-EEBE-468B-BFDB-1A66B8E9794A}" dt="2024-12-03T07:41:46.374" v="2074" actId="1076"/>
          <ac:picMkLst>
            <pc:docMk/>
            <pc:sldMk cId="245047959" sldId="302"/>
            <ac:picMk id="4" creationId="{D48BE673-9611-C7FA-6A31-09F549CA4D8D}"/>
          </ac:picMkLst>
        </pc:picChg>
      </pc:sldChg>
      <pc:sldChg chg="addSp delSp modSp add mod">
        <pc:chgData name="Pr. Marcelo Augusto de Carvalho" userId="003edaac93cd75e4" providerId="LiveId" clId="{5AFD62FA-EEBE-468B-BFDB-1A66B8E9794A}" dt="2024-12-06T17:52:28.970" v="2195" actId="1036"/>
        <pc:sldMkLst>
          <pc:docMk/>
          <pc:sldMk cId="1380313192" sldId="303"/>
        </pc:sldMkLst>
        <pc:spChg chg="mod">
          <ac:chgData name="Pr. Marcelo Augusto de Carvalho" userId="003edaac93cd75e4" providerId="LiveId" clId="{5AFD62FA-EEBE-468B-BFDB-1A66B8E9794A}" dt="2024-12-06T17:52:28.970" v="2195" actId="1036"/>
          <ac:spMkLst>
            <pc:docMk/>
            <pc:sldMk cId="1380313192" sldId="303"/>
            <ac:spMk id="3" creationId="{21C162CF-B28B-685A-5D43-4CE2B5A99008}"/>
          </ac:spMkLst>
        </pc:spChg>
        <pc:picChg chg="add del mod ord">
          <ac:chgData name="Pr. Marcelo Augusto de Carvalho" userId="003edaac93cd75e4" providerId="LiveId" clId="{5AFD62FA-EEBE-468B-BFDB-1A66B8E9794A}" dt="2024-11-29T14:03:36.639" v="329" actId="478"/>
          <ac:picMkLst>
            <pc:docMk/>
            <pc:sldMk cId="1380313192" sldId="303"/>
            <ac:picMk id="4" creationId="{0ABCC157-CB38-1568-24E8-3BD4AB98DEBB}"/>
          </ac:picMkLst>
        </pc:picChg>
        <pc:picChg chg="add mod ord">
          <ac:chgData name="Pr. Marcelo Augusto de Carvalho" userId="003edaac93cd75e4" providerId="LiveId" clId="{5AFD62FA-EEBE-468B-BFDB-1A66B8E9794A}" dt="2024-11-29T16:04:00.437" v="1498" actId="171"/>
          <ac:picMkLst>
            <pc:docMk/>
            <pc:sldMk cId="1380313192" sldId="303"/>
            <ac:picMk id="4" creationId="{4AD35C78-16B0-E91A-73BB-DB4F614E2A28}"/>
          </ac:picMkLst>
        </pc:picChg>
      </pc:sldChg>
      <pc:sldChg chg="addSp delSp modSp add mod">
        <pc:chgData name="Pr. Marcelo Augusto de Carvalho" userId="003edaac93cd75e4" providerId="LiveId" clId="{5AFD62FA-EEBE-468B-BFDB-1A66B8E9794A}" dt="2024-12-06T17:52:44.022" v="2205" actId="1036"/>
        <pc:sldMkLst>
          <pc:docMk/>
          <pc:sldMk cId="4071625715" sldId="304"/>
        </pc:sldMkLst>
        <pc:spChg chg="mod">
          <ac:chgData name="Pr. Marcelo Augusto de Carvalho" userId="003edaac93cd75e4" providerId="LiveId" clId="{5AFD62FA-EEBE-468B-BFDB-1A66B8E9794A}" dt="2024-12-06T17:52:44.022" v="2205" actId="1036"/>
          <ac:spMkLst>
            <pc:docMk/>
            <pc:sldMk cId="4071625715" sldId="304"/>
            <ac:spMk id="3" creationId="{F9F0FAB3-A233-4527-578E-5F2A51EE159A}"/>
          </ac:spMkLst>
        </pc:spChg>
        <pc:picChg chg="add mod ord">
          <ac:chgData name="Pr. Marcelo Augusto de Carvalho" userId="003edaac93cd75e4" providerId="LiveId" clId="{5AFD62FA-EEBE-468B-BFDB-1A66B8E9794A}" dt="2024-11-29T16:03:24.587" v="1494" actId="171"/>
          <ac:picMkLst>
            <pc:docMk/>
            <pc:sldMk cId="4071625715" sldId="304"/>
            <ac:picMk id="4" creationId="{4049B6DC-A5D3-7B6B-0599-6567229CFB4E}"/>
          </ac:picMkLst>
        </pc:picChg>
        <pc:picChg chg="add del mod ord">
          <ac:chgData name="Pr. Marcelo Augusto de Carvalho" userId="003edaac93cd75e4" providerId="LiveId" clId="{5AFD62FA-EEBE-468B-BFDB-1A66B8E9794A}" dt="2024-11-29T14:04:13.838" v="336" actId="478"/>
          <ac:picMkLst>
            <pc:docMk/>
            <pc:sldMk cId="4071625715" sldId="304"/>
            <ac:picMk id="4" creationId="{E84C12FC-79A6-DC95-FBC1-6C16DF3D01A5}"/>
          </ac:picMkLst>
        </pc:picChg>
      </pc:sldChg>
      <pc:sldChg chg="addSp delSp modSp add mod">
        <pc:chgData name="Pr. Marcelo Augusto de Carvalho" userId="003edaac93cd75e4" providerId="LiveId" clId="{5AFD62FA-EEBE-468B-BFDB-1A66B8E9794A}" dt="2024-12-03T07:42:39.593" v="2129" actId="1076"/>
        <pc:sldMkLst>
          <pc:docMk/>
          <pc:sldMk cId="385323577" sldId="305"/>
        </pc:sldMkLst>
        <pc:spChg chg="mod">
          <ac:chgData name="Pr. Marcelo Augusto de Carvalho" userId="003edaac93cd75e4" providerId="LiveId" clId="{5AFD62FA-EEBE-468B-BFDB-1A66B8E9794A}" dt="2024-12-03T07:42:39.593" v="2129" actId="1076"/>
          <ac:spMkLst>
            <pc:docMk/>
            <pc:sldMk cId="385323577" sldId="305"/>
            <ac:spMk id="3" creationId="{6BCD5868-ABE9-EE7C-C36E-41DA65B5A50C}"/>
          </ac:spMkLst>
        </pc:spChg>
        <pc:picChg chg="add del mod ord">
          <ac:chgData name="Pr. Marcelo Augusto de Carvalho" userId="003edaac93cd75e4" providerId="LiveId" clId="{5AFD62FA-EEBE-468B-BFDB-1A66B8E9794A}" dt="2024-11-29T14:04:10.584" v="335" actId="478"/>
          <ac:picMkLst>
            <pc:docMk/>
            <pc:sldMk cId="385323577" sldId="305"/>
            <ac:picMk id="4" creationId="{69D86AD7-C904-AF8C-94D7-916C01E031E2}"/>
          </ac:picMkLst>
        </pc:picChg>
        <pc:picChg chg="add mod ord">
          <ac:chgData name="Pr. Marcelo Augusto de Carvalho" userId="003edaac93cd75e4" providerId="LiveId" clId="{5AFD62FA-EEBE-468B-BFDB-1A66B8E9794A}" dt="2024-12-03T07:42:21.585" v="2127" actId="171"/>
          <ac:picMkLst>
            <pc:docMk/>
            <pc:sldMk cId="385323577" sldId="305"/>
            <ac:picMk id="4" creationId="{7E4465BD-F99C-7FBA-2CE4-55FACE139A78}"/>
          </ac:picMkLst>
        </pc:picChg>
      </pc:sldChg>
      <pc:sldChg chg="addSp delSp modSp add mod">
        <pc:chgData name="Pr. Marcelo Augusto de Carvalho" userId="003edaac93cd75e4" providerId="LiveId" clId="{5AFD62FA-EEBE-468B-BFDB-1A66B8E9794A}" dt="2024-11-29T16:09:29.313" v="1784" actId="20577"/>
        <pc:sldMkLst>
          <pc:docMk/>
          <pc:sldMk cId="1449230924" sldId="306"/>
        </pc:sldMkLst>
        <pc:spChg chg="mod">
          <ac:chgData name="Pr. Marcelo Augusto de Carvalho" userId="003edaac93cd75e4" providerId="LiveId" clId="{5AFD62FA-EEBE-468B-BFDB-1A66B8E9794A}" dt="2024-11-29T16:09:29.313" v="1784" actId="20577"/>
          <ac:spMkLst>
            <pc:docMk/>
            <pc:sldMk cId="1449230924" sldId="306"/>
            <ac:spMk id="3" creationId="{259EB6E1-6851-0B5F-5D55-0276A782A4C0}"/>
          </ac:spMkLst>
        </pc:spChg>
        <pc:picChg chg="add del mod ord">
          <ac:chgData name="Pr. Marcelo Augusto de Carvalho" userId="003edaac93cd75e4" providerId="LiveId" clId="{5AFD62FA-EEBE-468B-BFDB-1A66B8E9794A}" dt="2024-11-29T14:04:19.089" v="337" actId="478"/>
          <ac:picMkLst>
            <pc:docMk/>
            <pc:sldMk cId="1449230924" sldId="306"/>
            <ac:picMk id="4" creationId="{4DB03BAD-DB09-EB9C-D2BB-82054F5E14C7}"/>
          </ac:picMkLst>
        </pc:picChg>
        <pc:picChg chg="add mod ord">
          <ac:chgData name="Pr. Marcelo Augusto de Carvalho" userId="003edaac93cd75e4" providerId="LiveId" clId="{5AFD62FA-EEBE-468B-BFDB-1A66B8E9794A}" dt="2024-11-29T16:04:36.609" v="1502" actId="171"/>
          <ac:picMkLst>
            <pc:docMk/>
            <pc:sldMk cId="1449230924" sldId="306"/>
            <ac:picMk id="4" creationId="{FE4CC892-7D78-43E9-1749-3BA8532836C5}"/>
          </ac:picMkLst>
        </pc:picChg>
      </pc:sldChg>
      <pc:sldChg chg="addSp modSp add del mod ord">
        <pc:chgData name="Pr. Marcelo Augusto de Carvalho" userId="003edaac93cd75e4" providerId="LiveId" clId="{5AFD62FA-EEBE-468B-BFDB-1A66B8E9794A}" dt="2024-11-29T16:00:03.580" v="1458" actId="47"/>
        <pc:sldMkLst>
          <pc:docMk/>
          <pc:sldMk cId="3559712525" sldId="307"/>
        </pc:sldMkLst>
        <pc:picChg chg="add mod ord">
          <ac:chgData name="Pr. Marcelo Augusto de Carvalho" userId="003edaac93cd75e4" providerId="LiveId" clId="{5AFD62FA-EEBE-468B-BFDB-1A66B8E9794A}" dt="2024-11-29T14:00:06.501" v="256" actId="171"/>
          <ac:picMkLst>
            <pc:docMk/>
            <pc:sldMk cId="3559712525" sldId="307"/>
            <ac:picMk id="4" creationId="{BA1DB547-2256-7FC7-D460-6C101AEA8C35}"/>
          </ac:picMkLst>
        </pc:picChg>
      </pc:sldChg>
      <pc:sldChg chg="addSp delSp modSp add mod ord modNotesTx">
        <pc:chgData name="Pr. Marcelo Augusto de Carvalho" userId="003edaac93cd75e4" providerId="LiveId" clId="{5AFD62FA-EEBE-468B-BFDB-1A66B8E9794A}" dt="2024-12-06T18:03:01.236" v="2537" actId="1036"/>
        <pc:sldMkLst>
          <pc:docMk/>
          <pc:sldMk cId="1144606967" sldId="308"/>
        </pc:sldMkLst>
        <pc:spChg chg="del mod">
          <ac:chgData name="Pr. Marcelo Augusto de Carvalho" userId="003edaac93cd75e4" providerId="LiveId" clId="{5AFD62FA-EEBE-468B-BFDB-1A66B8E9794A}" dt="2024-11-29T14:14:12.893" v="665" actId="478"/>
          <ac:spMkLst>
            <pc:docMk/>
            <pc:sldMk cId="1144606967" sldId="308"/>
            <ac:spMk id="3" creationId="{5ECDB208-2853-92D5-0C5A-9BD90E1C0A54}"/>
          </ac:spMkLst>
        </pc:spChg>
        <pc:spChg chg="add del mod">
          <ac:chgData name="Pr. Marcelo Augusto de Carvalho" userId="003edaac93cd75e4" providerId="LiveId" clId="{5AFD62FA-EEBE-468B-BFDB-1A66B8E9794A}" dt="2024-11-29T14:14:28.477" v="667" actId="478"/>
          <ac:spMkLst>
            <pc:docMk/>
            <pc:sldMk cId="1144606967" sldId="308"/>
            <ac:spMk id="5" creationId="{D2D805F3-F460-0EA4-653B-C25F4542194B}"/>
          </ac:spMkLst>
        </pc:spChg>
        <pc:spChg chg="add mod">
          <ac:chgData name="Pr. Marcelo Augusto de Carvalho" userId="003edaac93cd75e4" providerId="LiveId" clId="{5AFD62FA-EEBE-468B-BFDB-1A66B8E9794A}" dt="2024-12-06T18:03:01.236" v="2537" actId="1036"/>
          <ac:spMkLst>
            <pc:docMk/>
            <pc:sldMk cId="1144606967" sldId="308"/>
            <ac:spMk id="6" creationId="{0E79EDE7-2973-DA67-BFCF-EB166EB301CB}"/>
          </ac:spMkLst>
        </pc:spChg>
        <pc:picChg chg="add mod">
          <ac:chgData name="Pr. Marcelo Augusto de Carvalho" userId="003edaac93cd75e4" providerId="LiveId" clId="{5AFD62FA-EEBE-468B-BFDB-1A66B8E9794A}" dt="2024-11-29T14:13:56.783" v="643"/>
          <ac:picMkLst>
            <pc:docMk/>
            <pc:sldMk cId="1144606967" sldId="308"/>
            <ac:picMk id="2" creationId="{9AE0C38F-29C3-0A73-441A-1F3BAF2B85AB}"/>
          </ac:picMkLst>
        </pc:picChg>
      </pc:sldChg>
      <pc:sldChg chg="addSp delSp modSp add mod ord modNotesTx">
        <pc:chgData name="Pr. Marcelo Augusto de Carvalho" userId="003edaac93cd75e4" providerId="LiveId" clId="{5AFD62FA-EEBE-468B-BFDB-1A66B8E9794A}" dt="2024-11-29T16:15:03.100" v="2021"/>
        <pc:sldMkLst>
          <pc:docMk/>
          <pc:sldMk cId="3348325897" sldId="309"/>
        </pc:sldMkLst>
        <pc:spChg chg="del">
          <ac:chgData name="Pr. Marcelo Augusto de Carvalho" userId="003edaac93cd75e4" providerId="LiveId" clId="{5AFD62FA-EEBE-468B-BFDB-1A66B8E9794A}" dt="2024-11-29T14:15:38.102" v="706" actId="478"/>
          <ac:spMkLst>
            <pc:docMk/>
            <pc:sldMk cId="3348325897" sldId="309"/>
            <ac:spMk id="3" creationId="{F5DAE175-6A59-07E7-5EEA-FECB8F98C405}"/>
          </ac:spMkLst>
        </pc:spChg>
        <pc:spChg chg="add del mod">
          <ac:chgData name="Pr. Marcelo Augusto de Carvalho" userId="003edaac93cd75e4" providerId="LiveId" clId="{5AFD62FA-EEBE-468B-BFDB-1A66B8E9794A}" dt="2024-11-29T14:15:39.684" v="707" actId="478"/>
          <ac:spMkLst>
            <pc:docMk/>
            <pc:sldMk cId="3348325897" sldId="309"/>
            <ac:spMk id="4" creationId="{216B2E4F-7A27-3333-E602-CD785B44B474}"/>
          </ac:spMkLst>
        </pc:spChg>
        <pc:spChg chg="add mod">
          <ac:chgData name="Pr. Marcelo Augusto de Carvalho" userId="003edaac93cd75e4" providerId="LiveId" clId="{5AFD62FA-EEBE-468B-BFDB-1A66B8E9794A}" dt="2024-11-29T15:28:08.256" v="723" actId="1035"/>
          <ac:spMkLst>
            <pc:docMk/>
            <pc:sldMk cId="3348325897" sldId="309"/>
            <ac:spMk id="6" creationId="{E039BF36-F4F9-8368-0E25-2A99E31BB3AE}"/>
          </ac:spMkLst>
        </pc:spChg>
        <pc:picChg chg="add mod">
          <ac:chgData name="Pr. Marcelo Augusto de Carvalho" userId="003edaac93cd75e4" providerId="LiveId" clId="{5AFD62FA-EEBE-468B-BFDB-1A66B8E9794A}" dt="2024-11-29T14:15:45.366" v="708"/>
          <ac:picMkLst>
            <pc:docMk/>
            <pc:sldMk cId="3348325897" sldId="309"/>
            <ac:picMk id="5" creationId="{15B7D944-A6A4-04B7-4045-A3660240A47D}"/>
          </ac:picMkLst>
        </pc:picChg>
      </pc:sldChg>
      <pc:sldChg chg="add del ord">
        <pc:chgData name="Pr. Marcelo Augusto de Carvalho" userId="003edaac93cd75e4" providerId="LiveId" clId="{5AFD62FA-EEBE-468B-BFDB-1A66B8E9794A}" dt="2024-11-29T15:28:23.517" v="724" actId="47"/>
        <pc:sldMkLst>
          <pc:docMk/>
          <pc:sldMk cId="3826396739" sldId="310"/>
        </pc:sldMkLst>
      </pc:sldChg>
      <pc:sldChg chg="add del ord">
        <pc:chgData name="Pr. Marcelo Augusto de Carvalho" userId="003edaac93cd75e4" providerId="LiveId" clId="{5AFD62FA-EEBE-468B-BFDB-1A66B8E9794A}" dt="2024-11-29T15:33:57.133" v="833" actId="47"/>
        <pc:sldMkLst>
          <pc:docMk/>
          <pc:sldMk cId="1295569662" sldId="311"/>
        </pc:sldMkLst>
      </pc:sldChg>
      <pc:sldChg chg="add del ord">
        <pc:chgData name="Pr. Marcelo Augusto de Carvalho" userId="003edaac93cd75e4" providerId="LiveId" clId="{5AFD62FA-EEBE-468B-BFDB-1A66B8E9794A}" dt="2024-11-29T15:34:36.537" v="876" actId="47"/>
        <pc:sldMkLst>
          <pc:docMk/>
          <pc:sldMk cId="624355329" sldId="312"/>
        </pc:sldMkLst>
      </pc:sldChg>
      <pc:sldChg chg="add del ord">
        <pc:chgData name="Pr. Marcelo Augusto de Carvalho" userId="003edaac93cd75e4" providerId="LiveId" clId="{5AFD62FA-EEBE-468B-BFDB-1A66B8E9794A}" dt="2024-11-29T15:34:52.984" v="883" actId="47"/>
        <pc:sldMkLst>
          <pc:docMk/>
          <pc:sldMk cId="699651819" sldId="313"/>
        </pc:sldMkLst>
      </pc:sldChg>
      <pc:sldChg chg="add del">
        <pc:chgData name="Pr. Marcelo Augusto de Carvalho" userId="003edaac93cd75e4" providerId="LiveId" clId="{5AFD62FA-EEBE-468B-BFDB-1A66B8E9794A}" dt="2024-11-29T14:04:20.827" v="338" actId="47"/>
        <pc:sldMkLst>
          <pc:docMk/>
          <pc:sldMk cId="378267574" sldId="314"/>
        </pc:sldMkLst>
      </pc:sldChg>
      <pc:sldChg chg="addSp modSp add mod">
        <pc:chgData name="Pr. Marcelo Augusto de Carvalho" userId="003edaac93cd75e4" providerId="LiveId" clId="{5AFD62FA-EEBE-468B-BFDB-1A66B8E9794A}" dt="2024-12-06T17:52:56.221" v="2210" actId="1036"/>
        <pc:sldMkLst>
          <pc:docMk/>
          <pc:sldMk cId="711866499" sldId="314"/>
        </pc:sldMkLst>
        <pc:spChg chg="mod">
          <ac:chgData name="Pr. Marcelo Augusto de Carvalho" userId="003edaac93cd75e4" providerId="LiveId" clId="{5AFD62FA-EEBE-468B-BFDB-1A66B8E9794A}" dt="2024-12-06T17:52:56.221" v="2210" actId="1036"/>
          <ac:spMkLst>
            <pc:docMk/>
            <pc:sldMk cId="711866499" sldId="314"/>
            <ac:spMk id="3" creationId="{14BF19B1-E1C0-44A0-6B6E-926844344636}"/>
          </ac:spMkLst>
        </pc:spChg>
        <pc:picChg chg="add mod ord">
          <ac:chgData name="Pr. Marcelo Augusto de Carvalho" userId="003edaac93cd75e4" providerId="LiveId" clId="{5AFD62FA-EEBE-468B-BFDB-1A66B8E9794A}" dt="2024-11-29T16:00:58.072" v="1462" actId="962"/>
          <ac:picMkLst>
            <pc:docMk/>
            <pc:sldMk cId="711866499" sldId="314"/>
            <ac:picMk id="4" creationId="{24295D64-2085-4FD8-FBCF-EB86D092B3B1}"/>
          </ac:picMkLst>
        </pc:picChg>
      </pc:sldChg>
      <pc:sldChg chg="add del">
        <pc:chgData name="Pr. Marcelo Augusto de Carvalho" userId="003edaac93cd75e4" providerId="LiveId" clId="{5AFD62FA-EEBE-468B-BFDB-1A66B8E9794A}" dt="2024-11-29T14:04:27.498" v="339" actId="47"/>
        <pc:sldMkLst>
          <pc:docMk/>
          <pc:sldMk cId="3800276679" sldId="315"/>
        </pc:sldMkLst>
      </pc:sldChg>
      <pc:sldChg chg="addSp modSp add mod">
        <pc:chgData name="Pr. Marcelo Augusto de Carvalho" userId="003edaac93cd75e4" providerId="LiveId" clId="{5AFD62FA-EEBE-468B-BFDB-1A66B8E9794A}" dt="2024-11-29T16:11:03.777" v="1832" actId="1076"/>
        <pc:sldMkLst>
          <pc:docMk/>
          <pc:sldMk cId="4264830921" sldId="315"/>
        </pc:sldMkLst>
        <pc:spChg chg="mod">
          <ac:chgData name="Pr. Marcelo Augusto de Carvalho" userId="003edaac93cd75e4" providerId="LiveId" clId="{5AFD62FA-EEBE-468B-BFDB-1A66B8E9794A}" dt="2024-11-29T16:11:03.777" v="1832" actId="1076"/>
          <ac:spMkLst>
            <pc:docMk/>
            <pc:sldMk cId="4264830921" sldId="315"/>
            <ac:spMk id="3" creationId="{65247F61-FB1C-34EC-2D77-48526C4DE7DC}"/>
          </ac:spMkLst>
        </pc:spChg>
        <pc:picChg chg="add mod ord">
          <ac:chgData name="Pr. Marcelo Augusto de Carvalho" userId="003edaac93cd75e4" providerId="LiveId" clId="{5AFD62FA-EEBE-468B-BFDB-1A66B8E9794A}" dt="2024-11-29T16:01:10.452" v="1466" actId="171"/>
          <ac:picMkLst>
            <pc:docMk/>
            <pc:sldMk cId="4264830921" sldId="315"/>
            <ac:picMk id="4" creationId="{C94B13C0-3449-648C-3CC3-70615F788EFB}"/>
          </ac:picMkLst>
        </pc:picChg>
      </pc:sldChg>
      <pc:sldChg chg="add del">
        <pc:chgData name="Pr. Marcelo Augusto de Carvalho" userId="003edaac93cd75e4" providerId="LiveId" clId="{5AFD62FA-EEBE-468B-BFDB-1A66B8E9794A}" dt="2024-11-29T14:04:27.498" v="339" actId="47"/>
        <pc:sldMkLst>
          <pc:docMk/>
          <pc:sldMk cId="92464480" sldId="316"/>
        </pc:sldMkLst>
      </pc:sldChg>
      <pc:sldChg chg="addSp modSp add mod">
        <pc:chgData name="Pr. Marcelo Augusto de Carvalho" userId="003edaac93cd75e4" providerId="LiveId" clId="{5AFD62FA-EEBE-468B-BFDB-1A66B8E9794A}" dt="2024-11-29T16:11:37.068" v="1884" actId="404"/>
        <pc:sldMkLst>
          <pc:docMk/>
          <pc:sldMk cId="3681465726" sldId="316"/>
        </pc:sldMkLst>
        <pc:spChg chg="mod">
          <ac:chgData name="Pr. Marcelo Augusto de Carvalho" userId="003edaac93cd75e4" providerId="LiveId" clId="{5AFD62FA-EEBE-468B-BFDB-1A66B8E9794A}" dt="2024-11-29T16:11:37.068" v="1884" actId="404"/>
          <ac:spMkLst>
            <pc:docMk/>
            <pc:sldMk cId="3681465726" sldId="316"/>
            <ac:spMk id="3" creationId="{4A519DA5-0FD6-44A8-77A4-679C42F9720B}"/>
          </ac:spMkLst>
        </pc:spChg>
        <pc:picChg chg="add mod ord">
          <ac:chgData name="Pr. Marcelo Augusto de Carvalho" userId="003edaac93cd75e4" providerId="LiveId" clId="{5AFD62FA-EEBE-468B-BFDB-1A66B8E9794A}" dt="2024-11-29T16:01:24.184" v="1470" actId="171"/>
          <ac:picMkLst>
            <pc:docMk/>
            <pc:sldMk cId="3681465726" sldId="316"/>
            <ac:picMk id="4" creationId="{F10013A7-DB49-B520-B6D5-F252B185D12D}"/>
          </ac:picMkLst>
        </pc:picChg>
      </pc:sldChg>
      <pc:sldChg chg="addSp modSp add mod">
        <pc:chgData name="Pr. Marcelo Augusto de Carvalho" userId="003edaac93cd75e4" providerId="LiveId" clId="{5AFD62FA-EEBE-468B-BFDB-1A66B8E9794A}" dt="2024-12-06T17:53:09.487" v="2220" actId="1036"/>
        <pc:sldMkLst>
          <pc:docMk/>
          <pc:sldMk cId="876537139" sldId="317"/>
        </pc:sldMkLst>
        <pc:spChg chg="mod">
          <ac:chgData name="Pr. Marcelo Augusto de Carvalho" userId="003edaac93cd75e4" providerId="LiveId" clId="{5AFD62FA-EEBE-468B-BFDB-1A66B8E9794A}" dt="2024-12-06T17:53:09.487" v="2220" actId="1036"/>
          <ac:spMkLst>
            <pc:docMk/>
            <pc:sldMk cId="876537139" sldId="317"/>
            <ac:spMk id="3" creationId="{CB84A9DA-2A59-07A1-8337-300B6C302B2C}"/>
          </ac:spMkLst>
        </pc:spChg>
        <pc:picChg chg="add mod ord">
          <ac:chgData name="Pr. Marcelo Augusto de Carvalho" userId="003edaac93cd75e4" providerId="LiveId" clId="{5AFD62FA-EEBE-468B-BFDB-1A66B8E9794A}" dt="2024-11-29T16:01:36.626" v="1474" actId="171"/>
          <ac:picMkLst>
            <pc:docMk/>
            <pc:sldMk cId="876537139" sldId="317"/>
            <ac:picMk id="4" creationId="{3848E59F-7E43-B6EA-AF81-810F9F02CBE0}"/>
          </ac:picMkLst>
        </pc:picChg>
      </pc:sldChg>
      <pc:sldChg chg="add del">
        <pc:chgData name="Pr. Marcelo Augusto de Carvalho" userId="003edaac93cd75e4" providerId="LiveId" clId="{5AFD62FA-EEBE-468B-BFDB-1A66B8E9794A}" dt="2024-11-29T14:04:27.498" v="339" actId="47"/>
        <pc:sldMkLst>
          <pc:docMk/>
          <pc:sldMk cId="3155219445" sldId="317"/>
        </pc:sldMkLst>
      </pc:sldChg>
      <pc:sldChg chg="addSp modSp add mod">
        <pc:chgData name="Pr. Marcelo Augusto de Carvalho" userId="003edaac93cd75e4" providerId="LiveId" clId="{5AFD62FA-EEBE-468B-BFDB-1A66B8E9794A}" dt="2024-12-06T17:53:18.171" v="2230" actId="1036"/>
        <pc:sldMkLst>
          <pc:docMk/>
          <pc:sldMk cId="4289375353" sldId="318"/>
        </pc:sldMkLst>
        <pc:spChg chg="mod">
          <ac:chgData name="Pr. Marcelo Augusto de Carvalho" userId="003edaac93cd75e4" providerId="LiveId" clId="{5AFD62FA-EEBE-468B-BFDB-1A66B8E9794A}" dt="2024-12-06T17:53:18.171" v="2230" actId="1036"/>
          <ac:spMkLst>
            <pc:docMk/>
            <pc:sldMk cId="4289375353" sldId="318"/>
            <ac:spMk id="3" creationId="{1D155CBE-E005-8A34-5E12-B1EE3FB9CDBD}"/>
          </ac:spMkLst>
        </pc:spChg>
        <pc:picChg chg="add mod ord">
          <ac:chgData name="Pr. Marcelo Augusto de Carvalho" userId="003edaac93cd75e4" providerId="LiveId" clId="{5AFD62FA-EEBE-468B-BFDB-1A66B8E9794A}" dt="2024-11-29T16:01:50.226" v="1478" actId="171"/>
          <ac:picMkLst>
            <pc:docMk/>
            <pc:sldMk cId="4289375353" sldId="318"/>
            <ac:picMk id="4" creationId="{2BE85E12-3567-12C9-AE7B-97E93AA0C081}"/>
          </ac:picMkLst>
        </pc:picChg>
      </pc:sldChg>
      <pc:sldChg chg="addSp modSp add mod">
        <pc:chgData name="Pr. Marcelo Augusto de Carvalho" userId="003edaac93cd75e4" providerId="LiveId" clId="{5AFD62FA-EEBE-468B-BFDB-1A66B8E9794A}" dt="2024-12-06T17:53:28.587" v="2240" actId="1036"/>
        <pc:sldMkLst>
          <pc:docMk/>
          <pc:sldMk cId="1355531183" sldId="319"/>
        </pc:sldMkLst>
        <pc:spChg chg="mod">
          <ac:chgData name="Pr. Marcelo Augusto de Carvalho" userId="003edaac93cd75e4" providerId="LiveId" clId="{5AFD62FA-EEBE-468B-BFDB-1A66B8E9794A}" dt="2024-12-06T17:53:28.587" v="2240" actId="1036"/>
          <ac:spMkLst>
            <pc:docMk/>
            <pc:sldMk cId="1355531183" sldId="319"/>
            <ac:spMk id="3" creationId="{31C9373C-2CC3-C768-B39D-170413420AE7}"/>
          </ac:spMkLst>
        </pc:spChg>
        <pc:picChg chg="add mod ord">
          <ac:chgData name="Pr. Marcelo Augusto de Carvalho" userId="003edaac93cd75e4" providerId="LiveId" clId="{5AFD62FA-EEBE-468B-BFDB-1A66B8E9794A}" dt="2024-11-29T16:02:04.895" v="1482" actId="171"/>
          <ac:picMkLst>
            <pc:docMk/>
            <pc:sldMk cId="1355531183" sldId="319"/>
            <ac:picMk id="4" creationId="{2D8CD7E7-F028-2FE2-02B5-C73C7F8AB437}"/>
          </ac:picMkLst>
        </pc:picChg>
      </pc:sldChg>
      <pc:sldChg chg="addSp modSp add mod">
        <pc:chgData name="Pr. Marcelo Augusto de Carvalho" userId="003edaac93cd75e4" providerId="LiveId" clId="{5AFD62FA-EEBE-468B-BFDB-1A66B8E9794A}" dt="2024-11-29T16:13:12.530" v="1990" actId="1035"/>
        <pc:sldMkLst>
          <pc:docMk/>
          <pc:sldMk cId="659120070" sldId="320"/>
        </pc:sldMkLst>
        <pc:spChg chg="mod">
          <ac:chgData name="Pr. Marcelo Augusto de Carvalho" userId="003edaac93cd75e4" providerId="LiveId" clId="{5AFD62FA-EEBE-468B-BFDB-1A66B8E9794A}" dt="2024-11-29T16:13:12.530" v="1990" actId="1035"/>
          <ac:spMkLst>
            <pc:docMk/>
            <pc:sldMk cId="659120070" sldId="320"/>
            <ac:spMk id="3" creationId="{1AA4AB67-68E7-32D7-6EE4-75E27F584D31}"/>
          </ac:spMkLst>
        </pc:spChg>
        <pc:picChg chg="add mod ord">
          <ac:chgData name="Pr. Marcelo Augusto de Carvalho" userId="003edaac93cd75e4" providerId="LiveId" clId="{5AFD62FA-EEBE-468B-BFDB-1A66B8E9794A}" dt="2024-11-29T16:02:24.636" v="1486" actId="171"/>
          <ac:picMkLst>
            <pc:docMk/>
            <pc:sldMk cId="659120070" sldId="320"/>
            <ac:picMk id="4" creationId="{F974EA96-C509-2F18-DF07-69D571371281}"/>
          </ac:picMkLst>
        </pc:picChg>
      </pc:sldChg>
      <pc:sldChg chg="addSp modSp add mod">
        <pc:chgData name="Pr. Marcelo Augusto de Carvalho" userId="003edaac93cd75e4" providerId="LiveId" clId="{5AFD62FA-EEBE-468B-BFDB-1A66B8E9794A}" dt="2024-12-06T17:53:46.420" v="2245" actId="1036"/>
        <pc:sldMkLst>
          <pc:docMk/>
          <pc:sldMk cId="2178912053" sldId="321"/>
        </pc:sldMkLst>
        <pc:spChg chg="mod">
          <ac:chgData name="Pr. Marcelo Augusto de Carvalho" userId="003edaac93cd75e4" providerId="LiveId" clId="{5AFD62FA-EEBE-468B-BFDB-1A66B8E9794A}" dt="2024-12-06T17:53:46.420" v="2245" actId="1036"/>
          <ac:spMkLst>
            <pc:docMk/>
            <pc:sldMk cId="2178912053" sldId="321"/>
            <ac:spMk id="3" creationId="{8FBD3B70-8F9D-DB82-96B7-DA6C88243C48}"/>
          </ac:spMkLst>
        </pc:spChg>
        <pc:picChg chg="add mod ord">
          <ac:chgData name="Pr. Marcelo Augusto de Carvalho" userId="003edaac93cd75e4" providerId="LiveId" clId="{5AFD62FA-EEBE-468B-BFDB-1A66B8E9794A}" dt="2024-11-29T16:02:38.289" v="1490" actId="171"/>
          <ac:picMkLst>
            <pc:docMk/>
            <pc:sldMk cId="2178912053" sldId="321"/>
            <ac:picMk id="4" creationId="{DBFF77EB-A572-5438-7F8A-28476726B782}"/>
          </ac:picMkLst>
        </pc:picChg>
      </pc:sldChg>
      <pc:sldChg chg="addSp modSp add mod modNotesTx">
        <pc:chgData name="Pr. Marcelo Augusto de Carvalho" userId="003edaac93cd75e4" providerId="LiveId" clId="{5AFD62FA-EEBE-468B-BFDB-1A66B8E9794A}" dt="2024-12-02T19:26:55.952" v="2068" actId="20577"/>
        <pc:sldMkLst>
          <pc:docMk/>
          <pc:sldMk cId="3562473494" sldId="322"/>
        </pc:sldMkLst>
        <pc:spChg chg="mod">
          <ac:chgData name="Pr. Marcelo Augusto de Carvalho" userId="003edaac93cd75e4" providerId="LiveId" clId="{5AFD62FA-EEBE-468B-BFDB-1A66B8E9794A}" dt="2024-12-02T19:26:55.952" v="2068" actId="20577"/>
          <ac:spMkLst>
            <pc:docMk/>
            <pc:sldMk cId="3562473494" sldId="322"/>
            <ac:spMk id="3" creationId="{8B1DC85D-EE02-C06E-E184-79BDEB473E9F}"/>
          </ac:spMkLst>
        </pc:spChg>
        <pc:picChg chg="add mod ord">
          <ac:chgData name="Pr. Marcelo Augusto de Carvalho" userId="003edaac93cd75e4" providerId="LiveId" clId="{5AFD62FA-EEBE-468B-BFDB-1A66B8E9794A}" dt="2024-11-29T14:08:06.206" v="467" actId="962"/>
          <ac:picMkLst>
            <pc:docMk/>
            <pc:sldMk cId="3562473494" sldId="322"/>
            <ac:picMk id="4" creationId="{B76E9A4A-6951-045C-D4C8-7871D8513C36}"/>
          </ac:picMkLst>
        </pc:picChg>
      </pc:sldChg>
      <pc:sldChg chg="add del">
        <pc:chgData name="Pr. Marcelo Augusto de Carvalho" userId="003edaac93cd75e4" providerId="LiveId" clId="{5AFD62FA-EEBE-468B-BFDB-1A66B8E9794A}" dt="2024-11-29T14:07:54.122" v="463" actId="47"/>
        <pc:sldMkLst>
          <pc:docMk/>
          <pc:sldMk cId="2513025433" sldId="323"/>
        </pc:sldMkLst>
      </pc:sldChg>
      <pc:sldChg chg="add del">
        <pc:chgData name="Pr. Marcelo Augusto de Carvalho" userId="003edaac93cd75e4" providerId="LiveId" clId="{5AFD62FA-EEBE-468B-BFDB-1A66B8E9794A}" dt="2024-11-29T15:33:30.538" v="832" actId="47"/>
        <pc:sldMkLst>
          <pc:docMk/>
          <pc:sldMk cId="4256579489" sldId="323"/>
        </pc:sldMkLst>
      </pc:sldChg>
      <pc:sldChg chg="add del">
        <pc:chgData name="Pr. Marcelo Augusto de Carvalho" userId="003edaac93cd75e4" providerId="LiveId" clId="{5AFD62FA-EEBE-468B-BFDB-1A66B8E9794A}" dt="2024-11-29T15:33:30.538" v="832" actId="47"/>
        <pc:sldMkLst>
          <pc:docMk/>
          <pc:sldMk cId="1836375350" sldId="324"/>
        </pc:sldMkLst>
      </pc:sldChg>
      <pc:sldChg chg="add del">
        <pc:chgData name="Pr. Marcelo Augusto de Carvalho" userId="003edaac93cd75e4" providerId="LiveId" clId="{5AFD62FA-EEBE-468B-BFDB-1A66B8E9794A}" dt="2024-11-29T15:33:30.538" v="832" actId="47"/>
        <pc:sldMkLst>
          <pc:docMk/>
          <pc:sldMk cId="2078590569" sldId="325"/>
        </pc:sldMkLst>
      </pc:sldChg>
      <pc:sldChg chg="modSp add mod ord modNotesTx">
        <pc:chgData name="Pr. Marcelo Augusto de Carvalho" userId="003edaac93cd75e4" providerId="LiveId" clId="{5AFD62FA-EEBE-468B-BFDB-1A66B8E9794A}" dt="2024-12-06T18:02:17.368" v="2525" actId="1036"/>
        <pc:sldMkLst>
          <pc:docMk/>
          <pc:sldMk cId="3068750682" sldId="326"/>
        </pc:sldMkLst>
        <pc:spChg chg="mod">
          <ac:chgData name="Pr. Marcelo Augusto de Carvalho" userId="003edaac93cd75e4" providerId="LiveId" clId="{5AFD62FA-EEBE-468B-BFDB-1A66B8E9794A}" dt="2024-12-06T18:02:17.368" v="2525" actId="1036"/>
          <ac:spMkLst>
            <pc:docMk/>
            <pc:sldMk cId="3068750682" sldId="326"/>
            <ac:spMk id="6" creationId="{26389E3E-2F0E-61C3-BC0E-9045E3BF6A9C}"/>
          </ac:spMkLst>
        </pc:spChg>
      </pc:sldChg>
      <pc:sldChg chg="modSp add mod ord modNotesTx">
        <pc:chgData name="Pr. Marcelo Augusto de Carvalho" userId="003edaac93cd75e4" providerId="LiveId" clId="{5AFD62FA-EEBE-468B-BFDB-1A66B8E9794A}" dt="2024-11-29T16:15:18.273" v="2022"/>
        <pc:sldMkLst>
          <pc:docMk/>
          <pc:sldMk cId="238174640" sldId="327"/>
        </pc:sldMkLst>
        <pc:spChg chg="mod">
          <ac:chgData name="Pr. Marcelo Augusto de Carvalho" userId="003edaac93cd75e4" providerId="LiveId" clId="{5AFD62FA-EEBE-468B-BFDB-1A66B8E9794A}" dt="2024-11-29T15:31:36.260" v="824" actId="6549"/>
          <ac:spMkLst>
            <pc:docMk/>
            <pc:sldMk cId="238174640" sldId="327"/>
            <ac:spMk id="6" creationId="{6892E37A-E3BB-5D7E-961C-007EABC47235}"/>
          </ac:spMkLst>
        </pc:spChg>
      </pc:sldChg>
      <pc:sldChg chg="modSp add mod modNotesTx">
        <pc:chgData name="Pr. Marcelo Augusto de Carvalho" userId="003edaac93cd75e4" providerId="LiveId" clId="{5AFD62FA-EEBE-468B-BFDB-1A66B8E9794A}" dt="2024-11-29T16:15:46.230" v="2024"/>
        <pc:sldMkLst>
          <pc:docMk/>
          <pc:sldMk cId="3846892666" sldId="328"/>
        </pc:sldMkLst>
        <pc:spChg chg="mod">
          <ac:chgData name="Pr. Marcelo Augusto de Carvalho" userId="003edaac93cd75e4" providerId="LiveId" clId="{5AFD62FA-EEBE-468B-BFDB-1A66B8E9794A}" dt="2024-11-29T15:34:30.032" v="875" actId="1036"/>
          <ac:spMkLst>
            <pc:docMk/>
            <pc:sldMk cId="3846892666" sldId="328"/>
            <ac:spMk id="6" creationId="{8BE7AE65-6E7E-FC5F-6D10-595D5677C0E4}"/>
          </ac:spMkLst>
        </pc:spChg>
      </pc:sldChg>
      <pc:sldChg chg="modSp add mod ord modNotesTx">
        <pc:chgData name="Pr. Marcelo Augusto de Carvalho" userId="003edaac93cd75e4" providerId="LiveId" clId="{5AFD62FA-EEBE-468B-BFDB-1A66B8E9794A}" dt="2024-11-29T16:16:02.017" v="2025"/>
        <pc:sldMkLst>
          <pc:docMk/>
          <pc:sldMk cId="2057271805" sldId="329"/>
        </pc:sldMkLst>
        <pc:spChg chg="mod">
          <ac:chgData name="Pr. Marcelo Augusto de Carvalho" userId="003edaac93cd75e4" providerId="LiveId" clId="{5AFD62FA-EEBE-468B-BFDB-1A66B8E9794A}" dt="2024-11-29T15:37:03.998" v="896" actId="14100"/>
          <ac:spMkLst>
            <pc:docMk/>
            <pc:sldMk cId="2057271805" sldId="329"/>
            <ac:spMk id="6" creationId="{62C51A77-0167-B825-8DD9-6755E2A6B8E5}"/>
          </ac:spMkLst>
        </pc:spChg>
      </pc:sldChg>
      <pc:sldChg chg="modSp add mod ord modNotesTx">
        <pc:chgData name="Pr. Marcelo Augusto de Carvalho" userId="003edaac93cd75e4" providerId="LiveId" clId="{5AFD62FA-EEBE-468B-BFDB-1A66B8E9794A}" dt="2024-12-06T18:00:36.653" v="2481" actId="1036"/>
        <pc:sldMkLst>
          <pc:docMk/>
          <pc:sldMk cId="1366605474" sldId="330"/>
        </pc:sldMkLst>
        <pc:spChg chg="mod">
          <ac:chgData name="Pr. Marcelo Augusto de Carvalho" userId="003edaac93cd75e4" providerId="LiveId" clId="{5AFD62FA-EEBE-468B-BFDB-1A66B8E9794A}" dt="2024-12-06T18:00:36.653" v="2481" actId="1036"/>
          <ac:spMkLst>
            <pc:docMk/>
            <pc:sldMk cId="1366605474" sldId="330"/>
            <ac:spMk id="6" creationId="{8E7AA281-54F8-4037-AAAE-34650E5A9479}"/>
          </ac:spMkLst>
        </pc:spChg>
      </pc:sldChg>
      <pc:sldChg chg="modSp add mod modNotesTx">
        <pc:chgData name="Pr. Marcelo Augusto de Carvalho" userId="003edaac93cd75e4" providerId="LiveId" clId="{5AFD62FA-EEBE-468B-BFDB-1A66B8E9794A}" dt="2024-12-06T18:01:03.386" v="2501" actId="1036"/>
        <pc:sldMkLst>
          <pc:docMk/>
          <pc:sldMk cId="2552607839" sldId="331"/>
        </pc:sldMkLst>
        <pc:spChg chg="mod">
          <ac:chgData name="Pr. Marcelo Augusto de Carvalho" userId="003edaac93cd75e4" providerId="LiveId" clId="{5AFD62FA-EEBE-468B-BFDB-1A66B8E9794A}" dt="2024-12-06T18:01:03.386" v="2501" actId="1036"/>
          <ac:spMkLst>
            <pc:docMk/>
            <pc:sldMk cId="2552607839" sldId="331"/>
            <ac:spMk id="6" creationId="{98257042-2508-C7FA-090C-C43C725263DC}"/>
          </ac:spMkLst>
        </pc:spChg>
      </pc:sldChg>
      <pc:sldChg chg="add del ord">
        <pc:chgData name="Pr. Marcelo Augusto de Carvalho" userId="003edaac93cd75e4" providerId="LiveId" clId="{5AFD62FA-EEBE-468B-BFDB-1A66B8E9794A}" dt="2024-11-29T15:40:28.075" v="980" actId="47"/>
        <pc:sldMkLst>
          <pc:docMk/>
          <pc:sldMk cId="2145454075" sldId="332"/>
        </pc:sldMkLst>
      </pc:sldChg>
      <pc:sldChg chg="modSp add mod ord modNotesTx">
        <pc:chgData name="Pr. Marcelo Augusto de Carvalho" userId="003edaac93cd75e4" providerId="LiveId" clId="{5AFD62FA-EEBE-468B-BFDB-1A66B8E9794A}" dt="2024-12-06T17:59:47.653" v="2451" actId="1036"/>
        <pc:sldMkLst>
          <pc:docMk/>
          <pc:sldMk cId="4018387781" sldId="332"/>
        </pc:sldMkLst>
        <pc:spChg chg="mod">
          <ac:chgData name="Pr. Marcelo Augusto de Carvalho" userId="003edaac93cd75e4" providerId="LiveId" clId="{5AFD62FA-EEBE-468B-BFDB-1A66B8E9794A}" dt="2024-12-06T17:59:47.653" v="2451" actId="1036"/>
          <ac:spMkLst>
            <pc:docMk/>
            <pc:sldMk cId="4018387781" sldId="332"/>
            <ac:spMk id="6" creationId="{3B53FD8A-3C3A-FB91-D4C3-84A8BB811433}"/>
          </ac:spMkLst>
        </pc:spChg>
      </pc:sldChg>
      <pc:sldChg chg="modSp add mod modNotesTx">
        <pc:chgData name="Pr. Marcelo Augusto de Carvalho" userId="003edaac93cd75e4" providerId="LiveId" clId="{5AFD62FA-EEBE-468B-BFDB-1A66B8E9794A}" dt="2024-12-06T17:59:03.487" v="2424" actId="1036"/>
        <pc:sldMkLst>
          <pc:docMk/>
          <pc:sldMk cId="2192498899" sldId="333"/>
        </pc:sldMkLst>
        <pc:spChg chg="mod">
          <ac:chgData name="Pr. Marcelo Augusto de Carvalho" userId="003edaac93cd75e4" providerId="LiveId" clId="{5AFD62FA-EEBE-468B-BFDB-1A66B8E9794A}" dt="2024-12-06T17:59:03.487" v="2424" actId="1036"/>
          <ac:spMkLst>
            <pc:docMk/>
            <pc:sldMk cId="2192498899" sldId="333"/>
            <ac:spMk id="6" creationId="{C4397F54-4F55-513C-08EF-C6DABCB8EA83}"/>
          </ac:spMkLst>
        </pc:spChg>
      </pc:sldChg>
      <pc:sldChg chg="add del">
        <pc:chgData name="Pr. Marcelo Augusto de Carvalho" userId="003edaac93cd75e4" providerId="LiveId" clId="{5AFD62FA-EEBE-468B-BFDB-1A66B8E9794A}" dt="2024-11-29T15:40:26.657" v="979" actId="47"/>
        <pc:sldMkLst>
          <pc:docMk/>
          <pc:sldMk cId="2315274040" sldId="333"/>
        </pc:sldMkLst>
      </pc:sldChg>
      <pc:sldChg chg="modSp add mod ord modNotesTx">
        <pc:chgData name="Pr. Marcelo Augusto de Carvalho" userId="003edaac93cd75e4" providerId="LiveId" clId="{5AFD62FA-EEBE-468B-BFDB-1A66B8E9794A}" dt="2024-12-06T17:57:02.786" v="2357" actId="1036"/>
        <pc:sldMkLst>
          <pc:docMk/>
          <pc:sldMk cId="1096128711" sldId="334"/>
        </pc:sldMkLst>
        <pc:spChg chg="mod">
          <ac:chgData name="Pr. Marcelo Augusto de Carvalho" userId="003edaac93cd75e4" providerId="LiveId" clId="{5AFD62FA-EEBE-468B-BFDB-1A66B8E9794A}" dt="2024-12-06T17:57:02.786" v="2357" actId="1036"/>
          <ac:spMkLst>
            <pc:docMk/>
            <pc:sldMk cId="1096128711" sldId="334"/>
            <ac:spMk id="6" creationId="{2B3412B0-2BC8-06FA-5814-3E2B8BDC2750}"/>
          </ac:spMkLst>
        </pc:spChg>
      </pc:sldChg>
      <pc:sldChg chg="modSp add mod modNotesTx">
        <pc:chgData name="Pr. Marcelo Augusto de Carvalho" userId="003edaac93cd75e4" providerId="LiveId" clId="{5AFD62FA-EEBE-468B-BFDB-1A66B8E9794A}" dt="2024-12-06T17:57:49.453" v="2397" actId="1035"/>
        <pc:sldMkLst>
          <pc:docMk/>
          <pc:sldMk cId="2255613595" sldId="335"/>
        </pc:sldMkLst>
        <pc:spChg chg="mod">
          <ac:chgData name="Pr. Marcelo Augusto de Carvalho" userId="003edaac93cd75e4" providerId="LiveId" clId="{5AFD62FA-EEBE-468B-BFDB-1A66B8E9794A}" dt="2024-12-06T17:57:49.453" v="2397" actId="1035"/>
          <ac:spMkLst>
            <pc:docMk/>
            <pc:sldMk cId="2255613595" sldId="335"/>
            <ac:spMk id="6" creationId="{A27ACFBB-BFE4-0279-1B9A-72F3D5A8C63F}"/>
          </ac:spMkLst>
        </pc:spChg>
      </pc:sldChg>
      <pc:sldChg chg="modSp add mod ord modNotesTx">
        <pc:chgData name="Pr. Marcelo Augusto de Carvalho" userId="003edaac93cd75e4" providerId="LiveId" clId="{5AFD62FA-EEBE-468B-BFDB-1A66B8E9794A}" dt="2024-12-06T17:58:25.420" v="2417" actId="207"/>
        <pc:sldMkLst>
          <pc:docMk/>
          <pc:sldMk cId="1839746286" sldId="336"/>
        </pc:sldMkLst>
        <pc:spChg chg="mod">
          <ac:chgData name="Pr. Marcelo Augusto de Carvalho" userId="003edaac93cd75e4" providerId="LiveId" clId="{5AFD62FA-EEBE-468B-BFDB-1A66B8E9794A}" dt="2024-12-06T17:58:25.420" v="2417" actId="207"/>
          <ac:spMkLst>
            <pc:docMk/>
            <pc:sldMk cId="1839746286" sldId="336"/>
            <ac:spMk id="6" creationId="{634D6CBA-6A23-976E-23E5-8254A8005905}"/>
          </ac:spMkLst>
        </pc:spChg>
      </pc:sldChg>
      <pc:sldChg chg="modSp add mod ord modNotesTx">
        <pc:chgData name="Pr. Marcelo Augusto de Carvalho" userId="003edaac93cd75e4" providerId="LiveId" clId="{5AFD62FA-EEBE-468B-BFDB-1A66B8E9794A}" dt="2024-12-06T17:56:35.118" v="2334" actId="1036"/>
        <pc:sldMkLst>
          <pc:docMk/>
          <pc:sldMk cId="1524859008" sldId="337"/>
        </pc:sldMkLst>
        <pc:spChg chg="mod">
          <ac:chgData name="Pr. Marcelo Augusto de Carvalho" userId="003edaac93cd75e4" providerId="LiveId" clId="{5AFD62FA-EEBE-468B-BFDB-1A66B8E9794A}" dt="2024-12-06T17:56:35.118" v="2334" actId="1036"/>
          <ac:spMkLst>
            <pc:docMk/>
            <pc:sldMk cId="1524859008" sldId="337"/>
            <ac:spMk id="6" creationId="{EB0168F8-EBA4-B1C4-B120-B8816B409731}"/>
          </ac:spMkLst>
        </pc:spChg>
      </pc:sldChg>
      <pc:sldChg chg="modSp add mod ord modNotesTx">
        <pc:chgData name="Pr. Marcelo Augusto de Carvalho" userId="003edaac93cd75e4" providerId="LiveId" clId="{5AFD62FA-EEBE-468B-BFDB-1A66B8E9794A}" dt="2024-12-06T17:56:01.820" v="2304" actId="1036"/>
        <pc:sldMkLst>
          <pc:docMk/>
          <pc:sldMk cId="1966576380" sldId="338"/>
        </pc:sldMkLst>
        <pc:spChg chg="mod">
          <ac:chgData name="Pr. Marcelo Augusto de Carvalho" userId="003edaac93cd75e4" providerId="LiveId" clId="{5AFD62FA-EEBE-468B-BFDB-1A66B8E9794A}" dt="2024-12-06T17:56:01.820" v="2304" actId="1036"/>
          <ac:spMkLst>
            <pc:docMk/>
            <pc:sldMk cId="1966576380" sldId="338"/>
            <ac:spMk id="6" creationId="{720E7FF8-89DF-9F2E-43E2-D5F90C797AB2}"/>
          </ac:spMkLst>
        </pc:spChg>
      </pc:sldChg>
      <pc:sldChg chg="modSp add mod ord modNotesTx">
        <pc:chgData name="Pr. Marcelo Augusto de Carvalho" userId="003edaac93cd75e4" providerId="LiveId" clId="{5AFD62FA-EEBE-468B-BFDB-1A66B8E9794A}" dt="2024-12-06T17:55:32.003" v="2279" actId="1036"/>
        <pc:sldMkLst>
          <pc:docMk/>
          <pc:sldMk cId="2573507849" sldId="339"/>
        </pc:sldMkLst>
        <pc:spChg chg="mod">
          <ac:chgData name="Pr. Marcelo Augusto de Carvalho" userId="003edaac93cd75e4" providerId="LiveId" clId="{5AFD62FA-EEBE-468B-BFDB-1A66B8E9794A}" dt="2024-12-06T17:55:32.003" v="2279" actId="1036"/>
          <ac:spMkLst>
            <pc:docMk/>
            <pc:sldMk cId="2573507849" sldId="339"/>
            <ac:spMk id="6" creationId="{E3C1B0B1-D4F2-7F2B-C638-DFE07EF990FD}"/>
          </ac:spMkLst>
        </pc:spChg>
      </pc:sldChg>
      <pc:sldChg chg="modSp add mod ord modNotesTx">
        <pc:chgData name="Pr. Marcelo Augusto de Carvalho" userId="003edaac93cd75e4" providerId="LiveId" clId="{5AFD62FA-EEBE-468B-BFDB-1A66B8E9794A}" dt="2024-12-06T17:54:15.320" v="2248" actId="948"/>
        <pc:sldMkLst>
          <pc:docMk/>
          <pc:sldMk cId="4199155728" sldId="340"/>
        </pc:sldMkLst>
        <pc:spChg chg="mod">
          <ac:chgData name="Pr. Marcelo Augusto de Carvalho" userId="003edaac93cd75e4" providerId="LiveId" clId="{5AFD62FA-EEBE-468B-BFDB-1A66B8E9794A}" dt="2024-12-06T17:54:15.320" v="2248" actId="948"/>
          <ac:spMkLst>
            <pc:docMk/>
            <pc:sldMk cId="4199155728" sldId="340"/>
            <ac:spMk id="6" creationId="{ACAEB16B-52A4-2A62-21A2-723FD55DCB49}"/>
          </ac:spMkLst>
        </pc:spChg>
      </pc:sldChg>
      <pc:sldChg chg="modSp add mod ord modNotesTx">
        <pc:chgData name="Pr. Marcelo Augusto de Carvalho" userId="003edaac93cd75e4" providerId="LiveId" clId="{5AFD62FA-EEBE-468B-BFDB-1A66B8E9794A}" dt="2024-12-06T17:54:53.953" v="2251" actId="948"/>
        <pc:sldMkLst>
          <pc:docMk/>
          <pc:sldMk cId="3196618072" sldId="341"/>
        </pc:sldMkLst>
        <pc:spChg chg="mod">
          <ac:chgData name="Pr. Marcelo Augusto de Carvalho" userId="003edaac93cd75e4" providerId="LiveId" clId="{5AFD62FA-EEBE-468B-BFDB-1A66B8E9794A}" dt="2024-12-06T17:54:53.953" v="2251" actId="948"/>
          <ac:spMkLst>
            <pc:docMk/>
            <pc:sldMk cId="3196618072" sldId="341"/>
            <ac:spMk id="6" creationId="{48AF6D23-BB32-5B0A-781E-BAE2627808B4}"/>
          </ac:spMkLst>
        </pc:spChg>
      </pc:sldChg>
      <pc:sldChg chg="modSp add del mod">
        <pc:chgData name="Pr. Marcelo Augusto de Carvalho" userId="003edaac93cd75e4" providerId="LiveId" clId="{5AFD62FA-EEBE-468B-BFDB-1A66B8E9794A}" dt="2024-11-29T15:56:57.202" v="1359" actId="47"/>
        <pc:sldMkLst>
          <pc:docMk/>
          <pc:sldMk cId="2811768894" sldId="342"/>
        </pc:sldMkLst>
        <pc:spChg chg="mod">
          <ac:chgData name="Pr. Marcelo Augusto de Carvalho" userId="003edaac93cd75e4" providerId="LiveId" clId="{5AFD62FA-EEBE-468B-BFDB-1A66B8E9794A}" dt="2024-11-29T15:54:24.295" v="1343" actId="403"/>
          <ac:spMkLst>
            <pc:docMk/>
            <pc:sldMk cId="2811768894" sldId="342"/>
            <ac:spMk id="6" creationId="{C1D2404E-7C01-F8FD-1F28-233D90E42FD9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A82C98-0491-4D81-A358-598811AEFB4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2C2135-BC2F-48FA-B877-C55E2E5E836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7382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www.4tons.com.br</a:t>
            </a:r>
          </a:p>
          <a:p>
            <a:pPr algn="ctr"/>
            <a:r>
              <a:rPr lang="pt-BR" sz="1800" b="1" dirty="0">
                <a:latin typeface="Arial" panose="020B0604020202020204" pitchFamily="34" charset="0"/>
                <a:cs typeface="Arial" panose="020B0604020202020204" pitchFamily="34" charset="0"/>
              </a:rPr>
              <a:t>Pr. Marcelo Augusto de Carvalho</a:t>
            </a:r>
          </a:p>
          <a:p>
            <a:pPr algn="just"/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pt-BR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PATRIARCAS E PROFETAS, CAPÍTULO 6 – ELLEN G. WHITE. CASA PUBLICADORA BRASILEIRA, TATUÍ, SP.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b="0" dirty="0">
                <a:latin typeface="Arial" panose="020B0604020202020204" pitchFamily="34" charset="0"/>
                <a:cs typeface="Arial" panose="020B0604020202020204" pitchFamily="34" charset="0"/>
              </a:rPr>
              <a:t>Sermão – Marcelo Augusto de Carvalho - 2025</a:t>
            </a:r>
          </a:p>
          <a:p>
            <a:pPr algn="just"/>
            <a:endParaRPr lang="pt-BR" sz="18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776028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F51C4E-69F5-6173-1894-80095429B7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3EAC75A-E980-60CD-4313-6A0FF7E10C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8DD6A94-3CB4-84B9-63E6-74FBBF2015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Por algum tempo as duas classes permaneceram separadas. A descendência de Caim, dispersou-se pelas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planícies e vales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onde os filhos de Sete haviam habitado; e os últimos, para escaparem de sua influência contaminadora, retiraram-se para as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montanhas,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ali fizeram sua morada. Enquanto durou esta separação, mantiveram em sua pureza o culto a Deus. Mas com o correr do tempo arriscaram-se pouco a pouco 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misturar-se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 os habitantes dos vales. Esta associação produziu os piores resultados.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Misturando-se com os depravados, tornaram-se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semelhantes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a eles, no espírito e nas ações; as restrições do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sétimo mandamento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eram desatendidas, “e tomaram para si mulheres de todas as que escolheram”. Gênesis 6:2.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filhos de Sete “entraram pelo caminho de Caim” (Judas 11);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fixaram a mente na prosperidade e alegrias mundanas,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negligenciaram os mandamentos do Senhor.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Romanos 1:21, 28. O pecado propagou-se largamente na Terra como uma lepra mortal.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BAC2C2E-B554-F617-1146-E38265EF13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740758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5FC89A-7D95-88C1-0641-5764C6AA6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1AC99CD-0305-7E73-FD1F-AF5EB566D7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382F8B0-192E-23A0-8B83-FE00CEFEEE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9D1AF97-AA20-DA94-4CC9-247EDA86F9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06973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5EC69-7102-10F2-7257-F6992E2507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26F1E01-875B-1D3B-DB96-D7E5413E00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54F30E4-B734-D454-4B32-2D779E2BBF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Durante quase mil anos, Adão procurou fielmente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opor se à onda do mal,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cuidadosamente guardou como um tesouro aquilo que o Senhor lhe revelou, e repetiu-o a sucessivas gerações. Descreveu a santa e feliz condição do homem, no Paraíso, 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repetia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a história de sua queda, falando-lhes dos sofrimentos pelos quais Deus lhe ensinara a necessidade de estrita adesão à Sua lei, e explicando-lhes as misericordiosas providências para a sua salvação. Todavia, poucos houve que deram atenção às suas palavras.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1079264-569D-ABB6-D6D4-D05DC9D3C3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1432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6E9F04-48B8-9CAA-4FEE-31F5C37126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8726AFE-7DB3-C739-3779-070E9AA714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115EAA02-C41A-16DE-5CDE-4B5BE3BA48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vida de Adão foi de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tristeza, humildade e contrição.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Cheio do mais profundo remorso pelo seu pecado, e duplamente despojado pela morte de Abel e rejeição de Caim, Adão prostrou-se com angústia.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Testemunhou a corrupção que vastamente se propagava e após contemplar durante quase mil anos os resultados do pecado, compreendeu que havia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misericórdia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da parte de Deus ao dar fim a uma vida de sofrimento e tristeza.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DED146A-8A9C-B5F3-CFEB-9106E660F4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25730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DA3A56-29D2-8B22-6AD7-D13E26615B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297B2D3-915E-5B23-7165-08C02A92AA0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568A1D2-841D-289F-470F-6B3BB2B200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7ACDBFC-0BE4-0383-AEB5-CFCA3B2DBD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038214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1E4FB-A78C-EE7C-C8CE-F283602901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F0E6A18-5F66-0C55-6E9D-3830DC069C5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2E036401-A65F-42D2-EA93-504635FD32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Ao povo concedeu-se a oportunidade de atingir uma elevada norma de moral e adiantamento intelectual.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Possuíam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grande força física e mental,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suas vantagens para adquirirem tanto conhecimento religioso como científico eram sem rival.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Assim como os anos do homem diminuíram, e diminuiu sua resistência física, assim suas capacidades mentais se reduziram.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Tiveram entre si durante centenas de anos aquele que fora formado à imagem de Deus, a quem, o próprio Criador declarou “bom” (Gênesis 1:31) —o homem que Deus instruíra em toda a sabedoria relativa ao mundo material.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Adão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aprendera do Criador a história da criação; ele mesmo testemunhara os acontecimentos de nove séculos; 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comunicou seu saber aos seus descendentes.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484F3EA-9260-BC57-A1C5-E77CBDEE3E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688022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4C82A-C1C7-B76D-E166-23BA0EC9C3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3F1A7E6-8E45-4E7F-5264-8FB3D71AE6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D04FB99-AB97-EE9E-FAA2-0B4B69BB61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durante centenas de anos houve sete gerações vivendo na Terra contemporaneamente, tendo a oportunidade de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consultarem entre si,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aproveitar cada uma dos conhecimentos e experiência de todas.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As vantagens dos homens daquela época para adquirirem conhecimento de Deus mediante Suas obras, nunca foram desde então igualadas.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Todo o mundo teve oportunidade de receber instrução de Adão, e os que temiam ao Senhor tinham também 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Cristo e os anjos como seus instrutores.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tiveram uma testemunha silenciosa da verdade, no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jardim de Deus,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durante tantos séculos permaneceu entre os homens. Foi ali que Caim e Abel trouxeram seus sacrifícios, e Deus condescendeu em comunicar-Se com eles.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9D0347B-64F7-6EB2-7C20-B74ACAD1A8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67098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4C8988-0515-9A0C-63AB-BD2D688687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DC0FC16-DB8A-7D13-9EE5-976DB1EFC3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EE561E9-A881-7A63-BBAE-B6FFD54220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E1D1BFA-DF93-E4EE-577A-83ABFC75AF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575098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0140BC-413C-2D81-10D2-6A3C9FE94C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F5839D0-9209-0331-65E0-E5D6B9246A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E3BA3C4-C2E8-39F2-1AF6-3F741BE1FC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ceticismo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não podia negar a existência do Éden enquanto este permanecesse precisamente à vista, com sua entrada vedada pelos anjos vigilantes.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ordem na criação, o objetivo do jardim, a história de suas duas árvores tão intimamente unidas com o destino do homem, eram fatos indiscutíveis.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a existência e suprema autoridade de Deus, a obrigação imposta por Sua lei, eram verdades que os homens foram tardios em pôr em dúvida enquanto Adão esteve entre eles.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84C8DD5-F4AF-E884-DC22-633B8418218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48920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FB792-47C7-B8D7-3193-22582F1DD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36E5D6E-6E63-AE08-7D2A-CD4B38BE58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30030A0-2DE5-2DC8-A8A5-8B8B6F7D41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5129422-6985-F8BE-E3B6-CE3A5F058D8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64319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80287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36738B-1A8B-A173-BFA7-B782DA93D7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8AE8D48-A020-F7CB-C097-F51BCCCCBD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D5BE278-D688-E8B5-73B6-565C9DC741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Havia uma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linhagem de homens santos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que, elevados e enobrecidos pela comunhão com Deus, viviam como que na companhia do Céu. Eram homens de sólido intelecto, de maravilhosas conhecimentos.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Tinham uma grande e santa Missão: desenvolver um caráter de justiça, ensinar a lição da piedade, não somente para os homens de seu tempo, mas para as gerações futuras.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Poucos apenas dos mais preeminentes são mencionados nas Escrituras, mas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durante todos os séculos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teve fiéis testemunhas, adoradores dotados de coração sincero.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E261C683-E758-4063-DCD9-BF6013F4F7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45747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A2E32-7426-72BC-E4EE-280FD05623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503B924-5424-FE9B-8A62-15727AA40A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F54A168-B2CD-8C63-8F61-FB943583EA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670C457-8217-D2C8-45F2-5BB11BD2A5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59678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FDC8E-AA48-0FE4-9BE3-09ED6B777E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7F58001-6D85-B1F2-09A0-F2AE8245C7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92545B2-3CAD-FA02-0580-687980C04E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Fora um dos da linhagem santa, mas depois do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nascimento de seu primeiro filho,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Enoque alcançou uma experiência mais elevada; foi atraído a uma comunhão mais íntima com Deus.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Compreendeu mais amplamente suas obrigações e responsabilidade como filho de Deus. E, quando viu o amor do filho para com o pai, sua confiança singela em sua proteção; quando sentiu a ternura profunda e compassiva de seu próprio coração por aquele filho primogênito, aprendeu uma lição preciosa do maravilhoso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amor de Deus para com os homens no dom de Seu Filho,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a confiança que os filhos de Deus podem depositar em seu Pai celestial.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infinito,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insondável amor de Deus,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mediante Cristo, tornou-se 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assunto de suas meditações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dia e noite; e com todo o fervor de sua alma procurou revelar aquele amor ao povo entre o qual vivia.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22075B4-621A-5DC7-7650-FA93A96AA4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432632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AC8BAA-3272-01B9-228C-025CB11E62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434BF6E-998B-347F-5113-0761302D51B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A429EA1-CDBC-6F56-12B4-A74A05FC38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9FC5BF0-3934-EFD5-1C94-BFE8971BE5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727925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C585E4-5687-AF72-4138-C2E9F7A6A3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41C693B-E5D7-598E-445E-B4C61CD5A2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E09E09A-5F1E-9EBB-42ED-8BBAEF3083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andar de Enoque com Deus não foi em arrebatamento de sentidos ou visão, mas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 todos os deveres da vida diária.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Na família e em suas relações com os homens, como esposo e como pai, como amigo, cidadão, foi ele um servo do Senhor, constante, inabalável.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este andar santo continuou durante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trezentos anos.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Poucos cristãos há que não seriam muito mais fervorosos e dedicados se soubessem que tinham apenas pouco tempo para viver, ou que a vinda de Cristo estava prestes a ocorrer. A fé de Enoque, porém, tornou-se mais forte, o seu amor mais ardente, com o perpassar dos séculos.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1991E3D-7C6F-0910-96ED-E460D92B1B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866689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2F8FF-3EEC-A311-5C7D-CB147612BD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334324FE-47C7-5E06-BB26-7DF872CD03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A40E40E-1CA3-3FFB-8751-909DB0CE31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Enoque era homem de espírito forte e altamente cultivado, e de extenso saber; era honrado com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revelações especiais de Deus;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todavia, estando em constante comunhão com o Céu, achando-se sempre diante dele a intuição da grandeza e perfeição divina, foi um dos homens mais humildes.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Temendo que a deslealdade deles pudesse diminuir sua reverência para com Deus, Enoque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evitava a associação constante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 os mesmos, e passava muito tempo na solidão, entregando-se à meditação e oração.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Enoque se tornou um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pregador da justiça.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Na terra em que Caim procurara fugir da presença divina, o profeta de Deus tornou conhecidas as maravilhosas cenas que haviam passado ante a sua visão. Judas 14, 15. Ele foi destemido reprovador do pecado.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poder de Deus que operava em Seu servo era sentido pelos que o ouviam. Alguns atenderam à advertência, e renunciaram a seus pecados; mas as multidões zombaram da solene mensagem, e continuaram com mais ousadia em seus maus caminhos.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Depois de permanecer por algum tempo entre o povo, trabalhando para os beneficiar pela instrução e exemplo,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retirava-se para passar algum tempo em solidão,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tendo fome e sede daquele conhecimento divino que somente Deus pode comunicar.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BAF15A98-F284-AFCE-5C9F-A7CB7F210A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337835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0D14B6-6037-D072-772B-493EBD9F9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661183B-C1CC-4880-E705-D19182EF23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F711E3A-9798-86FD-F826-3FD43EBB25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9BA3844-364A-854F-8A6E-18D6A7824C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1384625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C1AB4-1EAE-FFB6-CAF0-A95A104F0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2B95699-5709-D323-1F8F-813D3B5AA8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DC64FF0-A269-CC68-ACA5-92FB02BD6A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Por meio de santos anjos Deus revelou a Enoque Seu propósito de destruir o mundo por um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dilúvio,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também lhe revelou amplamente 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plano da redenção.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Pelo Espírito de Profecia levou-o através das gerações que viveriam após o dilúvio, e mostrou-lhe os grandes acontecimentos ligados à segunda vinda de Cristo e ao fim do mundo.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F0EE6BB-81D0-E60D-CE43-B9F62A3672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20037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BBE9A2-DF03-9CDF-9D71-F880B6F11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EEF0837-38AB-9608-1BE6-97F87EAAE8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BE226F8-0C15-FB95-598D-1C2C762040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3C3622A-6DC2-FE62-B974-239A8595ECF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43630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BEC3F1-01C1-1F17-67BA-ABE30EBC18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D1DB5C2-61AE-1783-F239-0366568398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C6D27FB-1871-0F07-B72A-EDE94CD773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Enoque estivera perturbado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 respeito aos mortos.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Parecia-lhe que os justos e os ímpios iriam para o pó juntamente, e que este seria o seu fim.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podia ver a vida do justo além da sepultura.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 visão profética foi instruído com relação à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morte de Cristo,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foi-lhe mostrada a Sua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vinda em glória,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acompanhado por todos os santos anjos, para, da sepultura, resgatar o Seu povo. Viu também o estado corrupto do mundo, no tempo em que Cristo aparecesse pela segunda vez. Viu os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justos coroados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glória e honra, e os ímpios banidos da presença do Senhor, e destruídos pelo fogo.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B70B74C-B6D9-F655-75F4-B4473B0FE9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89864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7D122B-825E-956C-A7F8-5826845AB9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7D72879-DCAF-1899-8EF8-4DDF1BC5E5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B72A7EE-C204-0543-007C-F8D0B55E90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06CA81B-E575-D6AF-06FB-AE5F4D2816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253577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193D2D-7145-F35F-C417-C50F277F9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6F17A83-EC28-CA8B-CE0D-9C813BBF21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F06D577-36ED-7BB6-CCEF-AF4F2D9419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08A409E-B698-33C9-70E5-ADF7D7766B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55903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386A2-E6BE-EA7B-B8B7-AB94A09BC0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51A63056-6E7F-3702-883C-CF71397D8E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BA46087-1BBC-1612-CF82-D603E3C619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homens daquela geração zombaram da loucura daquele que não procurara juntar ouro ou prata, ou adquirir posses neste mundo. Mas o coração de Enoque estava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nos tesouros eternos.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Ele estimava a cidade celestial. Vira o Rei em Sua glória no meio de Sião. Seu espírito, seu coração, sua conversação, eram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sobre coisas celestiais.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Quanto maior era a iniquidade existente, mais ardente era o seu anelo pelo lar de Deus. Enquanto ainda se encontrava na Terra, habitou pela fé no reino da luz.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C27C242-23C2-9216-3121-157F2287D3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3190175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620DD0-0604-2808-1B57-6A93EC06C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E2CA19B-E2B5-44F2-FD97-B75D26F00D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863511C-0F19-9310-496A-B57A6EA060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D01DAF2-8D0A-5F2A-6B6C-D31CC52B58F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15640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F523D8-E99B-E10D-A435-EC1321B76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42C5125-C70A-A510-4DEA-BB6EE4BE8F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0109A87-1D21-39DF-B0C9-3D18ED1573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Durante trezentos anos, Enoque estivera procurando pureza de alma, para que pudesse estar em harmonia com o Céu. Dia após dia, almejara uma união mais íntima; cada vez mais estreita se tornara a comunhão até que </a:t>
            </a: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o tomou para Si.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Foi sentida a sua falta na Terra.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Alguns houve, tanto dos justos como dos ímpios, que testemunharam sua partida;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e, esperando que pudesse ter sido transportado para algum de seus lugares de retiro, aqueles que o amavam fizeram diligentes pesquisas para o encontrar, como mais tarde procuraram os filhos dos profetas a Elias, mas sem resultado. Referiram que não mais era encontrado, pois que Deus o tomara.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8ABD8A5-1574-8E1C-55E8-95FA47A4B1E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1254075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3B962D-19BB-5B92-AE16-302EEB24E9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60452ED-7733-4A60-CD16-F360E6C739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B1D7A2FD-E65D-3F22-B692-1E035936B44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6FE21A6-CA0D-763A-CF22-54498EB400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550517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3FD220-CED6-13F7-1865-F2415497F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CE32B8D-05BE-76A7-0115-52D22D5A11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D98F4D86-92B5-AEAF-1727-AAB5825FA8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Havia perigo que os homens se entregassem ao desânimo, por causa dos terríveis resultados dos pecados de Adão. Muitos estavam prontos para exclamar: “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proveito há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tenhamos temido ao Senhor, e observado Suas leis, visto que uma pesada maldição repousa sobre o gênero humano, 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morte é o quinhão de todos nós?”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 no caso de Enoque, Deus declara que “Ele existe, e que é galardoador dos que O buscam”. Hebreus 11:6.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Ele mostra o que fará pelos que guardam os Seus mandamentos.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Ensinava-se aos homens que é possível obedecer à lei de Deus; que, vivendo embora em meio dos pecadores e corruptos, eram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capazes, pela graça de Deus, de resistir à tentação, e tornar-se puros e santos.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Viram em seu exemplo a bênção de uma vida tal; e sua trasladação foi uma evidência da verdade de sua profecia relativa ao além, com sua recompensa de alegria, glória e vida eterna aos obedientes, e condenação, miséria e morte ao transgressor.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82FB7448-6446-5AB2-EF52-57AAB72B03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81159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92758A-D987-3278-2F58-E8A4E8336A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B2557184-BB4B-7629-4E07-3F35C345B1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E0432BF-D958-78FF-2D87-E965DDF6D6E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FED7FD5-05E1-537E-13C4-4A9A949DBEB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878259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C01CBB-930F-30B0-60FE-A0BE891215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E425BBF4-E0F4-4DB9-A4CB-80DB7723A64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4D374BA1-1355-F0B0-F1C9-183696D5743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caráter piedoso deste profeta representa o estado de santidade que deve ser alcançado por aqueles que hão de ser “comprados da Terra” (Apocalipse 14:3), por ocasião do segundo advento de Cristo.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Seguindo os impulsos de seu coração corrompido e os ensinos de uma filosofia enganadora, os homens rebelar-se-ão contra a autoridade do Céu. Mas,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como Enoque, o povo de Deus procurará pureza de coração.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Como Enoque, advertirão o mundo da segunda vinda do Senhor, e dos juízos que cairão sobre os transgressores;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Assim como Enoque foi trasladado para o Céu antes da destruição do mundo pela água, assim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justos vivos serão trasladados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da Terra antes da destruição desta pelo fogo. 1 Coríntios 15:51, 52. </a:t>
            </a:r>
            <a:r>
              <a:rPr lang="pt-BR" sz="180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1 Tessalonicenses 4:16-18.</a:t>
            </a:r>
            <a:endParaRPr lang="pt-BR" sz="180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501EF7E-D109-E336-08E9-6DEB9B332D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942332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913714-6976-DAFD-47B3-BA7DFF8EE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D82CCB41-1A32-7460-C086-0FDF87200C1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89D77165-F495-F08E-6917-7F0DC8948F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APELO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Prepare-se para o Céu! Enoque provou que ele é uma realidade!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 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INSPIRAÇÃO JUVENIL, 1983-207, CPB, Tatuí, SP –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AVENTURA NO ESPAÇO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No dia 20 de julho de 1969, milhões de pessoas observavam enquanto o módulo lunar da Apoio 11 descia numa planície rochosa da Lua, chamado Mar da </a:t>
            </a:r>
            <a:r>
              <a:rPr lang="pt-B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Tranqüilidade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. Eles viram Neil Armstrong descer do engenho espacial e pisar no solo da Lua. Parecia impossível que tudo isto estivesse acontecendo a mais de 350 mil quilômetros. Hoje uma viagem à Lua não parece mais tão interessante. Os homens têm o coração agora em planetas como Marte, Júpiter, Saturno e mais além ainda. Os seres humanos estão desejosos de encontrar um modo de chegar além do seu sistema solar, e eu sou um deles. Estou planejando uma viagem extraterrena que me levará a milhares de anos-luz, a uma Terra da mais inimaginável beleza. Tenho lido que se trata de uma Terra de colinas cobertas de veludosa vegetação, de graciosas árvores, e de flores que nunca fenecem. Nesse mui distante ponto do espaço há uma cidade gloriosa de se contemplar. Ela é construída de forma quadrangular, com 576 quilômetros de cada lado. Os muros parecem feitos de ouro, e os seus fundamentos refulgem com as cores de pedras preciosas. Cada muro tem três portas de cada lado, e cada porta, me foi dito, é uma única pérola. Dentro da cidade as ruas são de ouro e seu brilho está para além de qualquer descrição. No centro dessa cidade está o trono de Deus, e do trono flui o rio da vida. Uma árvore muito incomum cresce de ambos os lados do rio. Parece uma árvore dupla, com o tronco de cada lado do rio, e os ramos se unindo no alto. O fruto é o mais delicioso que você terá provado, e os que o comem nunca mais morrerão. Há amoráveis lares e mansões nessa distante terra para quem os desejar. Todos aí viverão como reis e príncipes. E, o que é melhor, Jesus estará ali, e andará conosco e falará conosco. A música é fantástica, e há ainda muito mais para ver e fazer. Gostaria você de se unir a mim nessa viagem espacial? As exigências são simples. Os astronautas de Deus só precisam ser Seus amigos, que O amem e guardem os Seus mandamentos. As reservas têm de ser feitas hoje. Faça a sua imediatamente!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06B413A-A090-8E81-1EA7-C1FEA3BD668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38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26430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Sete era de estatura mais nobre do que Caim ou Abel, 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parecia-se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muito mais com Adão do que os demais filhos. Tinha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caráter digno,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seguindo as pegadas de Abel.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Recebeu também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conhecimento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do Redentor, e instrução em justiça. Pela graça divina serviu e honrou a Deus; e trabalhou, como o teria feito Abel caso ele vivesse, para volver a mente dos homens pecadores à reverência e obediência a seu Criador.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Gênesis 4:26. Os fiéis haviam antes adorado a Deus; mas, como aumentassem os homens, 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distinção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entre as duas classes se tornou mais assinalada. Havia uma franca profissão de fidelidade para com Deus por parte de uma, assim como de desdém e desobediência havia por parte da outra.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82730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8F9623-99DF-7BD6-5B5D-8EE6D02F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740794A7-B299-2766-1C16-AD77711534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3C71AB0-3EA6-0A2A-3EF2-7AC22F05FF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06F24D7A-8F89-2769-6638-0589F2D665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10862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3A773D-6E1D-74DD-EFFA-51523ED1F2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889CBA36-2789-5D55-DE48-0BAFE61BE8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9F7957C-363A-B735-585D-F04F4551EC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Antes da queda, nossos primeiros pais tinham guardado 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sábado,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fora instituído no Éden; e depois de sua expulsão do Paraíso continuaram sua observância.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sábado foi honrado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por todos os filhos de Adão que permaneceram fiéis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para com Deus. Mas Caim e seus descendentes não respeitaram o dia em que Deus repousara. Escolheram o seu próprio tempo para o trabalho e para o descanso, sem consideração para com o mandado expresso de Jeová.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737014A-E05C-BE4D-228A-DE9F5773D4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79108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1858E0-1B1C-00C9-A61D-3C231D20DF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4EBB8F39-2C48-B454-2CDB-B3604DD2754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FA8FD0EB-1245-70F4-4297-E47F3B761F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644BA26C-C786-4395-726F-80719F1485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48719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B9EC3E-7695-D4D4-1D4C-ABD49B37FA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22332E2-1344-3E02-F9C7-73C50A7F778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7CBAB0F9-2DB9-874B-A411-2287CE162A2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Recebendo a maldição de Deus, Caim se retirou da casa do pai. Saíra da presença do Senhor, rejeitara a promessa do Éden restaurado, a fim de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buscar suas posses e alegrias na Terra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sob a maldição do pecado, ficando assim à frente daquela grande classe de homens que adoram o deus deste mundo.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No que diz respeito aos meros progressos terrestres e materiais,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distinguiram-se 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seus descendentes.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800"/>
              </a:spcAft>
            </a:pP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Ao crime de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assassínio,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para o qual Caim abrira o caminho, </a:t>
            </a:r>
            <a:r>
              <a:rPr lang="pt-BR" sz="180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Lameque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, o quinto descendente, acrescentou a </a:t>
            </a:r>
            <a:r>
              <a:rPr lang="pt-BR" sz="18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poligamia</a:t>
            </a:r>
            <a:r>
              <a:rPr lang="pt-BR" sz="18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e, desafiador jactancioso, reconhecia a Deus apenas para inferir da vingança sobre Caim a certeza para a sua própria segurança. </a:t>
            </a:r>
            <a:endParaRPr lang="pt-BR" sz="1800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/>
            <a:endParaRPr lang="pt-BR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B7EAB3F-3070-D277-7222-5CC3B3DD19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97336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89CE85-F7DA-6A94-03E0-0D5AF202B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FD8803A-409B-6554-D690-F00ADACD79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5447A5E1-C27A-B8C1-608D-64B2AD8F79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5000"/>
              </a:lnSpc>
              <a:spcAft>
                <a:spcPts val="800"/>
              </a:spcAft>
            </a:pPr>
            <a:endParaRPr lang="pt-BR" sz="1800" b="0" dirty="0">
              <a:effectLst/>
              <a:latin typeface="Arial" panose="020B0604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992874A7-58CF-4E24-149E-B639F02957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2C2135-BC2F-48FA-B877-C55E2E5E8360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7533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0A6230-22A5-23B7-67FD-7D9ACEBC1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EC1D974-B21A-8214-18DA-7C36F9941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D5A3C47-912C-359E-C28A-C097B04AC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EBB562B-10A4-9FDC-FD80-82806C4DA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7050A4D-CA93-9668-E684-0D41CB61E5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56476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2F4676-1472-6D8A-2B1C-91A3FAA503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9E7D304-2616-ABA7-625B-C48205AA52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4C90E7D-8ED6-ECD4-D1A1-F4535458B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430EE45-8790-1EBC-EE22-CE4F75B91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A96662B-34CB-D8AD-BF46-668CBED36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2125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2BBC11F-485B-5215-3F78-A8AEC74603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4E0B73D-3AAA-43A9-FC35-FCF55CA668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0BAEDE9-7BFC-3565-37B2-EAFB8DAE4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19B28AAC-005A-44F5-6F9D-147BDAFCB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376113F-969D-B108-7089-9F2AD674B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265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EF6143-6AC4-80C8-DE10-FB8C6078A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9BD9250-0745-986D-B316-D749003BC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95FCD0A-D706-9C99-6527-4AC0A2B4C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1B3A35-A355-E7AF-C96D-A93BDCCF43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D494AF8-36A6-20BE-1659-D1FEC27A4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63327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A8DD98-1071-1854-B3E6-D39D89799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B5BBA3-A32F-36CA-9631-1D020DB06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B3BD92E-B87F-4925-57E8-5B803015E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01EA1D8-845E-800A-DB98-C6F18BFD7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C6C2AB4-0371-2C42-F91C-23C0E01CA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5638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7AD2E4-FBED-A231-3E8B-70E1D2516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D8792B0-BDAF-C24C-5139-C22E6B337C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E9F61D00-1198-7213-B1D1-AA34627293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A74E13CB-D398-CD08-48AC-715AA112A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73AFD24-9B8A-AEDB-ABEC-16F1D48B7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D48863C-2CC5-F1E3-94F3-C00AA7744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933497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1815FF3-988D-E1BF-4FEF-78F224A34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CA97612-E998-0663-AAAD-B27E5A525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DE1DA10C-408B-AF98-760C-0056F74E0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2D522AD-3E55-41E2-5BC9-256E5430EE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8E146C2E-6D98-97F0-1DF9-8E893C381B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40669855-AA16-30C6-280A-4FAE5B53C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A9B2844-257A-281D-2E69-115620DB5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5F6E3AEC-F961-2CB7-F746-F8A1A3D8D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74520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65FD4-E590-818B-E5A7-1E1A02107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BFD0D04-8C6B-2508-738D-D0CFAA2BF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8E76F98B-6EA5-80F0-EB28-8EEB42F6A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CC87353C-1B6B-443A-10B3-A630C88D8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245878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A7EF63B-8620-03B9-730B-D29EBC39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4893FC33-96FE-79E2-B4FA-AE689EBFBF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B3DB1B7-CFEE-4D9A-20DD-B09AAC35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77029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B8B0B3-AAC2-94E5-C104-4DA3ADB2F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5A8E08D-CDB3-EEFC-F7BB-4C4D53A3C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685A907F-39BC-BCE1-74B8-A6846AEB3B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F51D54C-A858-E400-375A-4D65A8910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623FFF2-83FD-663C-BB54-1624AB631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B19F932-C3D1-B330-03F6-7939BE42D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03455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4AB7FE-4056-C40D-DD9E-F898ED24B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344F66B6-30B0-881B-0C46-26E9CBD6AE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1483690F-51E2-9784-F795-C651C135D5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FA98B64-0F0F-4EBF-DD06-357368E41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3DD0DCD-C410-F562-D4FB-7752D426E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3DDE5AF2-2417-74D8-84C0-EC4B0A832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4382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33F62018-E18E-FB17-25C9-388EC82BE4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67A7EA2-9540-B267-BB7B-54E29D593D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50895F2-D7DA-D84F-4F0A-C8834261B4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39C1E7-72C9-44C2-A679-0EAE4BFACFE5}" type="datetimeFigureOut">
              <a:rPr lang="pt-BR" smtClean="0"/>
              <a:t>06/12/2024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7B52040-4174-3F71-40F7-F1D7D60908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704317F-91B7-A3C4-0E43-E1511E2534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A6FA56B-0866-4707-BAA3-F8EFB45C392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3441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em pé com celular na mão&#10;&#10;Descrição gerada automaticamente">
            <a:extLst>
              <a:ext uri="{FF2B5EF4-FFF2-40B4-BE49-F238E27FC236}">
                <a16:creationId xmlns:a16="http://schemas.microsoft.com/office/drawing/2014/main" id="{8110271F-21DF-F0E4-FC12-A47802E8DC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81DBA33-D16E-6458-79C5-9E884890072A}"/>
              </a:ext>
            </a:extLst>
          </p:cNvPr>
          <p:cNvSpPr txBox="1">
            <a:spLocks/>
          </p:cNvSpPr>
          <p:nvPr/>
        </p:nvSpPr>
        <p:spPr>
          <a:xfrm>
            <a:off x="0" y="4731423"/>
            <a:ext cx="12192000" cy="1368152"/>
          </a:xfrm>
          <a:prstGeom prst="rect">
            <a:avLst/>
          </a:prstGeom>
        </p:spPr>
        <p:txBody>
          <a:bodyPr anchor="b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44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Sete e Enoque</a:t>
            </a:r>
          </a:p>
          <a:p>
            <a:pPr algn="ctr" eaLnBrk="1" fontAlgn="auto" hangingPunct="1">
              <a:spcAft>
                <a:spcPts val="0"/>
              </a:spcAft>
              <a:defRPr/>
            </a:pPr>
            <a:r>
              <a:rPr lang="pt-BR" sz="2800" b="1" spc="50" dirty="0">
                <a:ln w="11430"/>
                <a:solidFill>
                  <a:srgbClr val="FF000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Berlin Sans FB" pitchFamily="34" charset="0"/>
                <a:ea typeface="+mj-ea"/>
                <a:cs typeface="+mj-cs"/>
              </a:rPr>
              <a:t>Patriarcas e Profetas, 6</a:t>
            </a:r>
          </a:p>
        </p:txBody>
      </p:sp>
    </p:spTree>
    <p:extLst>
      <p:ext uri="{BB962C8B-B14F-4D97-AF65-F5344CB8AC3E}">
        <p14:creationId xmlns:p14="http://schemas.microsoft.com/office/powerpoint/2010/main" val="23911474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E1A572-1CDF-C82B-0BAF-DF08F39B3C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F425902-7540-3A2B-932E-B1B91B6DE5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Vista de cima de nuvens&#10;&#10;Descrição gerada automaticamente">
            <a:extLst>
              <a:ext uri="{FF2B5EF4-FFF2-40B4-BE49-F238E27FC236}">
                <a16:creationId xmlns:a16="http://schemas.microsoft.com/office/drawing/2014/main" id="{4E163FAE-25AF-2A44-AA3A-153974565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66614"/>
          <a:stretch/>
        </p:blipFill>
        <p:spPr>
          <a:xfrm>
            <a:off x="9393397" y="10"/>
            <a:ext cx="289253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6892E37A-E3BB-5D7E-961C-007EABC472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193960"/>
            <a:ext cx="8963898" cy="6483927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A descendência de Caim, dispersou-se pelas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planícies e vales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onde os filhos de Sete haviam habitado; e os últimos, retiraram-se para as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montanhas.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Mas com o correr do tempo arriscaram-se pouco a pouco 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misturar-se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com os habitantes dos vales.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Misturando-se com os depravados, tornaram-se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semelhantes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a eles, no espírito e nas ações; as restrições do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sétimo mandamento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eram desatendidas, “e tomaram para si mulheres de todas as que escolheram”. Gênesis 6:2.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filhos de Sete “entraram pelo caminho de Caim” (Judas 11);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fixaram a mente na prosperidade e alegrias mundanas,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negligenciaram os mandamentos do Senhor.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746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5572C6-9E59-7D19-2CAF-31150BB47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sentado na cadeira em frente a mesa&#10;&#10;Descrição gerada automaticamente">
            <a:extLst>
              <a:ext uri="{FF2B5EF4-FFF2-40B4-BE49-F238E27FC236}">
                <a16:creationId xmlns:a16="http://schemas.microsoft.com/office/drawing/2014/main" id="{4AD35C78-16B0-E91A-73BB-DB4F614E2A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1C162CF-B28B-685A-5D43-4CE2B5A99008}"/>
              </a:ext>
            </a:extLst>
          </p:cNvPr>
          <p:cNvSpPr/>
          <p:nvPr/>
        </p:nvSpPr>
        <p:spPr>
          <a:xfrm>
            <a:off x="0" y="4889727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Fez Adão Diante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da Corrupção Moral de Seus Descendentes?</a:t>
            </a:r>
          </a:p>
        </p:txBody>
      </p:sp>
    </p:spTree>
    <p:extLst>
      <p:ext uri="{BB962C8B-B14F-4D97-AF65-F5344CB8AC3E}">
        <p14:creationId xmlns:p14="http://schemas.microsoft.com/office/powerpoint/2010/main" val="13803131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6EFBF6-4AA1-DF57-2A5F-70A46DAC3A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FDD3408-7175-46CA-05DB-78B211C413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Vista de cima de nuvens&#10;&#10;Descrição gerada automaticamente">
            <a:extLst>
              <a:ext uri="{FF2B5EF4-FFF2-40B4-BE49-F238E27FC236}">
                <a16:creationId xmlns:a16="http://schemas.microsoft.com/office/drawing/2014/main" id="{33EE3F9C-225B-9976-C5FD-B73C389C4B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66614"/>
          <a:stretch/>
        </p:blipFill>
        <p:spPr>
          <a:xfrm>
            <a:off x="9393397" y="10"/>
            <a:ext cx="289253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26389E3E-2F0E-61C3-BC0E-9045E3BF6A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822619"/>
            <a:ext cx="8963898" cy="5692490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Durante quase mil anos, Adão procurou fielmente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opor se à onda do mal,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cuidadosamente guardou como um tesouro aquilo que o Senhor lhe revelou, e repetiu-o a sucessivas gerações. </a:t>
            </a:r>
          </a:p>
          <a:p>
            <a:pPr algn="just">
              <a:lnSpc>
                <a:spcPts val="36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Descreveu a santa e feliz condição do homem, no Paraíso, 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repetia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a história de sua queda, falando-lhes dos sofrimentos pelos quais Deus lhe ensinara a necessidade de estrita adesão à Sua lei, e explicando-lhes as misericordiosas providências para a sua salvação. Todavia, poucos houve que deram atenção às suas palavras.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7506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49F9984-C3DB-F00C-6BC3-5A3BB0F2F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19BB773-31A5-3CA4-9532-B3105C3A7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Vista de cima de nuvens&#10;&#10;Descrição gerada automaticamente">
            <a:extLst>
              <a:ext uri="{FF2B5EF4-FFF2-40B4-BE49-F238E27FC236}">
                <a16:creationId xmlns:a16="http://schemas.microsoft.com/office/drawing/2014/main" id="{152569AE-B82C-B1FD-967F-B80AEED51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66614"/>
          <a:stretch/>
        </p:blipFill>
        <p:spPr>
          <a:xfrm>
            <a:off x="9393397" y="10"/>
            <a:ext cx="289253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8BE7AE65-6E7E-FC5F-6D10-595D5677C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1551715"/>
            <a:ext cx="8963898" cy="4281058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vida de Adão foi de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tristeza, humildade e contrição.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Cheio do mais profundo remorso pelo seu pecado, e duplamente despojado pela morte de Abel e rejeição de Caim, Adão prostrou-se com angústia.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Testemunhou a corrupção que vastamente se propagava e após contemplar durante quase mil anos os resultados do pecado, compreendeu que havia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misericórdia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da parte de Deus ao dar fim a uma vida de sofrimento e tristeza.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68926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65141-3B5A-0336-8D86-4F7A0737D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Gramado com árvores ao fundo&#10;&#10;Descrição gerada automaticamente">
            <a:extLst>
              <a:ext uri="{FF2B5EF4-FFF2-40B4-BE49-F238E27FC236}">
                <a16:creationId xmlns:a16="http://schemas.microsoft.com/office/drawing/2014/main" id="{4049B6DC-A5D3-7B6B-0599-6567229CFB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F9F0FAB3-A233-4527-578E-5F2A51EE159A}"/>
              </a:ext>
            </a:extLst>
          </p:cNvPr>
          <p:cNvSpPr/>
          <p:nvPr/>
        </p:nvSpPr>
        <p:spPr>
          <a:xfrm>
            <a:off x="0" y="552704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Quão Evoluídos Eram os Antediluvianos?</a:t>
            </a:r>
          </a:p>
        </p:txBody>
      </p:sp>
    </p:spTree>
    <p:extLst>
      <p:ext uri="{BB962C8B-B14F-4D97-AF65-F5344CB8AC3E}">
        <p14:creationId xmlns:p14="http://schemas.microsoft.com/office/powerpoint/2010/main" val="407162571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067003C-FEEA-1FD3-E9BF-72BB122D1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80DA887-F97C-D389-C4EB-CE0D2AEF1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Vista de cima de nuvens&#10;&#10;Descrição gerada automaticamente">
            <a:extLst>
              <a:ext uri="{FF2B5EF4-FFF2-40B4-BE49-F238E27FC236}">
                <a16:creationId xmlns:a16="http://schemas.microsoft.com/office/drawing/2014/main" id="{BBC33AF3-6E13-7563-5BEF-E4AD3C4F8A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66614"/>
          <a:stretch/>
        </p:blipFill>
        <p:spPr>
          <a:xfrm>
            <a:off x="9393397" y="10"/>
            <a:ext cx="289253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62C51A77-0167-B825-8DD9-6755E2A6B8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124692"/>
            <a:ext cx="8963898" cy="6553196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Ao povo concedeu-se a oportunidade de atingir uma elevada norma de moral e adiantamento intelectual.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Possuíam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grande força física e mental,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suas vantagens para adquirirem tanto conhecimento religioso como científico eram sem rival.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</a:rPr>
              <a:t>Assim como os anos do homem diminuíram, e diminuiu sua resistência física, assim suas capacidades mentais se reduziram. </a:t>
            </a: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Tiveram entre si durante centenas de anos o homem que Deus instruíra em toda a sabedoria relativa ao mundo material.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Adão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aprendera do Criador a história da criação; ele mesmo testemunhara os acontecimentos de nove séculos; 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comunicou seu saber aos seus descendentes.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2718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EF95BD-6F7A-D549-0D0C-93590D5B3F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083FD23-079D-9C8C-0630-5148E0C477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Vista de cima de nuvens&#10;&#10;Descrição gerada automaticamente">
            <a:extLst>
              <a:ext uri="{FF2B5EF4-FFF2-40B4-BE49-F238E27FC236}">
                <a16:creationId xmlns:a16="http://schemas.microsoft.com/office/drawing/2014/main" id="{F1B055EA-323A-F005-009D-5EECAF4B22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66614"/>
          <a:stretch/>
        </p:blipFill>
        <p:spPr>
          <a:xfrm>
            <a:off x="9393397" y="10"/>
            <a:ext cx="289253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98257042-2508-C7FA-090C-C43C725263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867648"/>
            <a:ext cx="8963898" cy="5533158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durante centenas de anos houve sete gerações vivendo na Terra contemporaneamente, tendo a oportunidade de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consultarem entre si,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aproveitar cada uma dos conhecimentos e experiência de todas.  As vantagens dos homens daquela época para adquirirem conhecimento de Deus por Suas obras, nunca foram desde então igualadas.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Todo o mundo teve oportunidade de receber instrução de Adão, e os que temiam ao Senhor tinham também 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Cristo e os anjos como seus instrutores.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tiveram uma testemunha silenciosa da verdade, no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jardim de Deus,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durante tantos séculos permaneceu entre os homens.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607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F71F4A-BA70-FE4B-44D0-2A07EE66BE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pedaço, bolo&#10;&#10;Descrição gerada automaticamente">
            <a:extLst>
              <a:ext uri="{FF2B5EF4-FFF2-40B4-BE49-F238E27FC236}">
                <a16:creationId xmlns:a16="http://schemas.microsoft.com/office/drawing/2014/main" id="{7E4465BD-F99C-7FBA-2CE4-55FACE139A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6BCD5868-ABE9-EE7C-C36E-41DA65B5A50C}"/>
              </a:ext>
            </a:extLst>
          </p:cNvPr>
          <p:cNvSpPr/>
          <p:nvPr/>
        </p:nvSpPr>
        <p:spPr>
          <a:xfrm>
            <a:off x="7869380" y="715179"/>
            <a:ext cx="387927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Não Existiu Antes do Dilúvio?</a:t>
            </a:r>
          </a:p>
        </p:txBody>
      </p:sp>
    </p:spTree>
    <p:extLst>
      <p:ext uri="{BB962C8B-B14F-4D97-AF65-F5344CB8AC3E}">
        <p14:creationId xmlns:p14="http://schemas.microsoft.com/office/powerpoint/2010/main" val="3853235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7A1D2AB-6E3C-BD21-64BE-6A2C2F7DE3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87327A2-A594-7116-E78D-6F551484B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Vista de cima de nuvens&#10;&#10;Descrição gerada automaticamente">
            <a:extLst>
              <a:ext uri="{FF2B5EF4-FFF2-40B4-BE49-F238E27FC236}">
                <a16:creationId xmlns:a16="http://schemas.microsoft.com/office/drawing/2014/main" id="{5E8A67E8-CC83-2AB0-E0AD-84CFF3C2A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66614"/>
          <a:stretch/>
        </p:blipFill>
        <p:spPr>
          <a:xfrm>
            <a:off x="9393397" y="10"/>
            <a:ext cx="289253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8E7AA281-54F8-4037-AAAE-34650E5A94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1127426"/>
            <a:ext cx="8963898" cy="5259097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ceticismo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não podia negar a existência do Éden enquanto este permanecesse precisamente à vista, com sua entrada vedada pelos anjos vigilantes.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ordem na criação, o objetivo do jardim, a história de suas duas árvores tão intimamente unidas com o destino do homem, eram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fatos indiscutíveis. </a:t>
            </a:r>
            <a:endParaRPr lang="pt-BR" sz="2400" b="1" dirty="0">
              <a:solidFill>
                <a:srgbClr val="FF0000"/>
              </a:solidFill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a existência e suprema autoridade de Deus, a obrigação imposta por Sua lei, eram verdades que os homens foram tardios em pôr em dúvida enquanto Adão esteve entre eles.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6054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B6FF0E-A4FD-D136-DF8E-C7CD9A19B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sentado em frente a computador&#10;&#10;Descrição gerada automaticamente">
            <a:extLst>
              <a:ext uri="{FF2B5EF4-FFF2-40B4-BE49-F238E27FC236}">
                <a16:creationId xmlns:a16="http://schemas.microsoft.com/office/drawing/2014/main" id="{FE4CC892-7D78-43E9-1749-3BA853283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59EB6E1-6851-0B5F-5D55-0276A782A4C0}"/>
              </a:ext>
            </a:extLst>
          </p:cNvPr>
          <p:cNvSpPr/>
          <p:nvPr/>
        </p:nvSpPr>
        <p:spPr>
          <a:xfrm>
            <a:off x="6553200" y="2003652"/>
            <a:ext cx="5417127" cy="28007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Nunca Faltou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Nem Faltará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Na História Humana?</a:t>
            </a:r>
          </a:p>
        </p:txBody>
      </p:sp>
    </p:spTree>
    <p:extLst>
      <p:ext uri="{BB962C8B-B14F-4D97-AF65-F5344CB8AC3E}">
        <p14:creationId xmlns:p14="http://schemas.microsoft.com/office/powerpoint/2010/main" val="1449230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45B61-D03D-D424-4ADD-03AB7DA0AB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Imagem em branco e preto em cima de uma superfície de madeira&#10;&#10;Descrição gerada automaticamente com confiança baixa">
            <a:extLst>
              <a:ext uri="{FF2B5EF4-FFF2-40B4-BE49-F238E27FC236}">
                <a16:creationId xmlns:a16="http://schemas.microsoft.com/office/drawing/2014/main" id="{E2F020C6-D816-25B8-AEC5-36C5E4F217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6A751132-2C4E-80A0-99E1-CC643B27E252}"/>
              </a:ext>
            </a:extLst>
          </p:cNvPr>
          <p:cNvSpPr/>
          <p:nvPr/>
        </p:nvSpPr>
        <p:spPr>
          <a:xfrm>
            <a:off x="0" y="624794"/>
            <a:ext cx="1219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5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Gênesis 4 e 5</a:t>
            </a:r>
          </a:p>
        </p:txBody>
      </p:sp>
    </p:spTree>
    <p:extLst>
      <p:ext uri="{BB962C8B-B14F-4D97-AF65-F5344CB8AC3E}">
        <p14:creationId xmlns:p14="http://schemas.microsoft.com/office/powerpoint/2010/main" val="32846256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C59EE42-C33E-11DC-F450-6DAFB9EAB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DF97239-EB39-7188-1C9A-C44BA996E5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Vista de cima de nuvens&#10;&#10;Descrição gerada automaticamente">
            <a:extLst>
              <a:ext uri="{FF2B5EF4-FFF2-40B4-BE49-F238E27FC236}">
                <a16:creationId xmlns:a16="http://schemas.microsoft.com/office/drawing/2014/main" id="{9CDE8B70-7826-23AB-1903-E381B3AF7E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66614"/>
          <a:stretch/>
        </p:blipFill>
        <p:spPr>
          <a:xfrm>
            <a:off x="9393397" y="10"/>
            <a:ext cx="289253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3B53FD8A-3C3A-FB91-D4C3-84A8BB811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781926"/>
            <a:ext cx="8963898" cy="5833196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Havia uma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linhagem de homens santos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que, elevados e enobrecidos pela comunhão com Deus, viviam como que na companhia do Céu. Eram homens de sólido intelecto, de maravilhosas conhecimentos.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Tinham uma grande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Missão: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desenvolver um caráter de justiça, ensinar a lição da piedade, não somente para os homens de seu tempo, mas para as gerações futuras.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Poucos apenas dos mais preeminentes são mencionados nas Escrituras, mas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durante todos os séculos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teve fiéis testemunhas, adoradores dotados de coração sincero.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8387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400D63-7349-D555-E87E-D252792F48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e mulher abraçados em frente a água&#10;&#10;Descrição gerada automaticamente">
            <a:extLst>
              <a:ext uri="{FF2B5EF4-FFF2-40B4-BE49-F238E27FC236}">
                <a16:creationId xmlns:a16="http://schemas.microsoft.com/office/drawing/2014/main" id="{24295D64-2085-4FD8-FBCF-EB86D092B3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14BF19B1-E1C0-44A0-6B6E-926844344636}"/>
              </a:ext>
            </a:extLst>
          </p:cNvPr>
          <p:cNvSpPr/>
          <p:nvPr/>
        </p:nvSpPr>
        <p:spPr>
          <a:xfrm>
            <a:off x="0" y="4887558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Fez Enoque Aprofundar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Sua Relação Com Deus?</a:t>
            </a:r>
          </a:p>
        </p:txBody>
      </p:sp>
    </p:spTree>
    <p:extLst>
      <p:ext uri="{BB962C8B-B14F-4D97-AF65-F5344CB8AC3E}">
        <p14:creationId xmlns:p14="http://schemas.microsoft.com/office/powerpoint/2010/main" val="7118664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855A58-B7E3-BCE2-A572-A6F3AB4DD1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7B3608E-9DF5-2521-0F7C-BA6C55757A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Vista de cima de nuvens&#10;&#10;Descrição gerada automaticamente">
            <a:extLst>
              <a:ext uri="{FF2B5EF4-FFF2-40B4-BE49-F238E27FC236}">
                <a16:creationId xmlns:a16="http://schemas.microsoft.com/office/drawing/2014/main" id="{5056B47D-F68C-DCDB-F5BC-932C12880E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66614"/>
          <a:stretch/>
        </p:blipFill>
        <p:spPr>
          <a:xfrm>
            <a:off x="9393397" y="10"/>
            <a:ext cx="289253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C4397F54-4F55-513C-08EF-C6DABCB8EA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179246"/>
            <a:ext cx="8963898" cy="6553196"/>
          </a:xfrm>
        </p:spPr>
        <p:txBody>
          <a:bodyPr>
            <a:noAutofit/>
          </a:bodyPr>
          <a:lstStyle/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Fora um dos da linhagem santa, mas depois do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nascimento de seu primeiro filho,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Enoque foi atraído a uma comunhão mais íntima com Deus.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Quando viu o amor do filho para com o pai, sua confiança singela em sua proteção; quando sentiu a ternura profunda e compassiva de seu próprio coração por aquele filho primogênito, aprendeu uma lição preciosa do maravilhoso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amor de Deus para com os homens no dom de Seu Filho,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a confiança que os filhos de Deus podem depositar em seu Pai celestial.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infinito,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insondável amor de Deus,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mediante Cristo, tornou-se 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assunto de suas meditações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dia e noite; e com todo o fervor de sua alma procurou revelar aquele amor ao povo entre o qual vivia.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498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DE41CB-66CA-9712-F74C-2D56A76C8C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és de uma pessoa&#10;&#10;Descrição gerada automaticamente com confiança média">
            <a:extLst>
              <a:ext uri="{FF2B5EF4-FFF2-40B4-BE49-F238E27FC236}">
                <a16:creationId xmlns:a16="http://schemas.microsoft.com/office/drawing/2014/main" id="{C94B13C0-3449-648C-3CC3-70615F788E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65247F61-FB1C-34EC-2D77-48526C4DE7DC}"/>
              </a:ext>
            </a:extLst>
          </p:cNvPr>
          <p:cNvSpPr/>
          <p:nvPr/>
        </p:nvSpPr>
        <p:spPr>
          <a:xfrm>
            <a:off x="360211" y="2367171"/>
            <a:ext cx="6096000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Enoque Viveu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a Missão De Deus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Em Seus Dias?</a:t>
            </a:r>
          </a:p>
        </p:txBody>
      </p:sp>
    </p:spTree>
    <p:extLst>
      <p:ext uri="{BB962C8B-B14F-4D97-AF65-F5344CB8AC3E}">
        <p14:creationId xmlns:p14="http://schemas.microsoft.com/office/powerpoint/2010/main" val="4264830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A4D369-A93C-BD40-C6AF-0DF12D11E6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E1B5A79-C6A5-4327-1926-1DA8EF1C0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Vista de cima de nuvens&#10;&#10;Descrição gerada automaticamente">
            <a:extLst>
              <a:ext uri="{FF2B5EF4-FFF2-40B4-BE49-F238E27FC236}">
                <a16:creationId xmlns:a16="http://schemas.microsoft.com/office/drawing/2014/main" id="{1A397464-96B9-62C6-5189-366C573E3F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66614"/>
          <a:stretch/>
        </p:blipFill>
        <p:spPr>
          <a:xfrm>
            <a:off x="9393397" y="10"/>
            <a:ext cx="289253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2B3412B0-2BC8-06FA-5814-3E2B8BDC27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853362"/>
            <a:ext cx="8963898" cy="5747471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andar de Enoque com Deus não foi em arrebatamento de sentidos ou visão, mas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 todos os deveres da vida diária.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Na família e em suas relações com os homens, como esposo e como pai, como amigo, cidadão, foi ele um servo do Senhor, constante, inabalável.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este andar santo continuou durante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trezentos anos.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Poucos cristãos há que não seriam muito mais fervorosos e dedicados se soubessem que tinham apenas pouco tempo para viver, ou que a vinda de Cristo estava prestes a ocorrer. A fé de Enoque, porém, tornou-se mais forte, o seu amor mais ardente, com o perpassar dos séculos.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1287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828ACFB-B005-BFAB-BE66-07B75C358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D90E2FD-DD9A-FF2A-C4C4-CA06863F93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Vista de cima de nuvens&#10;&#10;Descrição gerada automaticamente">
            <a:extLst>
              <a:ext uri="{FF2B5EF4-FFF2-40B4-BE49-F238E27FC236}">
                <a16:creationId xmlns:a16="http://schemas.microsoft.com/office/drawing/2014/main" id="{B05D53EF-FAC2-4584-EA96-A14974C17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66614"/>
          <a:stretch/>
        </p:blipFill>
        <p:spPr>
          <a:xfrm>
            <a:off x="9393397" y="10"/>
            <a:ext cx="289253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A27ACFBB-BFE4-0279-1B9A-72F3D5A8C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739069"/>
            <a:ext cx="8963898" cy="5776046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Enoque era homem de espírito forte e altamente cultivado, e de extenso saber; era honrado com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revelações especiais de Deus;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todavia foi um dos homens mais humildes.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Enoque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evitava a associação constante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 os infiéis, e passava muito tempo na solidão, entregando-se à meditação e oração.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Tor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nou conhecidas as maravilhosas cenas que haviam passado ante a sua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visão.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Judas 14, 15. Alguns atenderam à advertência, e renunciaram a seus pecados; mas as multidões zombaram da solene mensagem, e continuaram com mais ousadia em seus maus caminhos.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6135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136BDC-C935-EEC4-5351-D8B2B71BD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sentado à noite&#10;&#10;Descrição gerada automaticamente com confiança baixa">
            <a:extLst>
              <a:ext uri="{FF2B5EF4-FFF2-40B4-BE49-F238E27FC236}">
                <a16:creationId xmlns:a16="http://schemas.microsoft.com/office/drawing/2014/main" id="{F10013A7-DB49-B520-B6D5-F252B185D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4A519DA5-0FD6-44A8-77A4-679C42F9720B}"/>
              </a:ext>
            </a:extLst>
          </p:cNvPr>
          <p:cNvSpPr/>
          <p:nvPr/>
        </p:nvSpPr>
        <p:spPr>
          <a:xfrm>
            <a:off x="0" y="604351"/>
            <a:ext cx="12192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Que Mensagens Especiais Deus Revelou a Enoque?</a:t>
            </a:r>
          </a:p>
        </p:txBody>
      </p:sp>
    </p:spTree>
    <p:extLst>
      <p:ext uri="{BB962C8B-B14F-4D97-AF65-F5344CB8AC3E}">
        <p14:creationId xmlns:p14="http://schemas.microsoft.com/office/powerpoint/2010/main" val="368146572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96E8DEB-270F-BAFD-25C0-82B186E181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F6A01DD-214C-4F07-2451-DB8117353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Vista de cima de nuvens&#10;&#10;Descrição gerada automaticamente">
            <a:extLst>
              <a:ext uri="{FF2B5EF4-FFF2-40B4-BE49-F238E27FC236}">
                <a16:creationId xmlns:a16="http://schemas.microsoft.com/office/drawing/2014/main" id="{FE61FB72-D235-DFCD-E688-39367ECEC6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66614"/>
          <a:stretch/>
        </p:blipFill>
        <p:spPr>
          <a:xfrm>
            <a:off x="9393397" y="10"/>
            <a:ext cx="289253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634D6CBA-6A23-976E-23E5-8254A80059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750" y="1975791"/>
            <a:ext cx="8963898" cy="3710640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Por meio de santos anjos Deus revelou a Enoque Seu propósito de destruir o mundo por um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dilúvio,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 também lhe revelou amplamente 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plano da redenção.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Pelo Espírito de Profecia levou-o através das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gerações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viveriam após o dilúvio, e mostrou-lhe os grandes acontecimentos ligados à segunda vinda de Cristo e ao fim do mundo.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7462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A489B5-B60D-4416-195B-B2455A0B9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com a mão no rosto&#10;&#10;Descrição gerada automaticamente com confiança média">
            <a:extLst>
              <a:ext uri="{FF2B5EF4-FFF2-40B4-BE49-F238E27FC236}">
                <a16:creationId xmlns:a16="http://schemas.microsoft.com/office/drawing/2014/main" id="{3848E59F-7E43-B6EA-AF81-810F9F02CB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CB84A9DA-2A59-07A1-8337-300B6C302B2C}"/>
              </a:ext>
            </a:extLst>
          </p:cNvPr>
          <p:cNvSpPr/>
          <p:nvPr/>
        </p:nvSpPr>
        <p:spPr>
          <a:xfrm>
            <a:off x="0" y="552704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Que Dúvida Perturbava Enoque?</a:t>
            </a:r>
          </a:p>
        </p:txBody>
      </p:sp>
    </p:spTree>
    <p:extLst>
      <p:ext uri="{BB962C8B-B14F-4D97-AF65-F5344CB8AC3E}">
        <p14:creationId xmlns:p14="http://schemas.microsoft.com/office/powerpoint/2010/main" val="8765371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83930D-1B36-77DF-B20C-633CBC717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5BA40950-FA5E-4F37-2323-5CC099FACD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Vista de cima de nuvens&#10;&#10;Descrição gerada automaticamente">
            <a:extLst>
              <a:ext uri="{FF2B5EF4-FFF2-40B4-BE49-F238E27FC236}">
                <a16:creationId xmlns:a16="http://schemas.microsoft.com/office/drawing/2014/main" id="{29EDD3FB-697F-5BA5-171E-7A34ECE6D5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66614"/>
          <a:stretch/>
        </p:blipFill>
        <p:spPr>
          <a:xfrm>
            <a:off x="9393397" y="10"/>
            <a:ext cx="289253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EB0168F8-EBA4-B1C4-B120-B8816B4097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896228"/>
            <a:ext cx="8963898" cy="5704608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Enoque estivera perturbado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 respeito aos mortos.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Parecia-lhe que os justos e os ímpios iriam para o pó juntamente, e que este seria o seu fim.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Não podia ver a vida do justo além da sepultura.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Em visão profética foi instruído com relação à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morte de Cristo,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 foi-lhe mostrada a Sua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vinda em glória,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acompanhado por todos os anjos, para, da sepultura, resgatar o Seu povo. Viu também o estado corrupto do mundo, no tempo em que Cristo aparecesse pela segunda vez. Viu os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justos coroados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 glória e honra, e os ímpios banidos da presença do Senhor, e destruídos pelo fogo.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4859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0903C-AE0D-63FA-BDBB-2F473EF7A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Homem com camisa listrada&#10;&#10;Descrição gerada automaticamente">
            <a:extLst>
              <a:ext uri="{FF2B5EF4-FFF2-40B4-BE49-F238E27FC236}">
                <a16:creationId xmlns:a16="http://schemas.microsoft.com/office/drawing/2014/main" id="{DE70F8B0-C2C7-8255-8031-FC09B3BA79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3E7A7E25-283D-849C-D076-3080B8714BD8}"/>
              </a:ext>
            </a:extLst>
          </p:cNvPr>
          <p:cNvSpPr/>
          <p:nvPr/>
        </p:nvSpPr>
        <p:spPr>
          <a:xfrm>
            <a:off x="0" y="557191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Foi a Vida e a Obra De Sete?</a:t>
            </a:r>
          </a:p>
        </p:txBody>
      </p:sp>
    </p:spTree>
    <p:extLst>
      <p:ext uri="{BB962C8B-B14F-4D97-AF65-F5344CB8AC3E}">
        <p14:creationId xmlns:p14="http://schemas.microsoft.com/office/powerpoint/2010/main" val="13130038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DA888-A03C-BB64-DA63-DE63658922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Pessoa de casaco azul&#10;&#10;Descrição gerada automaticamente">
            <a:extLst>
              <a:ext uri="{FF2B5EF4-FFF2-40B4-BE49-F238E27FC236}">
                <a16:creationId xmlns:a16="http://schemas.microsoft.com/office/drawing/2014/main" id="{2BE85E12-3567-12C9-AE7B-97E93AA0C0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1D155CBE-E005-8A34-5E12-B1EE3FB9CDBD}"/>
              </a:ext>
            </a:extLst>
          </p:cNvPr>
          <p:cNvSpPr/>
          <p:nvPr/>
        </p:nvSpPr>
        <p:spPr>
          <a:xfrm>
            <a:off x="0" y="552704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Qual Foi o Foco da Vida de Enoque?</a:t>
            </a:r>
          </a:p>
        </p:txBody>
      </p:sp>
    </p:spTree>
    <p:extLst>
      <p:ext uri="{BB962C8B-B14F-4D97-AF65-F5344CB8AC3E}">
        <p14:creationId xmlns:p14="http://schemas.microsoft.com/office/powerpoint/2010/main" val="42893753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2B5719A-F941-D127-C575-A70C5A6E8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3978528-FC42-06F7-BE07-B92107A17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Vista de cima de nuvens&#10;&#10;Descrição gerada automaticamente">
            <a:extLst>
              <a:ext uri="{FF2B5EF4-FFF2-40B4-BE49-F238E27FC236}">
                <a16:creationId xmlns:a16="http://schemas.microsoft.com/office/drawing/2014/main" id="{BE380AD7-59FF-668D-0BCA-34CE4BE62E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66614"/>
          <a:stretch/>
        </p:blipFill>
        <p:spPr>
          <a:xfrm>
            <a:off x="9393397" y="10"/>
            <a:ext cx="289253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720E7FF8-89DF-9F2E-43E2-D5F90C797A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1108380"/>
            <a:ext cx="8963898" cy="5321005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homens daquela geração zombaram da loucura daquele que não procurara juntar ouro ou prata, ou adquirir posses neste mundo. Mas o coração de Enoque estava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nos tesouros eternos.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Ele estimava a cidade celestial. Vira o Rei em Sua glória no meio de Sião. Seu espírito, seu coração, sua conversação, eram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sobre coisas celestiais.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Quanto maior era a iniquidade existente, mais ardente era o seu anelo pelo lar de Deus. Enquanto ainda se encontrava na Terra, habitou pela fé no reino da luz.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65763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BFA25-51E6-C3C4-D671-CC9E35406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Nuvens no céu&#10;&#10;Descrição gerada automaticamente">
            <a:extLst>
              <a:ext uri="{FF2B5EF4-FFF2-40B4-BE49-F238E27FC236}">
                <a16:creationId xmlns:a16="http://schemas.microsoft.com/office/drawing/2014/main" id="{2D8CD7E7-F028-2FE2-02B5-C73C7F8AB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31C9373C-2CC3-C768-B39D-170413420AE7}"/>
              </a:ext>
            </a:extLst>
          </p:cNvPr>
          <p:cNvSpPr/>
          <p:nvPr/>
        </p:nvSpPr>
        <p:spPr>
          <a:xfrm>
            <a:off x="0" y="552704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Foi a Trasladação de Enoque?</a:t>
            </a:r>
          </a:p>
        </p:txBody>
      </p:sp>
    </p:spTree>
    <p:extLst>
      <p:ext uri="{BB962C8B-B14F-4D97-AF65-F5344CB8AC3E}">
        <p14:creationId xmlns:p14="http://schemas.microsoft.com/office/powerpoint/2010/main" val="13555311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D2860A-F4C7-890B-9552-3924E150B2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CD6C09E9-669B-8C3A-BC0A-CB53B55FD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Vista de cima de nuvens&#10;&#10;Descrição gerada automaticamente">
            <a:extLst>
              <a:ext uri="{FF2B5EF4-FFF2-40B4-BE49-F238E27FC236}">
                <a16:creationId xmlns:a16="http://schemas.microsoft.com/office/drawing/2014/main" id="{FC760B58-3998-D65E-8EE8-F15A72098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66614"/>
          <a:stretch/>
        </p:blipFill>
        <p:spPr>
          <a:xfrm>
            <a:off x="9393397" y="10"/>
            <a:ext cx="289253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E3C1B0B1-D4F2-7F2B-C638-DFE07EF990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753352"/>
            <a:ext cx="8963898" cy="5547446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Durante trezentos anos, Enoque almejara uma união mais íntima; cada vez mais estreita se tornara a comunhão até que </a:t>
            </a:r>
            <a:r>
              <a:rPr lang="pt-BR" sz="2400" b="1" dirty="0"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Deus o tomou para Si.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Foi sentida a sua falta na Terra.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Alguns houve, tanto dos justos como dos ímpios, que testemunharam sua partida;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e, esperando que pudesse ter sido transportado para algum de seus lugares de retiro, aqueles que o amavam fizeram diligentes pesquisas para o encontrar, como mais tarde procuraram os filhos dos profetas a Elias, mas sem resultado. Referiram que não mais era encontrado, pois que Deus o tomara.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5078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1A88BC-B737-EF39-CF80-2FB726C57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Homem com uma montanha ao fundo&#10;&#10;Descrição gerada automaticamente">
            <a:extLst>
              <a:ext uri="{FF2B5EF4-FFF2-40B4-BE49-F238E27FC236}">
                <a16:creationId xmlns:a16="http://schemas.microsoft.com/office/drawing/2014/main" id="{F974EA96-C509-2F18-DF07-69D5713712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1AA4AB67-68E7-32D7-6EE4-75E27F584D31}"/>
              </a:ext>
            </a:extLst>
          </p:cNvPr>
          <p:cNvSpPr/>
          <p:nvPr/>
        </p:nvSpPr>
        <p:spPr>
          <a:xfrm>
            <a:off x="0" y="507349"/>
            <a:ext cx="121920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Que Deus Nos Ensina 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Pela Trasladação de Enoque?</a:t>
            </a:r>
          </a:p>
        </p:txBody>
      </p:sp>
    </p:spTree>
    <p:extLst>
      <p:ext uri="{BB962C8B-B14F-4D97-AF65-F5344CB8AC3E}">
        <p14:creationId xmlns:p14="http://schemas.microsoft.com/office/powerpoint/2010/main" val="6591200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3F808E-C4F5-971E-4A4C-E48C3BA1DB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6058BB4-5E49-60E5-63F3-7F1ADB0901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Vista de cima de nuvens&#10;&#10;Descrição gerada automaticamente">
            <a:extLst>
              <a:ext uri="{FF2B5EF4-FFF2-40B4-BE49-F238E27FC236}">
                <a16:creationId xmlns:a16="http://schemas.microsoft.com/office/drawing/2014/main" id="{DC38F172-EF72-E2D0-3B7C-9B846CEC84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66614"/>
          <a:stretch/>
        </p:blipFill>
        <p:spPr>
          <a:xfrm>
            <a:off x="9393397" y="10"/>
            <a:ext cx="289253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ACAEB16B-52A4-2A62-21A2-723FD55DCB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48" y="124691"/>
            <a:ext cx="8963898" cy="6608617"/>
          </a:xfrm>
        </p:spPr>
        <p:txBody>
          <a:bodyPr>
            <a:noAutofit/>
          </a:bodyPr>
          <a:lstStyle/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Muitos estavam prontos para exclamar: “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proveito há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tenhamos temido ao Senhor, e observado Suas leis, visto que uma pesada maldição repousa sobre o gênero humano, 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 morte é o quinhão de todos nós?”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Mas no caso de Enoque, Deus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mostra o que fará pelos que guardam os Seus mandamentos.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Ensinava-se aos homens que é possível obedecer à lei de Deus; que, vivendo embora em meio dos pecadores e corruptos, eram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capazes, pela graça de Deus, de resistir à tentação, e tornar-se puros e santos.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Sua trasladação foi uma evidência da verdade de sua profecia relativa ao além, com sua recompensa de alegria, glória e vida eterna aos obedientes, e miséria e morte ao transgressor.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91557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AABC4B-83B8-4800-126E-17AA853C7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pessoa, no interior, mesa, cortando&#10;&#10;Descrição gerada automaticamente">
            <a:extLst>
              <a:ext uri="{FF2B5EF4-FFF2-40B4-BE49-F238E27FC236}">
                <a16:creationId xmlns:a16="http://schemas.microsoft.com/office/drawing/2014/main" id="{DBFF77EB-A572-5438-7F8A-28476726B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FBD3B70-8F9D-DB82-96B7-DA6C88243C48}"/>
              </a:ext>
            </a:extLst>
          </p:cNvPr>
          <p:cNvSpPr/>
          <p:nvPr/>
        </p:nvSpPr>
        <p:spPr>
          <a:xfrm>
            <a:off x="0" y="5053814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Qual A Semelhança Entre Enoque e a Geração Que Viverá Antes da Volta de Jesus?</a:t>
            </a:r>
          </a:p>
        </p:txBody>
      </p:sp>
    </p:spTree>
    <p:extLst>
      <p:ext uri="{BB962C8B-B14F-4D97-AF65-F5344CB8AC3E}">
        <p14:creationId xmlns:p14="http://schemas.microsoft.com/office/powerpoint/2010/main" val="21789120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F47E0DF-397E-E787-B536-403A350B3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32D515-F892-A9C3-A494-364754A39B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Vista de cima de nuvens&#10;&#10;Descrição gerada automaticamente">
            <a:extLst>
              <a:ext uri="{FF2B5EF4-FFF2-40B4-BE49-F238E27FC236}">
                <a16:creationId xmlns:a16="http://schemas.microsoft.com/office/drawing/2014/main" id="{556693FD-06CF-BE7D-8D58-CDA72B72D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66614"/>
          <a:stretch/>
        </p:blipFill>
        <p:spPr>
          <a:xfrm>
            <a:off x="9393397" y="10"/>
            <a:ext cx="289253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48AF6D23-BB32-5B0A-781E-BAE2627808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124692"/>
            <a:ext cx="8963898" cy="6553196"/>
          </a:xfrm>
        </p:spPr>
        <p:txBody>
          <a:bodyPr>
            <a:noAutofit/>
          </a:bodyPr>
          <a:lstStyle/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caráter de Enoque representa o estado de santidade que deve ser alcançado por aqueles que hão de ser “comprados da Terra” (</a:t>
            </a:r>
            <a:r>
              <a:rPr lang="pt-BR" sz="2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Ap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14:3), por ocasião do segundo advento de Cristo.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Seguindo os impulsos de seu coração corrompido e os ensinos de uma filosofia enganadora, os homens rebelar-se-ão contra a autoridade do Céu. Mas,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como Enoque, o povo de Deus procurará pureza de coração,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advertirão o mundo da segunda vinda do Senhor, e dos juízos aos transgressores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4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Como Enoque foi trasladado para o Céu antes da destruição do mundo pela água, assim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justos vivos serão trasladados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da Terra antes da destruição desta pelo fogo. 1 Co 15:51, 52. 1 </a:t>
            </a:r>
            <a:r>
              <a:rPr lang="pt-BR" sz="2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Ts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4:16-18.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61807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B06300-1BB4-B457-B5FA-4A8CE376E5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ulher com roupa preta&#10;&#10;Descrição gerada automaticamente">
            <a:extLst>
              <a:ext uri="{FF2B5EF4-FFF2-40B4-BE49-F238E27FC236}">
                <a16:creationId xmlns:a16="http://schemas.microsoft.com/office/drawing/2014/main" id="{B76E9A4A-6951-045C-D4C8-7871D8513C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8B1DC85D-EE02-C06E-E184-79BDEB473E9F}"/>
              </a:ext>
            </a:extLst>
          </p:cNvPr>
          <p:cNvSpPr/>
          <p:nvPr/>
        </p:nvSpPr>
        <p:spPr>
          <a:xfrm>
            <a:off x="0" y="5384161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Prepare-se Para o Céu</a:t>
            </a: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562473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5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C3F39A52-9BFF-21C8-E67F-F27B6F020C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277090"/>
            <a:ext cx="8963898" cy="6483927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Bef>
                <a:spcPts val="1000"/>
              </a:spcBef>
              <a:spcAft>
                <a:spcPts val="600"/>
              </a:spcAft>
            </a:pPr>
            <a:r>
              <a:rPr lang="pt-BR" sz="2400" b="1"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Sete era de estatura mais nobre do que Caim ou Abel, e </a:t>
            </a:r>
            <a:r>
              <a:rPr lang="pt-BR" sz="24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parecia-se </a:t>
            </a:r>
            <a:r>
              <a:rPr lang="pt-BR" sz="2400" b="1"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muito mais com Adão do que os demais filhos. Tinha </a:t>
            </a:r>
            <a:r>
              <a:rPr lang="pt-BR" sz="24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caráter digno, </a:t>
            </a:r>
            <a:r>
              <a:rPr lang="pt-BR" sz="2400" b="1"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seguindo as pegadas de Abel. </a:t>
            </a:r>
          </a:p>
          <a:p>
            <a:pPr algn="just">
              <a:lnSpc>
                <a:spcPts val="3600"/>
              </a:lnSpc>
              <a:spcBef>
                <a:spcPts val="1000"/>
              </a:spcBef>
              <a:spcAft>
                <a:spcPts val="600"/>
              </a:spcAft>
            </a:pPr>
            <a:r>
              <a:rPr lang="pt-BR" sz="2400" b="1"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Recebeu também </a:t>
            </a:r>
            <a:r>
              <a:rPr lang="pt-BR" sz="24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conhecimento </a:t>
            </a:r>
            <a:r>
              <a:rPr lang="pt-BR" sz="2400" b="1"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do Redentor, e instrução em justiça. </a:t>
            </a:r>
            <a:r>
              <a:rPr lang="pt-BR" sz="2400" b="1"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S</a:t>
            </a:r>
            <a:r>
              <a:rPr lang="pt-BR" sz="2400" b="1"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erviu e honrou a Deus; e trabalhou, como o teria feito Abel caso ele vivesse, para volver a mente dos homens pecadores à obediência a seu Criador. </a:t>
            </a:r>
          </a:p>
          <a:p>
            <a:pPr algn="just">
              <a:lnSpc>
                <a:spcPts val="3600"/>
              </a:lnSpc>
              <a:spcBef>
                <a:spcPts val="1000"/>
              </a:spcBef>
              <a:spcAft>
                <a:spcPts val="600"/>
              </a:spcAft>
            </a:pPr>
            <a:r>
              <a:rPr lang="pt-BR" sz="2400" b="1"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Gênesis 4:26. Os fiéis haviam antes adorado a Deus; mas, como aumentassem os homens, a </a:t>
            </a:r>
            <a:r>
              <a:rPr lang="pt-BR" sz="24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distinção</a:t>
            </a:r>
            <a:r>
              <a:rPr lang="pt-BR" sz="2400" b="1">
                <a:effectLst/>
                <a:latin typeface="Arial" panose="020B0604020202020204" pitchFamily="34" charset="0"/>
                <a:ea typeface="Trebuchet MS" panose="020B0603020202020204" pitchFamily="34" charset="0"/>
                <a:cs typeface="Arial" panose="020B0604020202020204" pitchFamily="34" charset="0"/>
              </a:rPr>
              <a:t> entre as duas classes se tornou mais assinalada. Havia uma franca profissão de fidelidade para com Deus por parte de uma, assim como de desdém e desobediência havia por parte da outra.</a:t>
            </a:r>
            <a:endParaRPr lang="pt-BR" sz="2400" b="1" dirty="0">
              <a:effectLst/>
              <a:latin typeface="Arial" panose="020B0604020202020204" pitchFamily="34" charset="0"/>
              <a:ea typeface="Trebuchet MS" panose="020B0603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m 6" descr="Vista de cima de nuvens&#10;&#10;Descrição gerada automaticamente">
            <a:extLst>
              <a:ext uri="{FF2B5EF4-FFF2-40B4-BE49-F238E27FC236}">
                <a16:creationId xmlns:a16="http://schemas.microsoft.com/office/drawing/2014/main" id="{0C9F1942-0F35-DD95-6E95-94E571FCA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66614"/>
          <a:stretch/>
        </p:blipFill>
        <p:spPr>
          <a:xfrm>
            <a:off x="9393397" y="10"/>
            <a:ext cx="289253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972519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D6FAA-1E3B-02B0-DEC1-AEEAC8C846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ão de uma pessoa olhando para a câmera&#10;&#10;Descrição gerada automaticamente com confiança média">
            <a:extLst>
              <a:ext uri="{FF2B5EF4-FFF2-40B4-BE49-F238E27FC236}">
                <a16:creationId xmlns:a16="http://schemas.microsoft.com/office/drawing/2014/main" id="{FE25E885-D8C3-5A82-5AF3-BD57D4839B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B7ECB5F5-C65F-FF25-5FE0-9291755B3C5F}"/>
              </a:ext>
            </a:extLst>
          </p:cNvPr>
          <p:cNvSpPr/>
          <p:nvPr/>
        </p:nvSpPr>
        <p:spPr>
          <a:xfrm>
            <a:off x="6567058" y="2028616"/>
            <a:ext cx="5514109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Qual Foi 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 Sinal Visível </a:t>
            </a:r>
          </a:p>
          <a:p>
            <a:pPr algn="ctr" eaLnBrk="1" hangingPunct="1">
              <a:defRPr/>
            </a:pPr>
            <a:r>
              <a:rPr lang="pt-BR" sz="40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da Fidelidade a Deus Naqueles Dias?</a:t>
            </a:r>
          </a:p>
        </p:txBody>
      </p:sp>
    </p:spTree>
    <p:extLst>
      <p:ext uri="{BB962C8B-B14F-4D97-AF65-F5344CB8AC3E}">
        <p14:creationId xmlns:p14="http://schemas.microsoft.com/office/powerpoint/2010/main" val="3518966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5B1A17B-2F98-998D-176C-6C99E11F2C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B4E6E2E-8A53-0427-82D1-7E43637756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1" descr="Vista de cima de nuvens&#10;&#10;Descrição gerada automaticamente">
            <a:extLst>
              <a:ext uri="{FF2B5EF4-FFF2-40B4-BE49-F238E27FC236}">
                <a16:creationId xmlns:a16="http://schemas.microsoft.com/office/drawing/2014/main" id="{9AE0C38F-29C3-0A73-441A-1F3BAF2B85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66614"/>
          <a:stretch/>
        </p:blipFill>
        <p:spPr>
          <a:xfrm>
            <a:off x="9393397" y="10"/>
            <a:ext cx="289253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0E79EDE7-2973-DA67-BFCF-EB166EB301CB}"/>
              </a:ext>
            </a:extLst>
          </p:cNvPr>
          <p:cNvSpPr txBox="1">
            <a:spLocks/>
          </p:cNvSpPr>
          <p:nvPr/>
        </p:nvSpPr>
        <p:spPr>
          <a:xfrm>
            <a:off x="124685" y="1445644"/>
            <a:ext cx="8963898" cy="490451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36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Antes da queda, nossos primeiros pais tinham guardado 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sábado,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que fora instituído no Éden; e depois de sua expulsão do Paraíso continuaram sua observância. 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8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 sábado foi honrado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por todos os filhos de Adão que permaneceram fiéis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para com Deus. Mas Caim e seus descendentes não respeitaram o dia em que Deus repousara. Escolheram o seu próprio tempo para o trabalho e para o descanso, sem consideração para com o mandado expresso de Jeová.</a:t>
            </a:r>
            <a:endParaRPr lang="pt-BR" sz="18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4606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B2A6F-589B-0709-FDF4-649710CDB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Grupo de música no palco&#10;&#10;Descrição gerada automaticamente com confiança baixa">
            <a:extLst>
              <a:ext uri="{FF2B5EF4-FFF2-40B4-BE49-F238E27FC236}">
                <a16:creationId xmlns:a16="http://schemas.microsoft.com/office/drawing/2014/main" id="{C2E5DB47-832C-B927-259D-E7BFEBE3D6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230DF32C-2D2C-6993-DA2E-31E27F30E697}"/>
              </a:ext>
            </a:extLst>
          </p:cNvPr>
          <p:cNvSpPr/>
          <p:nvPr/>
        </p:nvSpPr>
        <p:spPr>
          <a:xfrm>
            <a:off x="0" y="562786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Quão Depravados se Tornaram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os Descendentes de Caim?</a:t>
            </a:r>
          </a:p>
        </p:txBody>
      </p:sp>
    </p:spTree>
    <p:extLst>
      <p:ext uri="{BB962C8B-B14F-4D97-AF65-F5344CB8AC3E}">
        <p14:creationId xmlns:p14="http://schemas.microsoft.com/office/powerpoint/2010/main" val="3781502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77C789-B7E9-AA3F-2F65-95DDF2D083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56ED19C-77E1-5663-7795-58D248936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4" descr="Vista de cima de nuvens&#10;&#10;Descrição gerada automaticamente">
            <a:extLst>
              <a:ext uri="{FF2B5EF4-FFF2-40B4-BE49-F238E27FC236}">
                <a16:creationId xmlns:a16="http://schemas.microsoft.com/office/drawing/2014/main" id="{15B7D944-A6A4-04B7-4045-A3660240A4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6" r="66614"/>
          <a:stretch/>
        </p:blipFill>
        <p:spPr>
          <a:xfrm>
            <a:off x="9393397" y="10"/>
            <a:ext cx="2892530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E039BF36-F4F9-8368-0E25-2A99E31BB3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685" y="193960"/>
            <a:ext cx="8963898" cy="6483927"/>
          </a:xfrm>
        </p:spPr>
        <p:txBody>
          <a:bodyPr>
            <a:noAutofit/>
          </a:bodyPr>
          <a:lstStyle/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Recebendo a maldição de Deus, Caim se retirou da casa do pai. Saíra da presença do Senhor, rejeitara a promessa do Éden restaurado, a fim de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buscar suas posses e alegrias na Terra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sob a maldição do pecado, ficando assim à frente daquela grande classe de homens que adoram o deus deste mundo.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No que diz respeito aos meros progressos terrestres e materiais,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distinguiram-se 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os seus descendentes.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3600"/>
              </a:lnSpc>
              <a:spcAft>
                <a:spcPts val="600"/>
              </a:spcAft>
            </a:pP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Ao crime de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assassínio,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para o qual Caim abrira o caminho, </a:t>
            </a:r>
            <a:r>
              <a:rPr lang="pt-BR" sz="2400" b="1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Lameque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, o quinto descendente, acrescentou a </a:t>
            </a:r>
            <a:r>
              <a:rPr lang="pt-BR" sz="2400" b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poligamia</a:t>
            </a:r>
            <a:r>
              <a:rPr lang="pt-BR" sz="2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rebuchet MS" panose="020B0603020202020204" pitchFamily="34" charset="0"/>
                <a:cs typeface="Times New Roman" panose="02020603050405020304" pitchFamily="18" charset="0"/>
              </a:rPr>
              <a:t> e, desafiador jactancioso, reconhecia a Deus apenas para inferir da vingança sobre Caim a certeza para a sua própria segurança. </a:t>
            </a:r>
            <a:endParaRPr lang="pt-BR" sz="2400" b="1" dirty="0">
              <a:effectLst/>
              <a:latin typeface="Trebuchet MS" panose="020B0603020202020204" pitchFamily="34" charset="0"/>
              <a:ea typeface="Trebuchet MS" panose="020B0603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83258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DA252-4A57-29B0-0AE5-D04A8AC181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Mão de pessoa&#10;&#10;Descrição gerada automaticamente">
            <a:extLst>
              <a:ext uri="{FF2B5EF4-FFF2-40B4-BE49-F238E27FC236}">
                <a16:creationId xmlns:a16="http://schemas.microsoft.com/office/drawing/2014/main" id="{D48BE673-9611-C7FA-6A31-09F549CA4D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97478CA8-3DD0-E906-BC6A-54B6448DFCF6}"/>
              </a:ext>
            </a:extLst>
          </p:cNvPr>
          <p:cNvSpPr/>
          <p:nvPr/>
        </p:nvSpPr>
        <p:spPr>
          <a:xfrm>
            <a:off x="0" y="354959"/>
            <a:ext cx="121920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Como a Humanidade </a:t>
            </a:r>
          </a:p>
          <a:p>
            <a:pPr algn="ctr" eaLnBrk="1" hangingPunct="1">
              <a:defRPr/>
            </a:pPr>
            <a:r>
              <a:rPr lang="pt-BR" sz="44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erlin Sans FB Demi" pitchFamily="34" charset="0"/>
                <a:cs typeface="Arial" charset="0"/>
              </a:rPr>
              <a:t>se Corrompeu Tão Rapidamente?</a:t>
            </a:r>
          </a:p>
        </p:txBody>
      </p:sp>
    </p:spTree>
    <p:extLst>
      <p:ext uri="{BB962C8B-B14F-4D97-AF65-F5344CB8AC3E}">
        <p14:creationId xmlns:p14="http://schemas.microsoft.com/office/powerpoint/2010/main" val="24504795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Personalizada 1">
      <a:dk1>
        <a:sysClr val="windowText" lastClr="000000"/>
      </a:dk1>
      <a:lt1>
        <a:sysClr val="window" lastClr="FFFFFF"/>
      </a:lt1>
      <a:dk2>
        <a:srgbClr val="FFFFFF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0000"/>
      </a:hlink>
      <a:folHlink>
        <a:srgbClr val="FFFFFF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5031</Words>
  <Application>Microsoft Office PowerPoint</Application>
  <PresentationFormat>Widescreen</PresentationFormat>
  <Paragraphs>184</Paragraphs>
  <Slides>38</Slides>
  <Notes>38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38</vt:i4>
      </vt:variant>
    </vt:vector>
  </HeadingPairs>
  <TitlesOfParts>
    <vt:vector size="45" baseType="lpstr">
      <vt:lpstr>Aptos</vt:lpstr>
      <vt:lpstr>Aptos Display</vt:lpstr>
      <vt:lpstr>Arial</vt:lpstr>
      <vt:lpstr>Berlin Sans FB</vt:lpstr>
      <vt:lpstr>Berlin Sans FB Demi</vt:lpstr>
      <vt:lpstr>Trebuchet MS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>ELLEN G. WHITE-PATRIARCAS E PROFETAS</dc:subject>
  <dc:creator>Pr. Marcelo Augusto de Carvalho</dc:creator>
  <cp:keywords>www.4tons.com.br</cp:keywords>
  <cp:lastModifiedBy>Pr. Marcelo Augusto de Carvalho</cp:lastModifiedBy>
  <cp:revision>8</cp:revision>
  <dcterms:created xsi:type="dcterms:W3CDTF">2024-11-23T19:33:20Z</dcterms:created>
  <dcterms:modified xsi:type="dcterms:W3CDTF">2024-12-06T18:03:01Z</dcterms:modified>
  <cp:category>2025</cp:category>
</cp:coreProperties>
</file>