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311" r:id="rId5"/>
    <p:sldId id="300" r:id="rId6"/>
    <p:sldId id="322" r:id="rId7"/>
    <p:sldId id="323" r:id="rId8"/>
    <p:sldId id="301" r:id="rId9"/>
    <p:sldId id="312" r:id="rId10"/>
    <p:sldId id="324" r:id="rId11"/>
    <p:sldId id="313" r:id="rId12"/>
    <p:sldId id="302" r:id="rId13"/>
    <p:sldId id="314" r:id="rId14"/>
    <p:sldId id="303" r:id="rId15"/>
    <p:sldId id="315" r:id="rId16"/>
    <p:sldId id="304" r:id="rId17"/>
    <p:sldId id="316" r:id="rId18"/>
    <p:sldId id="306" r:id="rId19"/>
    <p:sldId id="317" r:id="rId20"/>
    <p:sldId id="305" r:id="rId21"/>
    <p:sldId id="318" r:id="rId22"/>
    <p:sldId id="325" r:id="rId23"/>
    <p:sldId id="326" r:id="rId24"/>
    <p:sldId id="307" r:id="rId25"/>
    <p:sldId id="319" r:id="rId26"/>
    <p:sldId id="327" r:id="rId27"/>
    <p:sldId id="328" r:id="rId28"/>
    <p:sldId id="308" r:id="rId29"/>
    <p:sldId id="320" r:id="rId30"/>
    <p:sldId id="329" r:id="rId31"/>
    <p:sldId id="309" r:id="rId32"/>
    <p:sldId id="321" r:id="rId33"/>
    <p:sldId id="330" r:id="rId34"/>
    <p:sldId id="310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A6F648-7C4D-4C10-AB17-BDDC9D050D70}" v="49" dt="2024-12-06T18:09:25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-68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AAA6F648-7C4D-4C10-AB17-BDDC9D050D70}"/>
    <pc:docChg chg="undo redo custSel addSld delSld modSld sldOrd">
      <pc:chgData name="Pr. Marcelo Augusto de Carvalho" userId="003edaac93cd75e4" providerId="LiveId" clId="{AAA6F648-7C4D-4C10-AB17-BDDC9D050D70}" dt="2024-12-06T18:06:45.887" v="2411" actId="1036"/>
      <pc:docMkLst>
        <pc:docMk/>
      </pc:docMkLst>
      <pc:sldChg chg="addSp modSp mod modNotesTx">
        <pc:chgData name="Pr. Marcelo Augusto de Carvalho" userId="003edaac93cd75e4" providerId="LiveId" clId="{AAA6F648-7C4D-4C10-AB17-BDDC9D050D70}" dt="2024-12-06T18:03:21.469" v="2367"/>
        <pc:sldMkLst>
          <pc:docMk/>
          <pc:sldMk cId="2391147461" sldId="256"/>
        </pc:sldMkLst>
        <pc:spChg chg="mod">
          <ac:chgData name="Pr. Marcelo Augusto de Carvalho" userId="003edaac93cd75e4" providerId="LiveId" clId="{AAA6F648-7C4D-4C10-AB17-BDDC9D050D70}" dt="2024-12-03T07:46:06.961" v="2046" actId="103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AAA6F648-7C4D-4C10-AB17-BDDC9D050D70}" dt="2024-12-03T07:45:53.550" v="1983" actId="171"/>
          <ac:picMkLst>
            <pc:docMk/>
            <pc:sldMk cId="2391147461" sldId="256"/>
            <ac:picMk id="3" creationId="{43B79D98-A279-8114-37F8-70ECA01B3D3F}"/>
          </ac:picMkLst>
        </pc:picChg>
      </pc:sldChg>
      <pc:sldChg chg="add del ord">
        <pc:chgData name="Pr. Marcelo Augusto de Carvalho" userId="003edaac93cd75e4" providerId="LiveId" clId="{AAA6F648-7C4D-4C10-AB17-BDDC9D050D70}" dt="2024-12-02T10:59:36.728" v="633" actId="47"/>
        <pc:sldMkLst>
          <pc:docMk/>
          <pc:sldMk cId="3097251901" sldId="257"/>
        </pc:sldMkLst>
      </pc:sldChg>
      <pc:sldChg chg="modSp mod">
        <pc:chgData name="Pr. Marcelo Augusto de Carvalho" userId="003edaac93cd75e4" providerId="LiveId" clId="{AAA6F648-7C4D-4C10-AB17-BDDC9D050D70}" dt="2024-12-03T08:01:44.133" v="2366" actId="20577"/>
        <pc:sldMkLst>
          <pc:docMk/>
          <pc:sldMk cId="3284625694" sldId="258"/>
        </pc:sldMkLst>
        <pc:spChg chg="mod">
          <ac:chgData name="Pr. Marcelo Augusto de Carvalho" userId="003edaac93cd75e4" providerId="LiveId" clId="{AAA6F648-7C4D-4C10-AB17-BDDC9D050D70}" dt="2024-12-03T08:01:44.133" v="2366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AAA6F648-7C4D-4C10-AB17-BDDC9D050D70}" dt="2024-12-03T07:46:54" v="2054" actId="20577"/>
        <pc:sldMkLst>
          <pc:docMk/>
          <pc:sldMk cId="1313003849" sldId="259"/>
        </pc:sldMkLst>
        <pc:spChg chg="mod">
          <ac:chgData name="Pr. Marcelo Augusto de Carvalho" userId="003edaac93cd75e4" providerId="LiveId" clId="{AAA6F648-7C4D-4C10-AB17-BDDC9D050D70}" dt="2024-12-03T07:46:54" v="2054" actId="20577"/>
          <ac:spMkLst>
            <pc:docMk/>
            <pc:sldMk cId="1313003849" sldId="259"/>
            <ac:spMk id="5" creationId="{3E7A7E25-283D-849C-D076-3080B8714BD8}"/>
          </ac:spMkLst>
        </pc:spChg>
        <pc:picChg chg="add mod ord">
          <ac:chgData name="Pr. Marcelo Augusto de Carvalho" userId="003edaac93cd75e4" providerId="LiveId" clId="{AAA6F648-7C4D-4C10-AB17-BDDC9D050D70}" dt="2024-12-03T07:46:35.818" v="2050" actId="171"/>
          <ac:picMkLst>
            <pc:docMk/>
            <pc:sldMk cId="1313003849" sldId="259"/>
            <ac:picMk id="3" creationId="{658E4FDC-1EFC-6F85-0D66-16E5E116EC28}"/>
          </ac:picMkLst>
        </pc:picChg>
      </pc:sldChg>
      <pc:sldChg chg="del">
        <pc:chgData name="Pr. Marcelo Augusto de Carvalho" userId="003edaac93cd75e4" providerId="LiveId" clId="{AAA6F648-7C4D-4C10-AB17-BDDC9D050D70}" dt="2024-12-02T10:58:51.578" v="622" actId="47"/>
        <pc:sldMkLst>
          <pc:docMk/>
          <pc:sldMk cId="3518966941" sldId="299"/>
        </pc:sldMkLst>
      </pc:sldChg>
      <pc:sldChg chg="addSp modSp add mod ord">
        <pc:chgData name="Pr. Marcelo Augusto de Carvalho" userId="003edaac93cd75e4" providerId="LiveId" clId="{AAA6F648-7C4D-4C10-AB17-BDDC9D050D70}" dt="2024-12-03T07:47:50.323" v="2068" actId="14100"/>
        <pc:sldMkLst>
          <pc:docMk/>
          <pc:sldMk cId="1428953531" sldId="300"/>
        </pc:sldMkLst>
        <pc:spChg chg="mod">
          <ac:chgData name="Pr. Marcelo Augusto de Carvalho" userId="003edaac93cd75e4" providerId="LiveId" clId="{AAA6F648-7C4D-4C10-AB17-BDDC9D050D70}" dt="2024-12-03T07:47:50.323" v="2068" actId="14100"/>
          <ac:spMkLst>
            <pc:docMk/>
            <pc:sldMk cId="1428953531" sldId="300"/>
            <ac:spMk id="5" creationId="{841B27B3-1419-D693-742E-4422B676656C}"/>
          </ac:spMkLst>
        </pc:spChg>
        <pc:picChg chg="add mod ord">
          <ac:chgData name="Pr. Marcelo Augusto de Carvalho" userId="003edaac93cd75e4" providerId="LiveId" clId="{AAA6F648-7C4D-4C10-AB17-BDDC9D050D70}" dt="2024-12-03T07:47:07.736" v="2058" actId="171"/>
          <ac:picMkLst>
            <pc:docMk/>
            <pc:sldMk cId="1428953531" sldId="300"/>
            <ac:picMk id="3" creationId="{E581C9DC-0484-1B32-FB4E-A64B309055F6}"/>
          </ac:picMkLst>
        </pc:picChg>
      </pc:sldChg>
      <pc:sldChg chg="addSp modSp add mod ord">
        <pc:chgData name="Pr. Marcelo Augusto de Carvalho" userId="003edaac93cd75e4" providerId="LiveId" clId="{AAA6F648-7C4D-4C10-AB17-BDDC9D050D70}" dt="2024-12-03T07:48:44.736" v="2079" actId="14100"/>
        <pc:sldMkLst>
          <pc:docMk/>
          <pc:sldMk cId="2817727955" sldId="301"/>
        </pc:sldMkLst>
        <pc:spChg chg="mod">
          <ac:chgData name="Pr. Marcelo Augusto de Carvalho" userId="003edaac93cd75e4" providerId="LiveId" clId="{AAA6F648-7C4D-4C10-AB17-BDDC9D050D70}" dt="2024-12-03T07:48:44.736" v="2079" actId="14100"/>
          <ac:spMkLst>
            <pc:docMk/>
            <pc:sldMk cId="2817727955" sldId="301"/>
            <ac:spMk id="5" creationId="{BB1B28EF-5459-A97E-9577-A63395103418}"/>
          </ac:spMkLst>
        </pc:spChg>
        <pc:picChg chg="add mod ord">
          <ac:chgData name="Pr. Marcelo Augusto de Carvalho" userId="003edaac93cd75e4" providerId="LiveId" clId="{AAA6F648-7C4D-4C10-AB17-BDDC9D050D70}" dt="2024-12-03T07:48:17.428" v="2075" actId="1076"/>
          <ac:picMkLst>
            <pc:docMk/>
            <pc:sldMk cId="2817727955" sldId="301"/>
            <ac:picMk id="3" creationId="{54F8A6C5-9867-D2CD-FC4E-F7F24C0EE9F7}"/>
          </ac:picMkLst>
        </pc:picChg>
      </pc:sldChg>
      <pc:sldChg chg="addSp modSp add mod">
        <pc:chgData name="Pr. Marcelo Augusto de Carvalho" userId="003edaac93cd75e4" providerId="LiveId" clId="{AAA6F648-7C4D-4C10-AB17-BDDC9D050D70}" dt="2024-12-03T07:49:33.510" v="2090" actId="1076"/>
        <pc:sldMkLst>
          <pc:docMk/>
          <pc:sldMk cId="2829902092" sldId="302"/>
        </pc:sldMkLst>
        <pc:spChg chg="mod">
          <ac:chgData name="Pr. Marcelo Augusto de Carvalho" userId="003edaac93cd75e4" providerId="LiveId" clId="{AAA6F648-7C4D-4C10-AB17-BDDC9D050D70}" dt="2024-12-03T07:49:33.510" v="2090" actId="1076"/>
          <ac:spMkLst>
            <pc:docMk/>
            <pc:sldMk cId="2829902092" sldId="302"/>
            <ac:spMk id="5" creationId="{DCA9C551-CE42-4129-35C4-7D716289B501}"/>
          </ac:spMkLst>
        </pc:spChg>
        <pc:picChg chg="add mod ord">
          <ac:chgData name="Pr. Marcelo Augusto de Carvalho" userId="003edaac93cd75e4" providerId="LiveId" clId="{AAA6F648-7C4D-4C10-AB17-BDDC9D050D70}" dt="2024-12-03T07:49:21.601" v="2088" actId="14100"/>
          <ac:picMkLst>
            <pc:docMk/>
            <pc:sldMk cId="2829902092" sldId="302"/>
            <ac:picMk id="3" creationId="{DD0D4CCB-1F88-D089-4308-145A85200742}"/>
          </ac:picMkLst>
        </pc:picChg>
      </pc:sldChg>
      <pc:sldChg chg="addSp modSp add mod">
        <pc:chgData name="Pr. Marcelo Augusto de Carvalho" userId="003edaac93cd75e4" providerId="LiveId" clId="{AAA6F648-7C4D-4C10-AB17-BDDC9D050D70}" dt="2024-12-06T18:06:27.536" v="2390" actId="1036"/>
        <pc:sldMkLst>
          <pc:docMk/>
          <pc:sldMk cId="1208386325" sldId="303"/>
        </pc:sldMkLst>
        <pc:spChg chg="mod">
          <ac:chgData name="Pr. Marcelo Augusto de Carvalho" userId="003edaac93cd75e4" providerId="LiveId" clId="{AAA6F648-7C4D-4C10-AB17-BDDC9D050D70}" dt="2024-12-06T18:06:27.536" v="2390" actId="1036"/>
          <ac:spMkLst>
            <pc:docMk/>
            <pc:sldMk cId="1208386325" sldId="303"/>
            <ac:spMk id="5" creationId="{980F0ADB-02B3-BC02-7B20-65B7D41B6C81}"/>
          </ac:spMkLst>
        </pc:spChg>
        <pc:picChg chg="add mod ord">
          <ac:chgData name="Pr. Marcelo Augusto de Carvalho" userId="003edaac93cd75e4" providerId="LiveId" clId="{AAA6F648-7C4D-4C10-AB17-BDDC9D050D70}" dt="2024-12-03T07:50:12.225" v="2094" actId="171"/>
          <ac:picMkLst>
            <pc:docMk/>
            <pc:sldMk cId="1208386325" sldId="303"/>
            <ac:picMk id="3" creationId="{1C1C4722-9B47-2FDA-CA6F-2FE3CB925849}"/>
          </ac:picMkLst>
        </pc:picChg>
      </pc:sldChg>
      <pc:sldChg chg="addSp modSp add mod">
        <pc:chgData name="Pr. Marcelo Augusto de Carvalho" userId="003edaac93cd75e4" providerId="LiveId" clId="{AAA6F648-7C4D-4C10-AB17-BDDC9D050D70}" dt="2024-12-03T07:50:37.705" v="2100" actId="1076"/>
        <pc:sldMkLst>
          <pc:docMk/>
          <pc:sldMk cId="1544188307" sldId="304"/>
        </pc:sldMkLst>
        <pc:spChg chg="mod">
          <ac:chgData name="Pr. Marcelo Augusto de Carvalho" userId="003edaac93cd75e4" providerId="LiveId" clId="{AAA6F648-7C4D-4C10-AB17-BDDC9D050D70}" dt="2024-12-03T07:50:37.705" v="2100" actId="1076"/>
          <ac:spMkLst>
            <pc:docMk/>
            <pc:sldMk cId="1544188307" sldId="304"/>
            <ac:spMk id="5" creationId="{CE28E429-5B3B-C1E2-51F9-D08F25462EEA}"/>
          </ac:spMkLst>
        </pc:spChg>
        <pc:picChg chg="add mod ord">
          <ac:chgData name="Pr. Marcelo Augusto de Carvalho" userId="003edaac93cd75e4" providerId="LiveId" clId="{AAA6F648-7C4D-4C10-AB17-BDDC9D050D70}" dt="2024-12-03T07:50:26.591" v="2098" actId="171"/>
          <ac:picMkLst>
            <pc:docMk/>
            <pc:sldMk cId="1544188307" sldId="304"/>
            <ac:picMk id="3" creationId="{1E1A5B39-E086-6E59-BDDE-E2465AA32342}"/>
          </ac:picMkLst>
        </pc:picChg>
      </pc:sldChg>
      <pc:sldChg chg="addSp modSp add mod">
        <pc:chgData name="Pr. Marcelo Augusto de Carvalho" userId="003edaac93cd75e4" providerId="LiveId" clId="{AAA6F648-7C4D-4C10-AB17-BDDC9D050D70}" dt="2024-12-06T18:06:45.887" v="2411" actId="1036"/>
        <pc:sldMkLst>
          <pc:docMk/>
          <pc:sldMk cId="3900259234" sldId="305"/>
        </pc:sldMkLst>
        <pc:spChg chg="mod">
          <ac:chgData name="Pr. Marcelo Augusto de Carvalho" userId="003edaac93cd75e4" providerId="LiveId" clId="{AAA6F648-7C4D-4C10-AB17-BDDC9D050D70}" dt="2024-12-06T18:06:45.887" v="2411" actId="1036"/>
          <ac:spMkLst>
            <pc:docMk/>
            <pc:sldMk cId="3900259234" sldId="305"/>
            <ac:spMk id="5" creationId="{EBED8568-31E1-FE00-F1ED-9968031A439C}"/>
          </ac:spMkLst>
        </pc:spChg>
        <pc:picChg chg="add mod ord">
          <ac:chgData name="Pr. Marcelo Augusto de Carvalho" userId="003edaac93cd75e4" providerId="LiveId" clId="{AAA6F648-7C4D-4C10-AB17-BDDC9D050D70}" dt="2024-12-03T07:51:19.553" v="2108" actId="171"/>
          <ac:picMkLst>
            <pc:docMk/>
            <pc:sldMk cId="3900259234" sldId="305"/>
            <ac:picMk id="3" creationId="{24B1D711-4F40-F31F-72A5-726DBAB89B50}"/>
          </ac:picMkLst>
        </pc:picChg>
      </pc:sldChg>
      <pc:sldChg chg="addSp modSp add mod ord">
        <pc:chgData name="Pr. Marcelo Augusto de Carvalho" userId="003edaac93cd75e4" providerId="LiveId" clId="{AAA6F648-7C4D-4C10-AB17-BDDC9D050D70}" dt="2024-12-06T18:06:38.286" v="2400" actId="1036"/>
        <pc:sldMkLst>
          <pc:docMk/>
          <pc:sldMk cId="1662021187" sldId="306"/>
        </pc:sldMkLst>
        <pc:spChg chg="mod">
          <ac:chgData name="Pr. Marcelo Augusto de Carvalho" userId="003edaac93cd75e4" providerId="LiveId" clId="{AAA6F648-7C4D-4C10-AB17-BDDC9D050D70}" dt="2024-12-06T18:06:38.286" v="2400" actId="1036"/>
          <ac:spMkLst>
            <pc:docMk/>
            <pc:sldMk cId="1662021187" sldId="306"/>
            <ac:spMk id="5" creationId="{24FDD82F-2326-FA5A-C30D-94A9E9846B45}"/>
          </ac:spMkLst>
        </pc:spChg>
        <pc:picChg chg="add mod ord">
          <ac:chgData name="Pr. Marcelo Augusto de Carvalho" userId="003edaac93cd75e4" providerId="LiveId" clId="{AAA6F648-7C4D-4C10-AB17-BDDC9D050D70}" dt="2024-12-03T07:50:57.888" v="2104" actId="171"/>
          <ac:picMkLst>
            <pc:docMk/>
            <pc:sldMk cId="1662021187" sldId="306"/>
            <ac:picMk id="3" creationId="{62570CC4-7ACA-E8F6-B386-0985DDC48031}"/>
          </ac:picMkLst>
        </pc:picChg>
      </pc:sldChg>
      <pc:sldChg chg="addSp modSp add mod">
        <pc:chgData name="Pr. Marcelo Augusto de Carvalho" userId="003edaac93cd75e4" providerId="LiveId" clId="{AAA6F648-7C4D-4C10-AB17-BDDC9D050D70}" dt="2024-12-03T07:52:07.509" v="2225" actId="1036"/>
        <pc:sldMkLst>
          <pc:docMk/>
          <pc:sldMk cId="3741395118" sldId="307"/>
        </pc:sldMkLst>
        <pc:spChg chg="mod">
          <ac:chgData name="Pr. Marcelo Augusto de Carvalho" userId="003edaac93cd75e4" providerId="LiveId" clId="{AAA6F648-7C4D-4C10-AB17-BDDC9D050D70}" dt="2024-12-03T07:52:07.509" v="2225" actId="1036"/>
          <ac:spMkLst>
            <pc:docMk/>
            <pc:sldMk cId="3741395118" sldId="307"/>
            <ac:spMk id="5" creationId="{C3A34836-6A11-FF1E-A309-F45419AFF467}"/>
          </ac:spMkLst>
        </pc:spChg>
        <pc:picChg chg="add mod ord">
          <ac:chgData name="Pr. Marcelo Augusto de Carvalho" userId="003edaac93cd75e4" providerId="LiveId" clId="{AAA6F648-7C4D-4C10-AB17-BDDC9D050D70}" dt="2024-12-03T07:51:59.230" v="2172" actId="171"/>
          <ac:picMkLst>
            <pc:docMk/>
            <pc:sldMk cId="3741395118" sldId="307"/>
            <ac:picMk id="3" creationId="{C5FED8F5-8A01-87AF-4A6F-B6B7EDCD0A4E}"/>
          </ac:picMkLst>
        </pc:picChg>
      </pc:sldChg>
      <pc:sldChg chg="addSp delSp modSp add mod">
        <pc:chgData name="Pr. Marcelo Augusto de Carvalho" userId="003edaac93cd75e4" providerId="LiveId" clId="{AAA6F648-7C4D-4C10-AB17-BDDC9D050D70}" dt="2024-12-03T07:53:45.075" v="2242" actId="20577"/>
        <pc:sldMkLst>
          <pc:docMk/>
          <pc:sldMk cId="4266227096" sldId="308"/>
        </pc:sldMkLst>
        <pc:spChg chg="mod">
          <ac:chgData name="Pr. Marcelo Augusto de Carvalho" userId="003edaac93cd75e4" providerId="LiveId" clId="{AAA6F648-7C4D-4C10-AB17-BDDC9D050D70}" dt="2024-12-03T07:53:45.075" v="2242" actId="20577"/>
          <ac:spMkLst>
            <pc:docMk/>
            <pc:sldMk cId="4266227096" sldId="308"/>
            <ac:spMk id="5" creationId="{09667C35-1F57-1F34-6063-B6A06FB7EA4F}"/>
          </ac:spMkLst>
        </pc:spChg>
        <pc:picChg chg="add del mod">
          <ac:chgData name="Pr. Marcelo Augusto de Carvalho" userId="003edaac93cd75e4" providerId="LiveId" clId="{AAA6F648-7C4D-4C10-AB17-BDDC9D050D70}" dt="2024-12-03T07:53:28.538" v="2235" actId="478"/>
          <ac:picMkLst>
            <pc:docMk/>
            <pc:sldMk cId="4266227096" sldId="308"/>
            <ac:picMk id="3" creationId="{F7075888-85D8-17AC-2FD3-F6713C04EB14}"/>
          </ac:picMkLst>
        </pc:picChg>
        <pc:picChg chg="add mod ord">
          <ac:chgData name="Pr. Marcelo Augusto de Carvalho" userId="003edaac93cd75e4" providerId="LiveId" clId="{AAA6F648-7C4D-4C10-AB17-BDDC9D050D70}" dt="2024-12-03T07:53:31.439" v="2239" actId="171"/>
          <ac:picMkLst>
            <pc:docMk/>
            <pc:sldMk cId="4266227096" sldId="308"/>
            <ac:picMk id="6" creationId="{C053AA93-0018-7288-9B19-60AA77079A5E}"/>
          </ac:picMkLst>
        </pc:picChg>
      </pc:sldChg>
      <pc:sldChg chg="addSp modSp add mod">
        <pc:chgData name="Pr. Marcelo Augusto de Carvalho" userId="003edaac93cd75e4" providerId="LiveId" clId="{AAA6F648-7C4D-4C10-AB17-BDDC9D050D70}" dt="2024-12-03T07:52:58.120" v="2234" actId="1076"/>
        <pc:sldMkLst>
          <pc:docMk/>
          <pc:sldMk cId="1955932980" sldId="309"/>
        </pc:sldMkLst>
        <pc:spChg chg="mod">
          <ac:chgData name="Pr. Marcelo Augusto de Carvalho" userId="003edaac93cd75e4" providerId="LiveId" clId="{AAA6F648-7C4D-4C10-AB17-BDDC9D050D70}" dt="2024-12-03T07:52:58.120" v="2234" actId="1076"/>
          <ac:spMkLst>
            <pc:docMk/>
            <pc:sldMk cId="1955932980" sldId="309"/>
            <ac:spMk id="5" creationId="{E5F33DBA-FBE2-5FDE-B7B9-F50D508AFA0E}"/>
          </ac:spMkLst>
        </pc:spChg>
        <pc:picChg chg="add mod ord">
          <ac:chgData name="Pr. Marcelo Augusto de Carvalho" userId="003edaac93cd75e4" providerId="LiveId" clId="{AAA6F648-7C4D-4C10-AB17-BDDC9D050D70}" dt="2024-12-03T07:52:46.110" v="2232" actId="171"/>
          <ac:picMkLst>
            <pc:docMk/>
            <pc:sldMk cId="1955932980" sldId="309"/>
            <ac:picMk id="3" creationId="{34D79394-52C7-9345-B681-F72536E78631}"/>
          </ac:picMkLst>
        </pc:picChg>
      </pc:sldChg>
      <pc:sldChg chg="addSp modSp add mod modNotesTx">
        <pc:chgData name="Pr. Marcelo Augusto de Carvalho" userId="003edaac93cd75e4" providerId="LiveId" clId="{AAA6F648-7C4D-4C10-AB17-BDDC9D050D70}" dt="2024-12-03T07:54:18.176" v="2246" actId="171"/>
        <pc:sldMkLst>
          <pc:docMk/>
          <pc:sldMk cId="1415885705" sldId="310"/>
        </pc:sldMkLst>
        <pc:spChg chg="mod">
          <ac:chgData name="Pr. Marcelo Augusto de Carvalho" userId="003edaac93cd75e4" providerId="LiveId" clId="{AAA6F648-7C4D-4C10-AB17-BDDC9D050D70}" dt="2024-12-02T17:43:02.238" v="1979" actId="20577"/>
          <ac:spMkLst>
            <pc:docMk/>
            <pc:sldMk cId="1415885705" sldId="310"/>
            <ac:spMk id="5" creationId="{6035AA82-B0B6-27F7-4FEF-8A83D488D5D1}"/>
          </ac:spMkLst>
        </pc:spChg>
        <pc:picChg chg="add mod ord">
          <ac:chgData name="Pr. Marcelo Augusto de Carvalho" userId="003edaac93cd75e4" providerId="LiveId" clId="{AAA6F648-7C4D-4C10-AB17-BDDC9D050D70}" dt="2024-12-03T07:54:18.176" v="2246" actId="171"/>
          <ac:picMkLst>
            <pc:docMk/>
            <pc:sldMk cId="1415885705" sldId="310"/>
            <ac:picMk id="3" creationId="{88DE1910-A6BD-7DB9-7112-E64F9DE93C56}"/>
          </ac:picMkLst>
        </pc:picChg>
      </pc:sldChg>
      <pc:sldChg chg="add del">
        <pc:chgData name="Pr. Marcelo Augusto de Carvalho" userId="003edaac93cd75e4" providerId="LiveId" clId="{AAA6F648-7C4D-4C10-AB17-BDDC9D050D70}" dt="2024-12-02T10:58:48.317" v="621" actId="47"/>
        <pc:sldMkLst>
          <pc:docMk/>
          <pc:sldMk cId="588966631" sldId="311"/>
        </pc:sldMkLst>
      </pc:sldChg>
      <pc:sldChg chg="addSp delSp modSp add mod setBg delDesignElem modNotesTx">
        <pc:chgData name="Pr. Marcelo Augusto de Carvalho" userId="003edaac93cd75e4" providerId="LiveId" clId="{AAA6F648-7C4D-4C10-AB17-BDDC9D050D70}" dt="2024-12-03T08:01:10.314" v="2353" actId="207"/>
        <pc:sldMkLst>
          <pc:docMk/>
          <pc:sldMk cId="4044470010" sldId="311"/>
        </pc:sldMkLst>
        <pc:spChg chg="mod">
          <ac:chgData name="Pr. Marcelo Augusto de Carvalho" userId="003edaac93cd75e4" providerId="LiveId" clId="{AAA6F648-7C4D-4C10-AB17-BDDC9D050D70}" dt="2024-12-03T08:01:10.314" v="2353" actId="207"/>
          <ac:spMkLst>
            <pc:docMk/>
            <pc:sldMk cId="4044470010" sldId="311"/>
            <ac:spMk id="3" creationId="{C3F39A52-9BFF-21C8-E67F-F27B6F020CBE}"/>
          </ac:spMkLst>
        </pc:spChg>
        <pc:spChg chg="add">
          <ac:chgData name="Pr. Marcelo Augusto de Carvalho" userId="003edaac93cd75e4" providerId="LiveId" clId="{AAA6F648-7C4D-4C10-AB17-BDDC9D050D70}" dt="2024-12-03T07:54:53.587" v="2251" actId="26606"/>
          <ac:spMkLst>
            <pc:docMk/>
            <pc:sldMk cId="4044470010" sldId="311"/>
            <ac:spMk id="9" creationId="{D009D6D5-DAC2-4A8B-A17A-E206B9012D09}"/>
          </ac:spMkLst>
        </pc:spChg>
        <pc:spChg chg="del">
          <ac:chgData name="Pr. Marcelo Augusto de Carvalho" userId="003edaac93cd75e4" providerId="LiveId" clId="{AAA6F648-7C4D-4C10-AB17-BDDC9D050D70}" dt="2024-12-02T10:59:27.388" v="632"/>
          <ac:spMkLst>
            <pc:docMk/>
            <pc:sldMk cId="4044470010" sldId="311"/>
            <ac:spMk id="23" creationId="{D009D6D5-DAC2-4A8B-A17A-E206B9012D09}"/>
          </ac:spMkLst>
        </pc:spChg>
        <pc:picChg chg="add mod modCrop">
          <ac:chgData name="Pr. Marcelo Augusto de Carvalho" userId="003edaac93cd75e4" providerId="LiveId" clId="{AAA6F648-7C4D-4C10-AB17-BDDC9D050D70}" dt="2024-12-03T07:57:59.357" v="2309" actId="1038"/>
          <ac:picMkLst>
            <pc:docMk/>
            <pc:sldMk cId="4044470010" sldId="311"/>
            <ac:picMk id="4" creationId="{B5DCD7C2-97B6-DF36-BFD6-FE188F18D278}"/>
          </ac:picMkLst>
        </pc:picChg>
        <pc:picChg chg="del">
          <ac:chgData name="Pr. Marcelo Augusto de Carvalho" userId="003edaac93cd75e4" providerId="LiveId" clId="{AAA6F648-7C4D-4C10-AB17-BDDC9D050D70}" dt="2024-12-03T07:54:45.571" v="2250" actId="478"/>
          <ac:picMkLst>
            <pc:docMk/>
            <pc:sldMk cId="4044470010" sldId="311"/>
            <ac:picMk id="7" creationId="{0C9F1942-0F35-DD95-6E95-94E571FCADA4}"/>
          </ac:picMkLst>
        </pc:picChg>
      </pc:sldChg>
      <pc:sldChg chg="addSp delSp modSp add mod ord modNotesTx">
        <pc:chgData name="Pr. Marcelo Augusto de Carvalho" userId="003edaac93cd75e4" providerId="LiveId" clId="{AAA6F648-7C4D-4C10-AB17-BDDC9D050D70}" dt="2024-12-06T18:04:07.853" v="2368" actId="207"/>
        <pc:sldMkLst>
          <pc:docMk/>
          <pc:sldMk cId="3170090237" sldId="312"/>
        </pc:sldMkLst>
        <pc:spChg chg="mod">
          <ac:chgData name="Pr. Marcelo Augusto de Carvalho" userId="003edaac93cd75e4" providerId="LiveId" clId="{AAA6F648-7C4D-4C10-AB17-BDDC9D050D70}" dt="2024-12-06T18:04:07.853" v="2368" actId="207"/>
          <ac:spMkLst>
            <pc:docMk/>
            <pc:sldMk cId="3170090237" sldId="312"/>
            <ac:spMk id="3" creationId="{66821633-B2F4-D3EF-4CD4-54463600E679}"/>
          </ac:spMkLst>
        </pc:spChg>
        <pc:picChg chg="add mod">
          <ac:chgData name="Pr. Marcelo Augusto de Carvalho" userId="003edaac93cd75e4" providerId="LiveId" clId="{AAA6F648-7C4D-4C10-AB17-BDDC9D050D70}" dt="2024-12-03T07:59:30.315" v="2335"/>
          <ac:picMkLst>
            <pc:docMk/>
            <pc:sldMk cId="3170090237" sldId="312"/>
            <ac:picMk id="2" creationId="{B231D58B-6CAA-29A9-C13D-13D6CED84CA2}"/>
          </ac:picMkLst>
        </pc:picChg>
        <pc:picChg chg="del">
          <ac:chgData name="Pr. Marcelo Augusto de Carvalho" userId="003edaac93cd75e4" providerId="LiveId" clId="{AAA6F648-7C4D-4C10-AB17-BDDC9D050D70}" dt="2024-12-03T07:58:30.426" v="2317" actId="478"/>
          <ac:picMkLst>
            <pc:docMk/>
            <pc:sldMk cId="3170090237" sldId="312"/>
            <ac:picMk id="7" creationId="{58D7EB5A-BFBF-B633-F3D9-46B206696DB1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32.020" v="2336"/>
        <pc:sldMkLst>
          <pc:docMk/>
          <pc:sldMk cId="1683009466" sldId="313"/>
        </pc:sldMkLst>
        <pc:spChg chg="mod">
          <ac:chgData name="Pr. Marcelo Augusto de Carvalho" userId="003edaac93cd75e4" providerId="LiveId" clId="{AAA6F648-7C4D-4C10-AB17-BDDC9D050D70}" dt="2024-12-02T17:06:39.759" v="1183" actId="20577"/>
          <ac:spMkLst>
            <pc:docMk/>
            <pc:sldMk cId="1683009466" sldId="313"/>
            <ac:spMk id="3" creationId="{2FF8D013-E05D-8235-5AFC-F9EBCD8E6F8D}"/>
          </ac:spMkLst>
        </pc:spChg>
        <pc:picChg chg="add mod">
          <ac:chgData name="Pr. Marcelo Augusto de Carvalho" userId="003edaac93cd75e4" providerId="LiveId" clId="{AAA6F648-7C4D-4C10-AB17-BDDC9D050D70}" dt="2024-12-03T07:59:32.020" v="2336"/>
          <ac:picMkLst>
            <pc:docMk/>
            <pc:sldMk cId="1683009466" sldId="313"/>
            <ac:picMk id="2" creationId="{D2425FFA-3DFD-4D0F-8A7C-900A56871932}"/>
          </ac:picMkLst>
        </pc:picChg>
        <pc:picChg chg="del">
          <ac:chgData name="Pr. Marcelo Augusto de Carvalho" userId="003edaac93cd75e4" providerId="LiveId" clId="{AAA6F648-7C4D-4C10-AB17-BDDC9D050D70}" dt="2024-12-03T07:58:32.387" v="2318" actId="478"/>
          <ac:picMkLst>
            <pc:docMk/>
            <pc:sldMk cId="1683009466" sldId="313"/>
            <ac:picMk id="7" creationId="{43EE4CD4-2787-4AE3-5E58-B835B677F55C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36.151" v="2337"/>
        <pc:sldMkLst>
          <pc:docMk/>
          <pc:sldMk cId="361364814" sldId="314"/>
        </pc:sldMkLst>
        <pc:spChg chg="mod">
          <ac:chgData name="Pr. Marcelo Augusto de Carvalho" userId="003edaac93cd75e4" providerId="LiveId" clId="{AAA6F648-7C4D-4C10-AB17-BDDC9D050D70}" dt="2024-12-02T17:12:00.785" v="1226" actId="1035"/>
          <ac:spMkLst>
            <pc:docMk/>
            <pc:sldMk cId="361364814" sldId="314"/>
            <ac:spMk id="3" creationId="{2AC53ECB-D230-73DA-C119-BA389223E485}"/>
          </ac:spMkLst>
        </pc:spChg>
        <pc:picChg chg="add mod">
          <ac:chgData name="Pr. Marcelo Augusto de Carvalho" userId="003edaac93cd75e4" providerId="LiveId" clId="{AAA6F648-7C4D-4C10-AB17-BDDC9D050D70}" dt="2024-12-03T07:59:36.151" v="2337"/>
          <ac:picMkLst>
            <pc:docMk/>
            <pc:sldMk cId="361364814" sldId="314"/>
            <ac:picMk id="2" creationId="{6A57236C-B5DE-C0BC-4EA0-2E64AAB9AF2A}"/>
          </ac:picMkLst>
        </pc:picChg>
        <pc:picChg chg="del">
          <ac:chgData name="Pr. Marcelo Augusto de Carvalho" userId="003edaac93cd75e4" providerId="LiveId" clId="{AAA6F648-7C4D-4C10-AB17-BDDC9D050D70}" dt="2024-12-03T07:58:35.975" v="2319" actId="478"/>
          <ac:picMkLst>
            <pc:docMk/>
            <pc:sldMk cId="361364814" sldId="314"/>
            <ac:picMk id="7" creationId="{18E97EC9-FCE4-94E9-1C4B-12C19EAC8B2B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40.315" v="2338"/>
        <pc:sldMkLst>
          <pc:docMk/>
          <pc:sldMk cId="985835729" sldId="315"/>
        </pc:sldMkLst>
        <pc:spChg chg="mod">
          <ac:chgData name="Pr. Marcelo Augusto de Carvalho" userId="003edaac93cd75e4" providerId="LiveId" clId="{AAA6F648-7C4D-4C10-AB17-BDDC9D050D70}" dt="2024-12-02T17:18:13.970" v="1465" actId="1036"/>
          <ac:spMkLst>
            <pc:docMk/>
            <pc:sldMk cId="985835729" sldId="315"/>
            <ac:spMk id="3" creationId="{738FAA7A-86FB-77C6-518C-52250214B80E}"/>
          </ac:spMkLst>
        </pc:spChg>
        <pc:picChg chg="add mod">
          <ac:chgData name="Pr. Marcelo Augusto de Carvalho" userId="003edaac93cd75e4" providerId="LiveId" clId="{AAA6F648-7C4D-4C10-AB17-BDDC9D050D70}" dt="2024-12-03T07:59:40.315" v="2338"/>
          <ac:picMkLst>
            <pc:docMk/>
            <pc:sldMk cId="985835729" sldId="315"/>
            <ac:picMk id="2" creationId="{7A47551C-3430-093C-51C4-90DD3B13A39B}"/>
          </ac:picMkLst>
        </pc:picChg>
        <pc:picChg chg="del">
          <ac:chgData name="Pr. Marcelo Augusto de Carvalho" userId="003edaac93cd75e4" providerId="LiveId" clId="{AAA6F648-7C4D-4C10-AB17-BDDC9D050D70}" dt="2024-12-03T07:58:38.002" v="2320" actId="478"/>
          <ac:picMkLst>
            <pc:docMk/>
            <pc:sldMk cId="985835729" sldId="315"/>
            <ac:picMk id="7" creationId="{E5D1EE52-9B43-BF58-432F-41FF596E6419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42.551" v="2339"/>
        <pc:sldMkLst>
          <pc:docMk/>
          <pc:sldMk cId="1935698300" sldId="316"/>
        </pc:sldMkLst>
        <pc:spChg chg="mod">
          <ac:chgData name="Pr. Marcelo Augusto de Carvalho" userId="003edaac93cd75e4" providerId="LiveId" clId="{AAA6F648-7C4D-4C10-AB17-BDDC9D050D70}" dt="2024-12-02T17:16:35.931" v="1419" actId="1036"/>
          <ac:spMkLst>
            <pc:docMk/>
            <pc:sldMk cId="1935698300" sldId="316"/>
            <ac:spMk id="3" creationId="{B473A6D3-2989-FE45-5A86-3D83F9332CA3}"/>
          </ac:spMkLst>
        </pc:spChg>
        <pc:picChg chg="add mod">
          <ac:chgData name="Pr. Marcelo Augusto de Carvalho" userId="003edaac93cd75e4" providerId="LiveId" clId="{AAA6F648-7C4D-4C10-AB17-BDDC9D050D70}" dt="2024-12-03T07:59:42.551" v="2339"/>
          <ac:picMkLst>
            <pc:docMk/>
            <pc:sldMk cId="1935698300" sldId="316"/>
            <ac:picMk id="2" creationId="{936D8030-5E6B-6823-5C7A-1D006206143B}"/>
          </ac:picMkLst>
        </pc:picChg>
        <pc:picChg chg="del">
          <ac:chgData name="Pr. Marcelo Augusto de Carvalho" userId="003edaac93cd75e4" providerId="LiveId" clId="{AAA6F648-7C4D-4C10-AB17-BDDC9D050D70}" dt="2024-12-03T07:58:41.996" v="2321" actId="478"/>
          <ac:picMkLst>
            <pc:docMk/>
            <pc:sldMk cId="1935698300" sldId="316"/>
            <ac:picMk id="7" creationId="{71EEE9EA-8D8C-E9F5-F81D-5B2B2D4AB1BB}"/>
          </ac:picMkLst>
        </pc:picChg>
      </pc:sldChg>
      <pc:sldChg chg="addSp delSp modSp add mod ord modNotesTx">
        <pc:chgData name="Pr. Marcelo Augusto de Carvalho" userId="003edaac93cd75e4" providerId="LiveId" clId="{AAA6F648-7C4D-4C10-AB17-BDDC9D050D70}" dt="2024-12-06T18:05:46.169" v="2371" actId="207"/>
        <pc:sldMkLst>
          <pc:docMk/>
          <pc:sldMk cId="2321451033" sldId="317"/>
        </pc:sldMkLst>
        <pc:spChg chg="mod">
          <ac:chgData name="Pr. Marcelo Augusto de Carvalho" userId="003edaac93cd75e4" providerId="LiveId" clId="{AAA6F648-7C4D-4C10-AB17-BDDC9D050D70}" dt="2024-12-06T18:05:46.169" v="2371" actId="207"/>
          <ac:spMkLst>
            <pc:docMk/>
            <pc:sldMk cId="2321451033" sldId="317"/>
            <ac:spMk id="3" creationId="{A3B172E4-C829-084B-E4C2-00981FDBF99C}"/>
          </ac:spMkLst>
        </pc:spChg>
        <pc:picChg chg="add mod">
          <ac:chgData name="Pr. Marcelo Augusto de Carvalho" userId="003edaac93cd75e4" providerId="LiveId" clId="{AAA6F648-7C4D-4C10-AB17-BDDC9D050D70}" dt="2024-12-03T07:59:44.607" v="2340"/>
          <ac:picMkLst>
            <pc:docMk/>
            <pc:sldMk cId="2321451033" sldId="317"/>
            <ac:picMk id="2" creationId="{1052C470-2C37-54F2-1DA7-21F0764E0DC7}"/>
          </ac:picMkLst>
        </pc:picChg>
        <pc:picChg chg="del">
          <ac:chgData name="Pr. Marcelo Augusto de Carvalho" userId="003edaac93cd75e4" providerId="LiveId" clId="{AAA6F648-7C4D-4C10-AB17-BDDC9D050D70}" dt="2024-12-03T07:58:43.992" v="2322" actId="478"/>
          <ac:picMkLst>
            <pc:docMk/>
            <pc:sldMk cId="2321451033" sldId="317"/>
            <ac:picMk id="7" creationId="{783B42ED-DD53-D517-2609-1BFB35A2BA71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48.105" v="2341"/>
        <pc:sldMkLst>
          <pc:docMk/>
          <pc:sldMk cId="1214444723" sldId="318"/>
        </pc:sldMkLst>
        <pc:spChg chg="mod">
          <ac:chgData name="Pr. Marcelo Augusto de Carvalho" userId="003edaac93cd75e4" providerId="LiveId" clId="{AAA6F648-7C4D-4C10-AB17-BDDC9D050D70}" dt="2024-12-02T17:21:59.241" v="1526" actId="1036"/>
          <ac:spMkLst>
            <pc:docMk/>
            <pc:sldMk cId="1214444723" sldId="318"/>
            <ac:spMk id="3" creationId="{175A2564-18F0-E586-13DE-F864FFBC2DD0}"/>
          </ac:spMkLst>
        </pc:spChg>
        <pc:picChg chg="add mod">
          <ac:chgData name="Pr. Marcelo Augusto de Carvalho" userId="003edaac93cd75e4" providerId="LiveId" clId="{AAA6F648-7C4D-4C10-AB17-BDDC9D050D70}" dt="2024-12-03T07:59:48.105" v="2341"/>
          <ac:picMkLst>
            <pc:docMk/>
            <pc:sldMk cId="1214444723" sldId="318"/>
            <ac:picMk id="2" creationId="{644EFDB5-D7A6-35D8-2726-331C09835190}"/>
          </ac:picMkLst>
        </pc:picChg>
        <pc:picChg chg="del">
          <ac:chgData name="Pr. Marcelo Augusto de Carvalho" userId="003edaac93cd75e4" providerId="LiveId" clId="{AAA6F648-7C4D-4C10-AB17-BDDC9D050D70}" dt="2024-12-03T07:58:47.185" v="2323" actId="478"/>
          <ac:picMkLst>
            <pc:docMk/>
            <pc:sldMk cId="1214444723" sldId="318"/>
            <ac:picMk id="7" creationId="{B9A193BF-C9F7-96C9-9CEB-DA4524C81F1D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54.448" v="2344"/>
        <pc:sldMkLst>
          <pc:docMk/>
          <pc:sldMk cId="1866609389" sldId="319"/>
        </pc:sldMkLst>
        <pc:spChg chg="mod">
          <ac:chgData name="Pr. Marcelo Augusto de Carvalho" userId="003edaac93cd75e4" providerId="LiveId" clId="{AAA6F648-7C4D-4C10-AB17-BDDC9D050D70}" dt="2024-12-02T17:26:58.125" v="1639" actId="1036"/>
          <ac:spMkLst>
            <pc:docMk/>
            <pc:sldMk cId="1866609389" sldId="319"/>
            <ac:spMk id="3" creationId="{F25DB106-4C65-DFE6-5F51-A47CA2FFEA29}"/>
          </ac:spMkLst>
        </pc:spChg>
        <pc:picChg chg="add mod">
          <ac:chgData name="Pr. Marcelo Augusto de Carvalho" userId="003edaac93cd75e4" providerId="LiveId" clId="{AAA6F648-7C4D-4C10-AB17-BDDC9D050D70}" dt="2024-12-03T07:59:54.448" v="2344"/>
          <ac:picMkLst>
            <pc:docMk/>
            <pc:sldMk cId="1866609389" sldId="319"/>
            <ac:picMk id="2" creationId="{3AE660BE-0212-9EB0-354A-7CF9CC76446B}"/>
          </ac:picMkLst>
        </pc:picChg>
        <pc:picChg chg="del">
          <ac:chgData name="Pr. Marcelo Augusto de Carvalho" userId="003edaac93cd75e4" providerId="LiveId" clId="{AAA6F648-7C4D-4C10-AB17-BDDC9D050D70}" dt="2024-12-03T07:58:56.924" v="2326" actId="478"/>
          <ac:picMkLst>
            <pc:docMk/>
            <pc:sldMk cId="1866609389" sldId="319"/>
            <ac:picMk id="7" creationId="{DA4D8A97-94C1-8E8B-0287-0D7AFA910302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6T18:04:39.769" v="2369"/>
        <pc:sldMkLst>
          <pc:docMk/>
          <pc:sldMk cId="1351568826" sldId="320"/>
        </pc:sldMkLst>
        <pc:spChg chg="mod">
          <ac:chgData name="Pr. Marcelo Augusto de Carvalho" userId="003edaac93cd75e4" providerId="LiveId" clId="{AAA6F648-7C4D-4C10-AB17-BDDC9D050D70}" dt="2024-12-02T17:34:19.343" v="1795" actId="1035"/>
          <ac:spMkLst>
            <pc:docMk/>
            <pc:sldMk cId="1351568826" sldId="320"/>
            <ac:spMk id="3" creationId="{DCB26280-6F32-B2B2-0579-5ACA96557B16}"/>
          </ac:spMkLst>
        </pc:spChg>
        <pc:picChg chg="add mod">
          <ac:chgData name="Pr. Marcelo Augusto de Carvalho" userId="003edaac93cd75e4" providerId="LiveId" clId="{AAA6F648-7C4D-4C10-AB17-BDDC9D050D70}" dt="2024-12-06T18:04:39.769" v="2369"/>
          <ac:picMkLst>
            <pc:docMk/>
            <pc:sldMk cId="1351568826" sldId="320"/>
            <ac:picMk id="2" creationId="{C546A131-EC8E-FA9B-9C2A-6DC8D7E0F83C}"/>
          </ac:picMkLst>
        </pc:picChg>
        <pc:picChg chg="del">
          <ac:chgData name="Pr. Marcelo Augusto de Carvalho" userId="003edaac93cd75e4" providerId="LiveId" clId="{AAA6F648-7C4D-4C10-AB17-BDDC9D050D70}" dt="2024-12-03T07:59:06.510" v="2329" actId="478"/>
          <ac:picMkLst>
            <pc:docMk/>
            <pc:sldMk cId="1351568826" sldId="320"/>
            <ac:picMk id="7" creationId="{5A716EA6-A868-69D0-33A0-DAFFD1960ED1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8:00:05.424" v="2348"/>
        <pc:sldMkLst>
          <pc:docMk/>
          <pc:sldMk cId="2510631140" sldId="321"/>
        </pc:sldMkLst>
        <pc:spChg chg="mod">
          <ac:chgData name="Pr. Marcelo Augusto de Carvalho" userId="003edaac93cd75e4" providerId="LiveId" clId="{AAA6F648-7C4D-4C10-AB17-BDDC9D050D70}" dt="2024-12-02T17:39:43.520" v="1864" actId="1036"/>
          <ac:spMkLst>
            <pc:docMk/>
            <pc:sldMk cId="2510631140" sldId="321"/>
            <ac:spMk id="3" creationId="{FFE00142-28FB-FBB0-B5EF-8D181214E31C}"/>
          </ac:spMkLst>
        </pc:spChg>
        <pc:picChg chg="add mod">
          <ac:chgData name="Pr. Marcelo Augusto de Carvalho" userId="003edaac93cd75e4" providerId="LiveId" clId="{AAA6F648-7C4D-4C10-AB17-BDDC9D050D70}" dt="2024-12-03T08:00:05.424" v="2348"/>
          <ac:picMkLst>
            <pc:docMk/>
            <pc:sldMk cId="2510631140" sldId="321"/>
            <ac:picMk id="2" creationId="{5A635044-0F15-1DF5-0A46-B816DF558144}"/>
          </ac:picMkLst>
        </pc:picChg>
        <pc:picChg chg="del">
          <ac:chgData name="Pr. Marcelo Augusto de Carvalho" userId="003edaac93cd75e4" providerId="LiveId" clId="{AAA6F648-7C4D-4C10-AB17-BDDC9D050D70}" dt="2024-12-03T07:59:10.647" v="2331" actId="478"/>
          <ac:picMkLst>
            <pc:docMk/>
            <pc:sldMk cId="2510631140" sldId="321"/>
            <ac:picMk id="7" creationId="{3B973454-E12D-A7E3-7DD5-DA39D777F459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25.263" v="2333"/>
        <pc:sldMkLst>
          <pc:docMk/>
          <pc:sldMk cId="2526931614" sldId="322"/>
        </pc:sldMkLst>
        <pc:spChg chg="mod">
          <ac:chgData name="Pr. Marcelo Augusto de Carvalho" userId="003edaac93cd75e4" providerId="LiveId" clId="{AAA6F648-7C4D-4C10-AB17-BDDC9D050D70}" dt="2024-12-02T17:01:22.586" v="1044" actId="1035"/>
          <ac:spMkLst>
            <pc:docMk/>
            <pc:sldMk cId="2526931614" sldId="322"/>
            <ac:spMk id="3" creationId="{657EDC8B-C01D-A936-6466-96ABF46C4645}"/>
          </ac:spMkLst>
        </pc:spChg>
        <pc:picChg chg="add mod">
          <ac:chgData name="Pr. Marcelo Augusto de Carvalho" userId="003edaac93cd75e4" providerId="LiveId" clId="{AAA6F648-7C4D-4C10-AB17-BDDC9D050D70}" dt="2024-12-03T07:59:25.263" v="2333"/>
          <ac:picMkLst>
            <pc:docMk/>
            <pc:sldMk cId="2526931614" sldId="322"/>
            <ac:picMk id="2" creationId="{5829959E-DB76-917F-5F24-189AAC62F5EE}"/>
          </ac:picMkLst>
        </pc:picChg>
        <pc:picChg chg="del">
          <ac:chgData name="Pr. Marcelo Augusto de Carvalho" userId="003edaac93cd75e4" providerId="LiveId" clId="{AAA6F648-7C4D-4C10-AB17-BDDC9D050D70}" dt="2024-12-03T07:58:23.639" v="2315" actId="478"/>
          <ac:picMkLst>
            <pc:docMk/>
            <pc:sldMk cId="2526931614" sldId="322"/>
            <ac:picMk id="7" creationId="{DE758271-4A41-8912-53BE-FFC320679FE5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28.544" v="2334"/>
        <pc:sldMkLst>
          <pc:docMk/>
          <pc:sldMk cId="587830381" sldId="323"/>
        </pc:sldMkLst>
        <pc:spChg chg="mod">
          <ac:chgData name="Pr. Marcelo Augusto de Carvalho" userId="003edaac93cd75e4" providerId="LiveId" clId="{AAA6F648-7C4D-4C10-AB17-BDDC9D050D70}" dt="2024-12-02T17:02:30.848" v="1071" actId="1036"/>
          <ac:spMkLst>
            <pc:docMk/>
            <pc:sldMk cId="587830381" sldId="323"/>
            <ac:spMk id="3" creationId="{0770970B-9626-F80C-9F93-86D36B2FFBD5}"/>
          </ac:spMkLst>
        </pc:spChg>
        <pc:picChg chg="add mod">
          <ac:chgData name="Pr. Marcelo Augusto de Carvalho" userId="003edaac93cd75e4" providerId="LiveId" clId="{AAA6F648-7C4D-4C10-AB17-BDDC9D050D70}" dt="2024-12-03T07:59:28.544" v="2334"/>
          <ac:picMkLst>
            <pc:docMk/>
            <pc:sldMk cId="587830381" sldId="323"/>
            <ac:picMk id="2" creationId="{1382ED22-C23B-2312-0641-36DA28B365B5}"/>
          </ac:picMkLst>
        </pc:picChg>
        <pc:picChg chg="del">
          <ac:chgData name="Pr. Marcelo Augusto de Carvalho" userId="003edaac93cd75e4" providerId="LiveId" clId="{AAA6F648-7C4D-4C10-AB17-BDDC9D050D70}" dt="2024-12-03T07:58:28.080" v="2316" actId="478"/>
          <ac:picMkLst>
            <pc:docMk/>
            <pc:sldMk cId="587830381" sldId="323"/>
            <ac:picMk id="7" creationId="{F66CC96A-98C5-C65A-FD63-29142D06EB4B}"/>
          </ac:picMkLst>
        </pc:picChg>
      </pc:sldChg>
      <pc:sldChg chg="addSp modSp add mod">
        <pc:chgData name="Pr. Marcelo Augusto de Carvalho" userId="003edaac93cd75e4" providerId="LiveId" clId="{AAA6F648-7C4D-4C10-AB17-BDDC9D050D70}" dt="2024-12-06T18:06:17.386" v="2381" actId="1036"/>
        <pc:sldMkLst>
          <pc:docMk/>
          <pc:sldMk cId="1249079993" sldId="324"/>
        </pc:sldMkLst>
        <pc:spChg chg="mod">
          <ac:chgData name="Pr. Marcelo Augusto de Carvalho" userId="003edaac93cd75e4" providerId="LiveId" clId="{AAA6F648-7C4D-4C10-AB17-BDDC9D050D70}" dt="2024-12-06T18:06:17.386" v="2381" actId="1036"/>
          <ac:spMkLst>
            <pc:docMk/>
            <pc:sldMk cId="1249079993" sldId="324"/>
            <ac:spMk id="5" creationId="{02115F32-4243-A761-D7AB-D20159A2C381}"/>
          </ac:spMkLst>
        </pc:spChg>
        <pc:picChg chg="add mod ord">
          <ac:chgData name="Pr. Marcelo Augusto de Carvalho" userId="003edaac93cd75e4" providerId="LiveId" clId="{AAA6F648-7C4D-4C10-AB17-BDDC9D050D70}" dt="2024-12-03T07:49:02.971" v="2083" actId="171"/>
          <ac:picMkLst>
            <pc:docMk/>
            <pc:sldMk cId="1249079993" sldId="324"/>
            <ac:picMk id="3" creationId="{792A57BE-FEE7-FD9D-693F-1C9B66A9A99A}"/>
          </ac:picMkLst>
        </pc:picChg>
      </pc:sldChg>
      <pc:sldChg chg="add del">
        <pc:chgData name="Pr. Marcelo Augusto de Carvalho" userId="003edaac93cd75e4" providerId="LiveId" clId="{AAA6F648-7C4D-4C10-AB17-BDDC9D050D70}" dt="2024-12-02T17:12:30.580" v="1227" actId="47"/>
        <pc:sldMkLst>
          <pc:docMk/>
          <pc:sldMk cId="1611334931" sldId="325"/>
        </pc:sldMkLst>
      </pc:sldChg>
      <pc:sldChg chg="addSp delSp modSp add mod modNotesTx">
        <pc:chgData name="Pr. Marcelo Augusto de Carvalho" userId="003edaac93cd75e4" providerId="LiveId" clId="{AAA6F648-7C4D-4C10-AB17-BDDC9D050D70}" dt="2024-12-03T07:59:49.236" v="2342"/>
        <pc:sldMkLst>
          <pc:docMk/>
          <pc:sldMk cId="2854702260" sldId="325"/>
        </pc:sldMkLst>
        <pc:spChg chg="mod">
          <ac:chgData name="Pr. Marcelo Augusto de Carvalho" userId="003edaac93cd75e4" providerId="LiveId" clId="{AAA6F648-7C4D-4C10-AB17-BDDC9D050D70}" dt="2024-12-02T17:23:48.184" v="1586" actId="6549"/>
          <ac:spMkLst>
            <pc:docMk/>
            <pc:sldMk cId="2854702260" sldId="325"/>
            <ac:spMk id="3" creationId="{0B9C1DF2-E12D-5195-B5B6-E5A961B83FA8}"/>
          </ac:spMkLst>
        </pc:spChg>
        <pc:picChg chg="add mod">
          <ac:chgData name="Pr. Marcelo Augusto de Carvalho" userId="003edaac93cd75e4" providerId="LiveId" clId="{AAA6F648-7C4D-4C10-AB17-BDDC9D050D70}" dt="2024-12-03T07:59:49.236" v="2342"/>
          <ac:picMkLst>
            <pc:docMk/>
            <pc:sldMk cId="2854702260" sldId="325"/>
            <ac:picMk id="2" creationId="{AB09002B-22B4-B100-0E45-14E2E09C32CE}"/>
          </ac:picMkLst>
        </pc:picChg>
        <pc:picChg chg="del">
          <ac:chgData name="Pr. Marcelo Augusto de Carvalho" userId="003edaac93cd75e4" providerId="LiveId" clId="{AAA6F648-7C4D-4C10-AB17-BDDC9D050D70}" dt="2024-12-03T07:58:49.130" v="2324" actId="478"/>
          <ac:picMkLst>
            <pc:docMk/>
            <pc:sldMk cId="2854702260" sldId="325"/>
            <ac:picMk id="7" creationId="{F5916E85-26D8-5162-4983-E6EE3FF26F8B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52.658" v="2343"/>
        <pc:sldMkLst>
          <pc:docMk/>
          <pc:sldMk cId="2538000969" sldId="326"/>
        </pc:sldMkLst>
        <pc:spChg chg="mod">
          <ac:chgData name="Pr. Marcelo Augusto de Carvalho" userId="003edaac93cd75e4" providerId="LiveId" clId="{AAA6F648-7C4D-4C10-AB17-BDDC9D050D70}" dt="2024-12-02T17:25:48.122" v="1617" actId="1036"/>
          <ac:spMkLst>
            <pc:docMk/>
            <pc:sldMk cId="2538000969" sldId="326"/>
            <ac:spMk id="3" creationId="{66B390D6-13C0-78F5-3576-EF3678526DC5}"/>
          </ac:spMkLst>
        </pc:spChg>
        <pc:picChg chg="add mod">
          <ac:chgData name="Pr. Marcelo Augusto de Carvalho" userId="003edaac93cd75e4" providerId="LiveId" clId="{AAA6F648-7C4D-4C10-AB17-BDDC9D050D70}" dt="2024-12-03T07:59:52.658" v="2343"/>
          <ac:picMkLst>
            <pc:docMk/>
            <pc:sldMk cId="2538000969" sldId="326"/>
            <ac:picMk id="2" creationId="{5B624D3F-1BD7-6A05-E3B9-0E9945D9BF55}"/>
          </ac:picMkLst>
        </pc:picChg>
        <pc:picChg chg="del">
          <ac:chgData name="Pr. Marcelo Augusto de Carvalho" userId="003edaac93cd75e4" providerId="LiveId" clId="{AAA6F648-7C4D-4C10-AB17-BDDC9D050D70}" dt="2024-12-03T07:58:52.517" v="2325" actId="478"/>
          <ac:picMkLst>
            <pc:docMk/>
            <pc:sldMk cId="2538000969" sldId="326"/>
            <ac:picMk id="7" creationId="{36A19F6A-0172-6CFC-5C73-0B4CE7005C43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58.472" v="2345"/>
        <pc:sldMkLst>
          <pc:docMk/>
          <pc:sldMk cId="2637652626" sldId="327"/>
        </pc:sldMkLst>
        <pc:spChg chg="mod">
          <ac:chgData name="Pr. Marcelo Augusto de Carvalho" userId="003edaac93cd75e4" providerId="LiveId" clId="{AAA6F648-7C4D-4C10-AB17-BDDC9D050D70}" dt="2024-12-02T17:32:09.515" v="1784" actId="1036"/>
          <ac:spMkLst>
            <pc:docMk/>
            <pc:sldMk cId="2637652626" sldId="327"/>
            <ac:spMk id="3" creationId="{2ECF2851-AFD2-4DAC-8BC3-5450CDBF5A63}"/>
          </ac:spMkLst>
        </pc:spChg>
        <pc:picChg chg="add mod">
          <ac:chgData name="Pr. Marcelo Augusto de Carvalho" userId="003edaac93cd75e4" providerId="LiveId" clId="{AAA6F648-7C4D-4C10-AB17-BDDC9D050D70}" dt="2024-12-03T07:59:58.472" v="2345"/>
          <ac:picMkLst>
            <pc:docMk/>
            <pc:sldMk cId="2637652626" sldId="327"/>
            <ac:picMk id="2" creationId="{E5FD1712-FB66-1534-B746-65452A0DAB47}"/>
          </ac:picMkLst>
        </pc:picChg>
        <pc:picChg chg="del">
          <ac:chgData name="Pr. Marcelo Augusto de Carvalho" userId="003edaac93cd75e4" providerId="LiveId" clId="{AAA6F648-7C4D-4C10-AB17-BDDC9D050D70}" dt="2024-12-03T07:58:59.171" v="2327" actId="478"/>
          <ac:picMkLst>
            <pc:docMk/>
            <pc:sldMk cId="2637652626" sldId="327"/>
            <ac:picMk id="7" creationId="{D5501893-7050-A641-861D-416D3A464EEB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7:59:59.957" v="2346"/>
        <pc:sldMkLst>
          <pc:docMk/>
          <pc:sldMk cId="832757304" sldId="328"/>
        </pc:sldMkLst>
        <pc:spChg chg="mod">
          <ac:chgData name="Pr. Marcelo Augusto de Carvalho" userId="003edaac93cd75e4" providerId="LiveId" clId="{AAA6F648-7C4D-4C10-AB17-BDDC9D050D70}" dt="2024-12-02T17:31:59.819" v="1763" actId="14100"/>
          <ac:spMkLst>
            <pc:docMk/>
            <pc:sldMk cId="832757304" sldId="328"/>
            <ac:spMk id="3" creationId="{42CB0640-53E7-14E8-832C-333491E8E0A4}"/>
          </ac:spMkLst>
        </pc:spChg>
        <pc:picChg chg="add mod">
          <ac:chgData name="Pr. Marcelo Augusto de Carvalho" userId="003edaac93cd75e4" providerId="LiveId" clId="{AAA6F648-7C4D-4C10-AB17-BDDC9D050D70}" dt="2024-12-03T07:59:59.957" v="2346"/>
          <ac:picMkLst>
            <pc:docMk/>
            <pc:sldMk cId="832757304" sldId="328"/>
            <ac:picMk id="2" creationId="{FF89EA6D-2640-6618-C981-CDE1B2E4CA20}"/>
          </ac:picMkLst>
        </pc:picChg>
        <pc:picChg chg="del">
          <ac:chgData name="Pr. Marcelo Augusto de Carvalho" userId="003edaac93cd75e4" providerId="LiveId" clId="{AAA6F648-7C4D-4C10-AB17-BDDC9D050D70}" dt="2024-12-03T07:59:01.170" v="2328" actId="478"/>
          <ac:picMkLst>
            <pc:docMk/>
            <pc:sldMk cId="832757304" sldId="328"/>
            <ac:picMk id="7" creationId="{3FB2F30B-73A9-421E-F4F1-5D5FF319F14C}"/>
          </ac:picMkLst>
        </pc:picChg>
      </pc:sldChg>
      <pc:sldChg chg="addSp delSp modSp add mod modNotesTx">
        <pc:chgData name="Pr. Marcelo Augusto de Carvalho" userId="003edaac93cd75e4" providerId="LiveId" clId="{AAA6F648-7C4D-4C10-AB17-BDDC9D050D70}" dt="2024-12-03T08:00:02.650" v="2347"/>
        <pc:sldMkLst>
          <pc:docMk/>
          <pc:sldMk cId="1710303478" sldId="329"/>
        </pc:sldMkLst>
        <pc:spChg chg="mod">
          <ac:chgData name="Pr. Marcelo Augusto de Carvalho" userId="003edaac93cd75e4" providerId="LiveId" clId="{AAA6F648-7C4D-4C10-AB17-BDDC9D050D70}" dt="2024-12-02T17:38:26.061" v="1832" actId="1036"/>
          <ac:spMkLst>
            <pc:docMk/>
            <pc:sldMk cId="1710303478" sldId="329"/>
            <ac:spMk id="3" creationId="{0E6AA07D-5A12-BB05-065C-D134C2EF0B1F}"/>
          </ac:spMkLst>
        </pc:spChg>
        <pc:picChg chg="add mod">
          <ac:chgData name="Pr. Marcelo Augusto de Carvalho" userId="003edaac93cd75e4" providerId="LiveId" clId="{AAA6F648-7C4D-4C10-AB17-BDDC9D050D70}" dt="2024-12-03T08:00:02.650" v="2347"/>
          <ac:picMkLst>
            <pc:docMk/>
            <pc:sldMk cId="1710303478" sldId="329"/>
            <ac:picMk id="2" creationId="{7FD4D585-8C9E-06A8-BFB7-58AD9AC69A85}"/>
          </ac:picMkLst>
        </pc:picChg>
        <pc:picChg chg="del">
          <ac:chgData name="Pr. Marcelo Augusto de Carvalho" userId="003edaac93cd75e4" providerId="LiveId" clId="{AAA6F648-7C4D-4C10-AB17-BDDC9D050D70}" dt="2024-12-03T07:59:08.349" v="2330" actId="478"/>
          <ac:picMkLst>
            <pc:docMk/>
            <pc:sldMk cId="1710303478" sldId="329"/>
            <ac:picMk id="7" creationId="{B8DC5F7D-B0DF-5384-2AC2-A5BBBC733000}"/>
          </ac:picMkLst>
        </pc:picChg>
      </pc:sldChg>
      <pc:sldChg chg="add del">
        <pc:chgData name="Pr. Marcelo Augusto de Carvalho" userId="003edaac93cd75e4" providerId="LiveId" clId="{AAA6F648-7C4D-4C10-AB17-BDDC9D050D70}" dt="2024-12-02T17:32:30.983" v="1786" actId="47"/>
        <pc:sldMkLst>
          <pc:docMk/>
          <pc:sldMk cId="1910140251" sldId="329"/>
        </pc:sldMkLst>
      </pc:sldChg>
      <pc:sldChg chg="addSp delSp modSp add mod modNotesTx">
        <pc:chgData name="Pr. Marcelo Augusto de Carvalho" userId="003edaac93cd75e4" providerId="LiveId" clId="{AAA6F648-7C4D-4C10-AB17-BDDC9D050D70}" dt="2024-12-03T08:00:06.744" v="2349"/>
        <pc:sldMkLst>
          <pc:docMk/>
          <pc:sldMk cId="2455018444" sldId="330"/>
        </pc:sldMkLst>
        <pc:spChg chg="mod">
          <ac:chgData name="Pr. Marcelo Augusto de Carvalho" userId="003edaac93cd75e4" providerId="LiveId" clId="{AAA6F648-7C4D-4C10-AB17-BDDC9D050D70}" dt="2024-12-02T17:42:17.816" v="1885" actId="207"/>
          <ac:spMkLst>
            <pc:docMk/>
            <pc:sldMk cId="2455018444" sldId="330"/>
            <ac:spMk id="3" creationId="{9EB04EDE-EA3E-E837-A115-BD8DE4EEF4C7}"/>
          </ac:spMkLst>
        </pc:spChg>
        <pc:picChg chg="add mod">
          <ac:chgData name="Pr. Marcelo Augusto de Carvalho" userId="003edaac93cd75e4" providerId="LiveId" clId="{AAA6F648-7C4D-4C10-AB17-BDDC9D050D70}" dt="2024-12-03T08:00:06.744" v="2349"/>
          <ac:picMkLst>
            <pc:docMk/>
            <pc:sldMk cId="2455018444" sldId="330"/>
            <ac:picMk id="2" creationId="{E315C78A-C916-7C68-8425-48461CACA62F}"/>
          </ac:picMkLst>
        </pc:picChg>
        <pc:picChg chg="del">
          <ac:chgData name="Pr. Marcelo Augusto de Carvalho" userId="003edaac93cd75e4" providerId="LiveId" clId="{AAA6F648-7C4D-4C10-AB17-BDDC9D050D70}" dt="2024-12-03T07:59:13.863" v="2332" actId="478"/>
          <ac:picMkLst>
            <pc:docMk/>
            <pc:sldMk cId="2455018444" sldId="330"/>
            <ac:picMk id="7" creationId="{C0B01C47-4854-25C5-828D-01256789B4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7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CBCF-E298-61B0-ADF8-EBD6E8778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C04E4E4-1CE7-59A6-6F85-74405B538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E293AC-1E35-60A7-5286-4527249C8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DB7BDC-803C-BBBC-2A82-1B1E00719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438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2A347-DF36-5CE0-CE1C-038701F61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E8198F-7DFA-8B27-E22A-5A2D893C6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BA9F375-C3CC-7657-9774-4814AD4BD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deu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Noé as dimensões exatas da arca, e instruções explícitas com relação à sua construção em todos os pormenores. A sabedoria humana não poderia ter concebido uma estrutura de tão grande resistência e durabilidade.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 ao casco de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navio,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que pudesse flutuar sobre a água; mas nalguns sentidos muito mais se parecia com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casa.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material era o cipreste, ou madeira de Gofer, a qual estaria isenta de apodrecimento durante centenas de anos. Devido ao grande tamanho das árvores, e a natureza da madeira, muito mais trabalho era então exigido do que hoje para preparar a madeira, mesmo com a força maior que possuíam os homens.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arca não podia por si ter resistido à tempestade que deve ria sobrevir à Terra. Unicamente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podia preservar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Seus servos das águas tempestuosas.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0E0183-ECB2-D818-2114-F103732CE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032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4C543-946F-F646-329D-1A2151F30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D0E51F-8057-7947-E93A-B43C9457C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A7BCC98-5445-4C99-9FB4-854F2A994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36A33C-E8BE-387C-4F22-E37FE1830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021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8422A-8BBC-2EA9-8521-69C8C8378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C96B4D-4CC8-4FC3-5683-3E9A8D374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374D22-8545-0C26-21BC-49C38D81D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 ficaram profundamente convencidos, e teriam atendido às palavras de aviso; mas tantos havia para zombar e ridicularizar, que eles partilharam do mesmo espírito, resistiram aos convites da misericórdia, e logo se acharam entre os mais ousados e arrogantes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escarnecedores;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pois ninguém é tão descuidado e tão longe vai no pecado como aqueles que tiveram uma vez a luz, mas resistiram ao convincente Espírito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professavam ser adoradores de Deus. Pretendiam que seus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ídolos eram representações da divindade,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que por meio deles o povo poderia obter uma concepção mais clara do Ser divino. Esta classe estava entre as principais a rejeita rem a pregação de Noé. Esforçando-se eles para representarem a Deus por meio de objetos materiais,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cegavam a mente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Sua majestade e poder; deixavam de compenetrar-se da santidade de Seu caráter, ou da natureza sagrada e imutável de Seus mandamentos.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Generalizando-se o pecado,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pareceu cada vez menos maligno, e declararam finalmente que a lei divina não mais estava em vigor; que era contrário ao caráter de Deus castigar a transgressão; e negaram que Seus juízos viessem a cair sobre a Terra.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Grandes homens, mundanos e honrados, e homens sábios, repetiam o mesmo. “As ameaças de Deus”, diziam eles, “têm por fim intimidar, e nunca se cumprirão. Fiquem em paz; não temam! Noé é um fanático extravagante.”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AA88AC-CA97-A7CD-7B1E-53943A5A9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715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07BE5-347A-AF84-519E-678AC275E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C7E85A7-D11B-AF0A-FC7C-56A7646AF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9B06A04-318E-5EC5-F75B-B6970F634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3507B5-7F81-D288-B32D-116F25C91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347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7C260-1622-DA4C-077A-51DC974BB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4EEACD-8F90-57D3-2259-F09FE34C7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5E39179-BA3C-CF63-A21F-12E837DFA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mundo antediluviano raciocinava que durante séculos as leis da natureza tinham estado fixas. Passando-se o tempo, sem qualquer mudança aparente na natureza, os homens cujo coração tinha por vezes tremido pelo receio, começaram a refazer-se.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Raciocinavam,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natureza está acima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Deus da natureza, e que suas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são tão firmemente estabelecidas que o próprio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não as pode mudar.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Raciocinando que a natureza se desviaria de seu curso, se a mensagem de Noé fosse correta, tornavam aquela mensagem, na mente do povo uma ilusão, um grande engano.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Afirmavam que, se havia alguma verdade no que Noé dissera, 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homens de fama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— os sábios, os prudentes, os grandes homens — compreenderiam essa questão.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34B91F-9EDE-34CF-7D96-88BBE6D12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47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97706-6D17-3206-AE94-EDF2D753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5B9781-E627-FC1C-F0E1-7FE252F59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F373E03-F8DF-62B9-2C9D-316CDA3EE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6E9B8E-914D-0A68-A613-1A7809A80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0669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B2AEB-CF8A-A6BD-54B6-1C25ECC5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911EB8-45BF-1BEE-56CA-894748BAE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AFFA279-19AD-29CA-CEF6-869143757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Noé estava a apregoar sua mensagem de advertência ao mundo, suas obras testificavam de sua sinceridade. Assim foi que sua fé se aperfeiçoou, e se evidenciou. Ele deu ao mundo o exemplo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crer precisamente o que Deus diz.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Tudo quanto possuía, empregou na arca.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Noé permanecia semelhante a uma rocha em meio da tempestade. Rodeado pelo desdém e ridículo popular, distinguia-se por sua santa integridade e fidelidade inabalável. A ligação com Deus tornava-o forte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20BD5B-E6B8-EF4C-82A3-97F02F12E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270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1BCCB-3E96-770E-9F57-F7A18761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8F5004-DDA7-40E8-B6F7-224CD94BA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A0691B-CC20-F4FA-D0D9-FE405866F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5337FF-CFA8-5503-5385-7AB644A61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983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2EE99-F11E-EF3B-8ECC-70D1210B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C59800-9535-CF18-1443-7180E6660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E955993-60D0-609A-6651-63433816B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advertência de Noé tinha sido rejeitada pelo mundo, mas de sua influência e exemplo resultaram bênçãos para a sua família. Como recompensa de sua fidelidade e integridade, Deus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salvou com ele todos os membros de sua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2E8C99-2C82-5604-5CEC-B51DD48EE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98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6EFF0-2EF4-30C2-093F-C41F7A07A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012C232-C236-C947-3794-2836426AA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BEF3F6-5DF9-7C29-ECAA-CD4831AFF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8C3720-2599-3449-567F-28C2C7B6F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636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A36F-6EC8-3BB0-D06D-BCEFFD72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C00BD9-53AE-90F4-9ABC-1AFD05970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675801-F80E-CD92-3A9F-CA9A1D101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os antediluvianos tivessem acreditado na advertência, e se houvessem arrependido de suas más ações, o Senhor teria desviado Sua ira, como mais tarde fez em relação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Nínive.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arca estava concluída e agora o servo de Deus fez o seu último e solene apelo ao povo. De novo rejeitaram suas palavras, e levantaram a voz em zombaria e escárnio.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Subitamente veio silêncio sobre a turba zombadora. Animais de toda a espécie, os mais ferozes bem como os mais mansos, foram vistos vindo das montanhas e florestas, e encaminhando-se silenciosamente para a arca.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animais obedeciam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mandado de Deus, enquanto os homens eram desobedientes. Guiados por santos anjos, “entraram de dois em dois para Noé na arca” (Gênesis 7:9), e os animais limpos em porções de sete.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304B53-58CE-BB2E-472F-794CC2F15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642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F1206-3435-2942-8E4A-E3F94181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524CF9C-BF54-BABD-944C-55614A5A1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B15608B-4F1D-0AEC-2C48-C50A8B0B1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mundo olhava com admiração, e alguns com medo. Foram chamados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filósofos para explicarem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singular ocorrência, mas em vão. Era um mistério que eles não podiam penetrar.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contemplar a raça condenada, o Sol a resplandecer em sua glória, e a Terra vestida quase em edênica beleza,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baniram seus temores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crescentes com divertimento ruidoso, e, com suas ações de violência, pareciam convidar sobre si o castigo da ira de Deus já despertada.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Viu-se um lampejo de luz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deslumbrante, e uma nuvem de glória, mais vívida que o relâmpago, desceu do céu e pairou diante da entrada da arca. A porta maciça, que era impossível àqueles que dentro estavam fechar, girou vagarosamente ao seu lugar por meio de mãos invisíveis. Noé ficou encerrado, e os que rejeitaram a misericórdia de Deus, excluídos. O selo do Céu estava naquela porta; Deus a havia fechado, e somente Deus a poderia abrir.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37D02E-F67A-C53B-8FE7-547AB8FFC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064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45FDE-51AE-BA6B-3438-BECFF8300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33CDA5-851D-804D-97A0-45FF88D00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762767D-DC24-55DE-93AE-20C51CFB3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sete dias depois que Noé e sua família entraram na arca, não apareceu sinal da tempestade vindoura. Fora durante este tempo provada a sua fé. Foi um tempo de triunfo para o povo, lá fora.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Apesar das cenas solenes que haviam testemunhado, a saber, os animais e as aves entrando na arca, e o anjo de Deus fechando a porta,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continuaram eles ainda com seu divertimento e orgia,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fazendo mesmo zombaria daquelas assinaladas manifestações do poder de Deus. Reuniam-se em multidões em redor da arca, escarnecendo dos que dentro se encontravam, com uma arrogante violência a que nunca antes se haviam arriscado.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D51CC0-EDED-DEA3-ED6E-AB611F67C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25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C3BB-362F-FBE9-F5C7-E94E16B15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939823-09F9-63CC-CB89-20739573E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B8655A-94CF-6FD7-F274-BBB7797D8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A58707-EB3A-5781-F78D-AA7F9F20E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4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172C9-2190-BAC7-5955-E519EDBFD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7524E0-4FC5-1917-F19D-413378B64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8E0E0B-789D-8448-D38D-DB8FDDFC8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ao oitavo dia grandes gotas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chuva começaram a cair.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animais estavam vagueando de um lado para outro no mais desenfreado terror, e seus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gritos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discordantes pareciam lamentar seu próprio destino e a sorte dos homens.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7:11. A água parecia vir das nuvens em grandes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cataratas.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rios romperam os seus limites, e inundaram os vales.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Jatos de água irrompiam da terra,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força indescritível, arremessando pedras maciças a muitos metros para o ar; e ao caírem, sepultavam-se profundamente no solo.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B57998-510B-AAE1-C65A-72E5DB30A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601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503D-D798-959E-0A42-8D43AC228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B46A55-B72D-4928-1A70-DFE3897D9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F7E74E-CCCD-E23C-ED4C-42E569995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povo viu a princípio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destruição das obras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suas mãos. Seus esplêndidos edifícios, e os belos jardins e bosques em que haviam colocado seus ídolos, eram destruídos pelos raios do céu, e as ruínas se espalhavam por toda parte. Os altares em que se haviam oferecido sacrifícios humanos, eram derribados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próprio Satanás,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fora obrigado a permanecer no meio dos elementos em fúria, temeu pela sua existência. Proferia maldições contra Deus, acusando-O de injustiça e crueldade.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46AA01-CA76-2112-C629-57A70808D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011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0852D-4B37-0D4C-DC45-265F5A702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3633A3-ACA6-8537-7B65-AFED6DB2E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F242407-6BD3-9F89-CD03-14CDAC82A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Alguns, em seu desespero, esforçavam-se por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penetrar na arca;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porém, a firme estrutura resistiu aos seus esforços. A pesada arca estremecia em cada fibra, ao ser batida pelos ventos impetuosos, e arremessada de uma vaga para outra. Os gritos dos animais, dentro, exprimiam o seu medo e dor. Mas, por entre os elementos em luta, continuou a flutuar 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segurança.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Anjos “magníficos em poder” foram comissionados para a guardar.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Os animais, expostos à tempestade, lançavam-se sobre o homem, como que a esperar dele auxílio. Alguns dentre o povo amarraram seus filhos e a si mesmos em cima de animais poderosos. O povo fugiu em busca de refúgio às mais altas montanhas. As águas vingadoras varreram o último retiro, e os desprezadores de Deus pereceram nas profundezas escuras. 2 Pedro 3:5-7.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CE72A2-22C3-2FB3-30AA-D36F803E6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146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B8250-96D0-4BF7-E887-40E95298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A7A845F-C6A6-940D-5854-87B7ADE0B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75DCBC-4459-5E20-4CE7-26377A61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1BC69A-21A6-54B8-289C-7B0663065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100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D032-FCC0-875E-341E-E57AE16B3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F0A944-D9D8-9DBC-8FA6-7D4BEF2E6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BC0DB8-7CBC-D237-3E91-39BA05833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Mateus 24:38, 39. Seu pecado consistia em tomar esses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dons sem gratidão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com o Doador, e aviltar-se condescendendo com o apetite sem restrições. Era-lhes lícito casarem.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casamento foi pervertido,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feito com que servisse às paixões.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Hoje aquilo que em si mesmo é lícito, é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levado ao excesso.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 apetite é satisfeito sem restrições. A intemperança embota as faculdades morais e espirituais, e prepara o caminho para a satisfação das más paixões. Multidões não se sentem sob qualquer obrigação moral de reprimirem seus desejos sensuais, e tornam-se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escravos da luxúria.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Os homens estão vivendo para os prazeres dos sentidos, para este mundo e para esta vida unicamente.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81ABD0-2EB3-C033-049B-CBFF2E65C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47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8CAD-DAD5-6C0A-1014-CBA3A8D93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C03DF16-36C0-8B52-1CEF-70BE4672D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850942E-5584-6A43-2AF4-6A5F768A4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extravagância invade todas as rodas da sociedade. A integridade é sacrificada pelo luxo e os tentação. Aqueles que se apressam em se fazerem ricos pervertem a justiça e oprimem os pobres; e “corpos” e “almas de homens” ainda são comprados e vendidos. Fraude, suborno e roubo ostentam-se, sem que sejam repreendidos, nos meios altos e baixos. A mídia está repleta de relatos de assassínios, crimes cometidos com tanto sangue frio e sem motivos que parece como se todo o instinto de humanidade estivesse extinguido. E estas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atrocidades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tornam uma ocorrência tão comum que dificilmente provocam um comentário ou despertam surpresa. O espírito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anarquia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está se insinuando em todas as nações, e as explosões sociais que de tempos em tempos provocam horror ao mundo não são senão indicações dos fogos contidos das paixões e ilegalidade, os quais, havendo es capado à sujeição, encherão a Terra com miséria e ruína.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D618B4-0BBF-5281-A45E-872FE0215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718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E6065-0EC5-B46D-551E-355CB89F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354694-70F1-749F-6B97-8F6D64136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005DB05-A896-8B96-7F77-596CD4FF2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DCDD26-E045-6FFC-B315-09559DD4C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319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4A8E5-C91C-63B1-CE4B-5F5D9C88E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6A48F4-A409-8ED9-2549-C2CB2A1EB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DFB963-D2B2-1F09-481D-BBF04D4FA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Estando a encerrar-se o seu tempo de graça, entregavam-se os antediluvianos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divertimentos e festas empolgantes.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que possuíam influência e poderio aplicavam-se em conservar a mente do povo ocupada com júbilo e prazer, para que não acontecesse alguém ficar impressionado pela última e solene advertência.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tempo de Noé, declaravam os filósofos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impossível ser o mundo destruído pela água;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assim, há hoje homens de ciência que se esforçam por provar que o mundo não pode ser destruído pelo fogo, ou seja, que isto seria incoerente com as leis da natureza. Mas o Deus da natureza, o autor e dirigente das leis da mesma natureza, pode fazer uso das obras de Suas mãos para servirem ao Seu propósito.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94EA9A-72C3-5415-FCA9-81E2CAF62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1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01032-CFD6-62E4-9FEA-7A37F8479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E6A9BD-AE2D-7421-1766-FDFEF2288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45E0818-F182-B4C5-D39C-FE4987816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toda a sua orgulhosa filosofia, demasiado tarde acharam os homens que sua sabedoria era loucura, que o Legislador é maior do que as leis da natureza, e que à Onipotência não faltam meios para cumprir os Seus propósitos. Lucas 17:26, 30. 2 Pedro 3:10.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os raciocínios da filosofia houverem banido o temor dos juízos de Deus; quando ensinadores religiosos estiverem a apontar no futuro para longas eras de paz e prosperidade, e o mundo estiver absorto em sua rotina de negócios e prazeres, plantando e construindo, banqueteando-se e divertindo-se, rejeitando as advertências de</a:t>
            </a: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e zombando de Seus mensageiros, então é que súbita destruição lhes sobrevirá, e não escaparão. 1 Tessalonicenses 5:3.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ABD8F4-9538-30D9-58B5-519FB0D60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99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E9397-CEE6-1201-239F-8824A1E0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9CE759E-E69C-649F-8889-A22E0EFE6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7C82BDC-A2A6-8F4C-9EE6-55CEE7320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APELO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Esteja atento! Prepare-se por que Cristo está voltando!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0B9309-446B-CAFE-3F74-2F6757F6A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600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ERA A HUMANIDADE NOS DIAS DE NOÉ?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Nos dias de Noé existiam indícios evidentes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decadência,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a Terra ainda era rica e bela com os dons da providência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raça humana conservava ainda muito do seu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primitivo vigor.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muitos gigantes, homens de grande estatura e força, afamados por sua sabedoria, hábeis ao imaginar as mais artificiosas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maravilhosas obras;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culpa, porém, ao dar rédeas soltas à iniquidade, estava em proporção com sua perícia e habilidade mental.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Empregaram o ouro e a prata, as pedras preciosas e as madeiras de qualidade na construção de habitações para si, e se esforçaram por superar uns aos outros no embelezamento de suas moradas.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Procuravam apenas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satisfazer os desejos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seu orgulhoso coração, e folgavam em cenas de prazer e impiedade.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desejando conservar a Deus em seu conhecimento, logo vieram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negar a Sua existência.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A523-F96D-2D77-FD03-A51A62FA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93F0B3-F791-6E3A-AB53-F7432A70A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46EF87-A8F5-8690-D054-A7782EDE1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4C35C-3804-71DF-52D4-A8CEAE523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16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5EE09-2943-848D-09C5-272E9342C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53F50A-86EF-EB4A-F261-CA209C5DE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F71C75-C1DC-1B61-5215-39857E51D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Adoravam a natureza em lugar do Deus da natureza.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Glorificavam o gênio humano,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adoravam as obras de suas próprias mãos, e ensinavam seus filhos a curvarem-se ante imagens de escultura.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Nos campos verdejantes, e à sombra das esplêndidas árvores, construíram 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altares de seus ídolos.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pessoas excluíram a Deus de seu conhecimento, e adoraram as criaturas de sua própria imaginação; e, como resultado, se tornaram mais e mais desprezíveis. Salmos 115:8.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uma lei do espírito humano que, pelo contemplar, somos transformados. Se o espírito nunca é exaltado acima do nível da humanidade, se não é pela fé elevado a contemplar a sabedoria e o amor infinitos, a pessoa estará constantemente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submergir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mais e mais.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adoradores de deuses falsos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vestiram suas divindades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atributos e paixões humanas, e assim sua norma de caráter se degradou à semelhança da humanidade pecadora. Gênesis 6:5, 11. A impiedade do homem era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franca e ousada,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justiça pisada no pó, e os clamores dos opressos chegava até o Céu.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BFB999-A583-BE1C-E026-6532F6A26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99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9026D-83C9-3D1C-D009-E224D36BC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6D16E9-8998-A146-7F53-A432D6B48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35D16B-B99F-0E60-4207-0109E4F8F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fora logo introduzida, contrária às disposições divinas dadas ao princípio. Nem a relação do casamento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nem os direitos de propriedade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eram respeitados. Quem quer que cobiçasse as mulheres ou as posses de seu próximo, tomava-as pela força, e os homens exultavam com suas ações de violência. Deleitavam-se na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destruição da vida de animais;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 uso da carne como alimento tornava-os ainda mais cruéis e sanguinolentos, até que vieram a considerar a vida humana com espantosa indiferença.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iniquidade se tornara tão profunda e generalizada que Deus não mais a podia suportar; Gênesis 6:7.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C9A75F-D64B-FD5D-C0E9-A4A2A98D6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42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938EF-5680-EAF3-6294-C5387C9BE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CF3302-DC13-5149-A7FF-9637466E3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0E31B2-32AA-95BB-D6E2-38038BFF2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33793E-38AF-E086-9FEC-09A5F835E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832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3950A-C542-633E-183B-2536B697C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D9250E-D3A8-E7FD-A2AE-538DA58F6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973DEA-EB61-6110-3A19-055445D29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entre a corrupção prevalecente,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Matusalém, Noé, e muitos outros,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trabalhavam para conservar vivo o conhecimento do verdadeiro Deus, e conter a onda dos males morais. Cento e vinte anos antes do dilúvio, o Senhor, por meio de um santo anjo declarou a Noé o Seu propósito, e ordenou-lhe construir uma arca.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construía a arca, deveria ele pregar que Deus traria um dilúvio de água sobre a Terra para destruir os ímpios. Os que cressem na mensagem, e se preparassem para aquele acontecimento pelo arrependimento e reforma de vida, encontrariam perdão, e seriam salvos.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repetiu a seus filhos o que Deus lhe mostrara com relação ao dilúvio,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Matusalém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seus filhos, que viveram até alcançar a pregação de Noé, ajudaram na construção da arca.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EA2AAB-7F50-FCDB-0066-9C4E732A9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72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maça no céu&#10;&#10;Descrição gerada automaticamente">
            <a:extLst>
              <a:ext uri="{FF2B5EF4-FFF2-40B4-BE49-F238E27FC236}">
                <a16:creationId xmlns:a16="http://schemas.microsoft.com/office/drawing/2014/main" id="{43B79D98-A279-8114-37F8-70ECA01B3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693260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O Dilúvio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7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E1EE-7A61-16FD-CEBE-0D0602527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arco em cima de um edifício&#10;&#10;Descrição gerada automaticamente com confiança baixa">
            <a:extLst>
              <a:ext uri="{FF2B5EF4-FFF2-40B4-BE49-F238E27FC236}">
                <a16:creationId xmlns:a16="http://schemas.microsoft.com/office/drawing/2014/main" id="{792A57BE-FEE7-FD9D-693F-1C9B66A9A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2115F32-4243-A761-D7AB-D20159A2C381}"/>
              </a:ext>
            </a:extLst>
          </p:cNvPr>
          <p:cNvSpPr/>
          <p:nvPr/>
        </p:nvSpPr>
        <p:spPr>
          <a:xfrm>
            <a:off x="0" y="5571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a Arca Foi Construída?</a:t>
            </a:r>
          </a:p>
        </p:txBody>
      </p:sp>
    </p:spTree>
    <p:extLst>
      <p:ext uri="{BB962C8B-B14F-4D97-AF65-F5344CB8AC3E}">
        <p14:creationId xmlns:p14="http://schemas.microsoft.com/office/powerpoint/2010/main" val="124907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2614D-9BC3-0D9F-6D79-6E6A7BF0B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F8D013-E05D-8235-5AFC-F9EBCD8E6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07815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deu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Noé as dimensões exatas da arca, e instruções explícitas. A sabedoria humana não poderia ter concebido uma estrutura de tão grande resistência e durabilidade.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 ao casco de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navio,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que pudesse flutuar sobre a água; mas muito mais se parecia com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casa.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material era o cipreste, a qual estaria isenta de apodrecimento durante centenas de anos. Devido ao grande tamanho das árvores, e a natureza da madeira, muito mais trabalho era então exigido do que hoje para preparar a madeira.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arca não podia por si ter resistido à tempestade que deve ria sobrevir à Terra. Unicamente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podia preservar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Seus servos das águas tempestuosas.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D2425FFA-3DFD-4D0F-8A7C-900A56871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300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D1FA4-5DE3-B7BF-9A24-604063805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greja com torre alta ao fundo&#10;&#10;Descrição gerada automaticamente">
            <a:extLst>
              <a:ext uri="{FF2B5EF4-FFF2-40B4-BE49-F238E27FC236}">
                <a16:creationId xmlns:a16="http://schemas.microsoft.com/office/drawing/2014/main" id="{DD0D4CCB-1F88-D089-4308-145A85200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CA9C551-CE42-4129-35C4-7D716289B501}"/>
              </a:ext>
            </a:extLst>
          </p:cNvPr>
          <p:cNvSpPr/>
          <p:nvPr/>
        </p:nvSpPr>
        <p:spPr>
          <a:xfrm>
            <a:off x="124691" y="2551837"/>
            <a:ext cx="47936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os Religiosos Lidaram Com a Mensagem de Noé?</a:t>
            </a:r>
          </a:p>
        </p:txBody>
      </p:sp>
    </p:spTree>
    <p:extLst>
      <p:ext uri="{BB962C8B-B14F-4D97-AF65-F5344CB8AC3E}">
        <p14:creationId xmlns:p14="http://schemas.microsoft.com/office/powerpoint/2010/main" val="282990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01C9A-B960-6FEC-6FC2-56828E74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C53ECB-D230-73DA-C119-BA389223E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9396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 ficaram profundamente convencidos, mas tantos havia para zombar que resistiram aos convites da misericórdia, e logo se acharam entre os mais ousados e arrogantes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escarnecedores</a:t>
            </a:r>
            <a:endParaRPr lang="pt-BR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Pretendiam que seus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ídolos eram representações da divindade,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que por meio deles o povo poderia obter uma concepção mais clara do Ser divino. Assim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cegavam a mente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Sua majestade e poder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Generalizando-se o pecado,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pareceu cada vez menos maligno, e declararam finalmente que a lei divina não mais estava em vigor; que era contrário ao caráter de Deus castigar a transgressão; e negaram que Seus juízos viessem a cair sobre a Terra.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6A57236C-B5DE-C0BC-4EA0-2E64AAB9A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364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BEA7-B18B-7FE5-29B7-B8BFD7038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aso de vidro&#10;&#10;Descrição gerada automaticamente com confiança média">
            <a:extLst>
              <a:ext uri="{FF2B5EF4-FFF2-40B4-BE49-F238E27FC236}">
                <a16:creationId xmlns:a16="http://schemas.microsoft.com/office/drawing/2014/main" id="{1C1C4722-9B47-2FDA-CA6F-2FE3CB925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80F0ADB-02B3-BC02-7B20-65B7D41B6C81}"/>
              </a:ext>
            </a:extLst>
          </p:cNvPr>
          <p:cNvSpPr/>
          <p:nvPr/>
        </p:nvSpPr>
        <p:spPr>
          <a:xfrm>
            <a:off x="0" y="492031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Os Cientistas e Filósofos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Receberam a Mensagem de Noé?</a:t>
            </a:r>
          </a:p>
        </p:txBody>
      </p:sp>
    </p:spTree>
    <p:extLst>
      <p:ext uri="{BB962C8B-B14F-4D97-AF65-F5344CB8AC3E}">
        <p14:creationId xmlns:p14="http://schemas.microsoft.com/office/powerpoint/2010/main" val="1208386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899CD-816B-66BC-8FD9-C4884487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8FAA7A-86FB-77C6-518C-52250214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484909"/>
            <a:ext cx="8963898" cy="602673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Raciocinavam que durante séculos as leis da natureza tinham estado fixas. Passando-se o tempo, sem qualquer mudança na natureza, os receosos tranquilizaram-se.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Raciocinavam,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natureza está acima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Deus da natureza, e que suas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são tão firmemente estabelecidas que o próprio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não as pode mudar.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Raciocinando que a natureza se desviaria de seu curso, se a mensagem de Noé fosse correta, tornavam aquela mensagem, na mente do povo uma ilusão, um engano.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havia alguma verdade no que Noé dissera,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homens de fama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— os sábios, os prudentes, os grandes homens —  compreenderiam essa questão.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7A47551C-3430-093C-51C4-90DD3B13A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583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C6DBE-971C-8293-543F-2984B0FA5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de camisa vermelha&#10;&#10;Descrição gerada automaticamente">
            <a:extLst>
              <a:ext uri="{FF2B5EF4-FFF2-40B4-BE49-F238E27FC236}">
                <a16:creationId xmlns:a16="http://schemas.microsoft.com/office/drawing/2014/main" id="{1E1A5B39-E086-6E59-BDDE-E2465AA32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E28E429-5B3B-C1E2-51F9-D08F25462EEA}"/>
              </a:ext>
            </a:extLst>
          </p:cNvPr>
          <p:cNvSpPr/>
          <p:nvPr/>
        </p:nvSpPr>
        <p:spPr>
          <a:xfrm>
            <a:off x="304800" y="2705725"/>
            <a:ext cx="59158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Fez Noé Ser Fiel por Tanto Tempo?</a:t>
            </a:r>
          </a:p>
        </p:txBody>
      </p:sp>
    </p:spTree>
    <p:extLst>
      <p:ext uri="{BB962C8B-B14F-4D97-AF65-F5344CB8AC3E}">
        <p14:creationId xmlns:p14="http://schemas.microsoft.com/office/powerpoint/2010/main" val="154418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73B3-94A4-E01D-B9E5-94E0D59E9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73A6D3-2989-FE45-5A86-3D83F9332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817425"/>
            <a:ext cx="8963898" cy="507076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Noé estava a apregoar sua mensagem de advertência ao mundo, suas obras testificavam de sua sinceridade. Assim foi que sua fé se aperfeiçoou, e se evidenciou. Ele deu ao mundo o exemplo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crer precisamente o que Deus diz.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Tudo quanto possuía, empregou na arca.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Noé permanecia semelhante a uma rocha em meio da tempestade. Rodeado pelo desdém e ridículo popular, distinguia-se por sua santa integridade e fidelidade inabalável. A ligação com Deus tornava-o forte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936D8030-5E6B-6823-5C7A-1D0062061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5698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42EAF-71BA-46A9-CD10-CE3AA07A5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 mulher sentados em sofá&#10;&#10;Descrição gerada automaticamente">
            <a:extLst>
              <a:ext uri="{FF2B5EF4-FFF2-40B4-BE49-F238E27FC236}">
                <a16:creationId xmlns:a16="http://schemas.microsoft.com/office/drawing/2014/main" id="{62570CC4-7ACA-E8F6-B386-0985DDC48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4FDD82F-2326-FA5A-C30D-94A9E9846B45}"/>
              </a:ext>
            </a:extLst>
          </p:cNvPr>
          <p:cNvSpPr/>
          <p:nvPr/>
        </p:nvSpPr>
        <p:spPr>
          <a:xfrm>
            <a:off x="0" y="5571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Noé Ganhou em Ser Fiel a Deus?</a:t>
            </a:r>
          </a:p>
        </p:txBody>
      </p:sp>
    </p:spTree>
    <p:extLst>
      <p:ext uri="{BB962C8B-B14F-4D97-AF65-F5344CB8AC3E}">
        <p14:creationId xmlns:p14="http://schemas.microsoft.com/office/powerpoint/2010/main" val="1662021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DAEB4-04B8-D225-AB6B-76AE5A04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B172E4-C829-084B-E4C2-00981FD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202876"/>
            <a:ext cx="8963898" cy="261851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advertência de Noé tinha sido rejeitada pelo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mundo,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mas de sua influência e exemplo resultaram bênçãos para a sua família.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recompensa de sua fidelidade e integridade, Deus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salvou com ele todos os membros de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família.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1052C470-2C37-54F2-1DA7-21F0764E0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145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6 e 7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FCACE-AA6A-7972-A5F3-CF7095CE6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ássaro voando sobre o mar&#10;&#10;Descrição gerada automaticamente">
            <a:extLst>
              <a:ext uri="{FF2B5EF4-FFF2-40B4-BE49-F238E27FC236}">
                <a16:creationId xmlns:a16="http://schemas.microsoft.com/office/drawing/2014/main" id="{24B1D711-4F40-F31F-72A5-726DBAB89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BED8568-31E1-FE00-F1ED-9968031A439C}"/>
              </a:ext>
            </a:extLst>
          </p:cNvPr>
          <p:cNvSpPr/>
          <p:nvPr/>
        </p:nvSpPr>
        <p:spPr>
          <a:xfrm>
            <a:off x="0" y="45133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Sinais Deus Enviou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Confirmar a Mensagem de Noé?</a:t>
            </a:r>
          </a:p>
        </p:txBody>
      </p:sp>
    </p:spTree>
    <p:extLst>
      <p:ext uri="{BB962C8B-B14F-4D97-AF65-F5344CB8AC3E}">
        <p14:creationId xmlns:p14="http://schemas.microsoft.com/office/powerpoint/2010/main" val="3900259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AD859-72CC-A730-3C8D-6C6B6FAAA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5A2564-18F0-E586-13DE-F864FFBC2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415640"/>
            <a:ext cx="8963898" cy="61098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os antediluvianos tivessem acreditado na advertência, e se houvessem arrependido de suas más ações, o Senhor teria desviado Sua ira, como mais tarde fez em relação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Nínive.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arca estava concluída e agora o servo de Deus fez o seu último e solene apelo ao povo. De novo rejeitaram suas palavras, e levantaram a voz em zombaria e escárnio.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Subitamente veio silêncio sobre a turba zombadora.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animais obedeciam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mandado de Deus, enquanto os homens eram desobedientes. Guiados por santos anjos, “entraram de dois em dois para Noé na arca” (Gênesis 7:9), e os animais limpos em porções de sete.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644EFDB5-D7A6-35D8-2726-331C09835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4444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7D12E-0B33-F53D-82DC-538729F67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9C1DF2-E12D-5195-B5B6-E5A961B83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415640"/>
            <a:ext cx="8963898" cy="61098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Foram chamados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filósofos para explicarem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singular ocorrência, mas em vão. Era um mistério que eles não podiam penetrar. Ao contemplar a raça condenada, o Sol a resplandecer em sua glória, e a Terra vestida quase em edênica beleza,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baniram seus temores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Viu-se um lampejo de luz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deslumbrante, e uma nuvem de glória, mais vívida que o relâmpago, desceu do céu e pairou diante da entrada da arca. A porta maciça, que era impossível àqueles que dentro estavam fechar, girou vagarosamente ao seu lugar por meio de mãos invisíveis. Noé ficou encerrado, e os que rejeitaram a misericórdia de Deus, excluídos. O selo do Céu estava naquela porta; Deus a havia fechado, e somente Deus a poderia abrir.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AB09002B-22B4-B100-0E45-14E2E09C3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4702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84C0-278B-BC58-0BB4-5806657CB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B390D6-13C0-78F5-3576-EF3678526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540335"/>
            <a:ext cx="8963898" cy="61098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sete dias depois que Noé e sua família entraram na arca, não apareceu sinal da tempestade vindoura. Fora durante este tempo provada a sua fé. Foi um tempo de triunfo para o povo, lá fora.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Apesar das cenas solenes que haviam testemunhado, a saber, os animais e as aves entrando na arca, e o anjo de Deus fechando a porta,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continuaram eles ainda com seu divertimento e orgia,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fazendo mesmo zombaria daquelas assinaladas manifestações do poder de Deus. Reuniam-se em multidões em redor da arca, escarnecendo dos que dentro se encontravam, com uma arrogante violência a que nunca antes se haviam arriscado.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5B624D3F-1BD7-6A05-E3B9-0E9945D9B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800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56E5-E50F-92B1-0884-46E3120B4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arco na água e nuvens no céu&#10;&#10;Descrição gerada automaticamente com confiança baixa">
            <a:extLst>
              <a:ext uri="{FF2B5EF4-FFF2-40B4-BE49-F238E27FC236}">
                <a16:creationId xmlns:a16="http://schemas.microsoft.com/office/drawing/2014/main" id="{C5FED8F5-8A01-87AF-4A6F-B6B7EDCD0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3A34836-6A11-FF1E-A309-F45419AFF467}"/>
              </a:ext>
            </a:extLst>
          </p:cNvPr>
          <p:cNvSpPr/>
          <p:nvPr/>
        </p:nvSpPr>
        <p:spPr>
          <a:xfrm>
            <a:off x="0" y="38598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Aconteceu o Dilúvio?</a:t>
            </a:r>
          </a:p>
        </p:txBody>
      </p:sp>
    </p:spTree>
    <p:extLst>
      <p:ext uri="{BB962C8B-B14F-4D97-AF65-F5344CB8AC3E}">
        <p14:creationId xmlns:p14="http://schemas.microsoft.com/office/powerpoint/2010/main" val="3741395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ADD8E-23DD-BCF7-58B5-B81416C42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5DB106-4C65-DFE6-5F51-A47CA2FFE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429495"/>
            <a:ext cx="8963898" cy="615141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ao oitavo dia grandes gotas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chuva começaram a cair.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animais estavam vagueando de um lado para outro no mais desenfreado terror, e seus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gritos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discordantes pareciam lamentar seu próprio destino e a sorte dos homens.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7:11. A água parecia vir das nuvens em grandes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cataratas.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rios romperam os seus limites, e inundaram os vales.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Jatos de água irrompiam da terra,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força indescritível, arremessando pedras maciças a muitos metros para o ar; e ao caírem, sepultavam-se profundamente no solo.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3AE660BE-0212-9EB0-354A-7CF9CC764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6609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1C053-B1F7-5602-D0BB-9A255123F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CF2851-AFD2-4DAC-8BC3-5450CDBF5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191490"/>
            <a:ext cx="8963898" cy="462742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povo viu a princípio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destruição das obras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suas mãos. Seus esplêndidos edifícios, e os belos jardins e bosques em que haviam colocado seus ídolos, eram destruídos pelos raios do céu. Os altares em que se haviam oferecido sacrifícios humanos, eram derribados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próprio Satanás,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fora obrigado a permanecer no meio dos elementos em fúria, temeu pela sua existência. Proferia maldições contra Deus, acusando-O de injustiça e crueldade.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E5FD1712-FB66-1534-B746-65452A0DA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7652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97A22-1C72-D833-1916-F0C01D501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CB0640-53E7-14E8-832C-333491E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35527"/>
            <a:ext cx="8963898" cy="647007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Alguns, em seu desespero, esforçavam-se por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penetrar na arca;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porém, a firme estrutura resistiu aos seus esforços. A pesada arca estremecia. Os gritos dos animais, dentro, exprimiam o seu medo e dor. Mas, anjos “magníficos em poder” foram comissionados para a guardar.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Bef>
                <a:spcPts val="10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animais,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expostos à tempestade, lançavam-se sobre o homem, como que a esperar dele auxílio. Alguns dentre o povo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amarraram seus filhos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 a si mesmos em cima de animais poderosos. O povo fugiu em busca de refúgio às mais altas montanhas. </a:t>
            </a:r>
          </a:p>
          <a:p>
            <a:pPr algn="just">
              <a:lnSpc>
                <a:spcPts val="3600"/>
              </a:lnSpc>
              <a:spcBef>
                <a:spcPts val="10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As águas vingadoras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varreram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o último retiro, e os desprezadores de Deus pereceram nas profundezas escuras. 2 Pedro 3:5-7.</a:t>
            </a:r>
            <a:endParaRPr lang="pt-BR" sz="32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FF89EA6D-2640-6618-C981-CDE1B2E4C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2757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7BC40-294C-78EC-405E-E6F534A2A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opo de vidro&#10;&#10;Descrição gerada automaticamente">
            <a:extLst>
              <a:ext uri="{FF2B5EF4-FFF2-40B4-BE49-F238E27FC236}">
                <a16:creationId xmlns:a16="http://schemas.microsoft.com/office/drawing/2014/main" id="{C053AA93-0018-7288-9B19-60AA77079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9667C35-1F57-1F34-6063-B6A06FB7EA4F}"/>
              </a:ext>
            </a:extLst>
          </p:cNvPr>
          <p:cNvSpPr/>
          <p:nvPr/>
        </p:nvSpPr>
        <p:spPr>
          <a:xfrm>
            <a:off x="6899564" y="2459504"/>
            <a:ext cx="49322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Pecados Daquele Tempo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 Repetem Hoje?</a:t>
            </a:r>
          </a:p>
        </p:txBody>
      </p:sp>
    </p:spTree>
    <p:extLst>
      <p:ext uri="{BB962C8B-B14F-4D97-AF65-F5344CB8AC3E}">
        <p14:creationId xmlns:p14="http://schemas.microsoft.com/office/powerpoint/2010/main" val="4266227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818E-D972-3C33-438B-B8C0478EA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B26280-6F32-B2B2-0579-5ACA96557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4938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Mateus 24:38, 39. Seu pecado consistia em tomar esses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dons sem gratidão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com o Doador, e aviltar-se condescendendo com o apetite sem restrições. Era-lhes lícito casarem. Mas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casamento foi pervertido,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feito com que servisse às paixões.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Hoje aquilo que em si mesmo é lícito, é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levado ao excesso.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 apetite é satisfeito sem restrições. A intemperança embota as faculdades morais e espirituais, e prepara o caminho para a satisfação das más paixões. Multidões não se sentem sob qualquer obrigação moral de reprimirem seus desejos sensuais, e tornam-se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escravos da luxúria.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Os homens estão vivendo para os prazeres dos sentidos, para este mundo e para esta vida unicamente. </a:t>
            </a:r>
            <a:endParaRPr lang="pt-BR" sz="32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C546A131-EC8E-FA9B-9C2A-6DC8D7E0F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56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o com camisa azul&#10;&#10;Descrição gerada automaticamente">
            <a:extLst>
              <a:ext uri="{FF2B5EF4-FFF2-40B4-BE49-F238E27FC236}">
                <a16:creationId xmlns:a16="http://schemas.microsoft.com/office/drawing/2014/main" id="{658E4FDC-1EFC-6F85-0D66-16E5E116E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6733310" y="2367171"/>
            <a:ext cx="51400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Era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Humanidade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nos Dias de Noé?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9D368-E0C5-DA6A-72E7-C0F8576E0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6AA07D-5A12-BB05-065C-D134C2EF0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07815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extravagância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invade todas as rodas da sociedade. A integridade é sacrificada pelo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luxo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ostentação.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Aqueles que se apressam em se fazerem ricos pervertem a justiça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oprimem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os pobres; e “corpos” e “almas de homens” ainda são comprados e vendidos.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Fraude, suborno e roubo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ostentam-se, sem que sejam repreendidos, nos meios altos e baixos. A mídia está repleta de relatos de assassínios, E estas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atrocidades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tornam uma ocorrência tão comum que dificilmente provocam um comentário ou despertam surpresa. O espírito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anarquia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as explosões sociais não são senão indicações dos fogos contidos das paixões e ilegalidade, os quais, havendo escapado à sujeição, encherão a Terra com miséria e ruína.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7FD4D585-8C9E-06A8-BFB7-58AD9AC69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0303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85CAD-46A2-00AA-E5EF-E66CBA6AF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se pondo&#10;&#10;Descrição gerada automaticamente com confiança baixa">
            <a:extLst>
              <a:ext uri="{FF2B5EF4-FFF2-40B4-BE49-F238E27FC236}">
                <a16:creationId xmlns:a16="http://schemas.microsoft.com/office/drawing/2014/main" id="{34D79394-52C7-9345-B681-F72536E78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5F33DBA-FBE2-5FDE-B7B9-F50D508AFA0E}"/>
              </a:ext>
            </a:extLst>
          </p:cNvPr>
          <p:cNvSpPr/>
          <p:nvPr/>
        </p:nvSpPr>
        <p:spPr>
          <a:xfrm>
            <a:off x="7661563" y="2028616"/>
            <a:ext cx="4419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Faz a Humanidade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Calar Sua Consciência?</a:t>
            </a:r>
          </a:p>
        </p:txBody>
      </p:sp>
    </p:spTree>
    <p:extLst>
      <p:ext uri="{BB962C8B-B14F-4D97-AF65-F5344CB8AC3E}">
        <p14:creationId xmlns:p14="http://schemas.microsoft.com/office/powerpoint/2010/main" val="195593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23CF5-33F1-65CD-2A72-E1A6F6BA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E00142-28FB-FBB0-B5EF-8D181214E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7709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Estando a encerrar-se o seu tempo de graça, entregavam-se os antediluvianos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divertimentos e festas empolgantes.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que possuíam influência e poderio aplicavam-se em conservar a mente do povo ocupada com júbilo e prazer, para que não acontecesse alguém ficar impressionado pela última e solene advertência.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tempo de Noé, declaravam os filósofos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impossível ser o mundo destruído pela água;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assim, há hoje homens de ciência que se esforçam por provar que o mundo não pode ser destruído pelo fogo, ou seja, que isto seria incoerente com as leis da natureza. Mas o autor e dirigente das leis da mesma natureza, pode fazer uso das obras de Suas mãos para servirem ao Seu propósito.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5A635044-0F15-1DF5-0A46-B816DF558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0631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EED45-F71C-6DF9-071D-C10B9F07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B04EDE-EA3E-E837-A115-BD8DE4EEF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10835"/>
            <a:ext cx="8963898" cy="65809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toda a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orgulhosa filosofia,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demasiado tarde acharam os homens que sua sabedoria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loucura,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o Legislador é maior do que as leis da natureza, e que à Onipotência não faltam meios para cumprir os Seus propósitos. Lucas 17:26, 30. 2 Pedro 3:10.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raciocínios da filosofia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houverem banido o temor dos juízos de Deus; quando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ensinadores religiosos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estiverem a apontar no futuro para longas eras de paz e prosperidade, e o mundo estiver absorto em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rotina de negócios e prazeres,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plantando e construindo, banqueteando-se e divertindo-se, rejeitando as advertências de Deus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zombando de Seus mensageiros,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então é que súbita destruição lhes sobrevirá, e não escaparão. 1 Tessalonicenses 5:3.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E315C78A-C916-7C68-8425-48461CACA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5018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AC49-219A-30D2-473E-2F69BFA1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roupa laranja&#10;&#10;Descrição gerada automaticamente">
            <a:extLst>
              <a:ext uri="{FF2B5EF4-FFF2-40B4-BE49-F238E27FC236}">
                <a16:creationId xmlns:a16="http://schemas.microsoft.com/office/drawing/2014/main" id="{88DE1910-A6BD-7DB9-7112-E64F9DE93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035AA82-B0B6-27F7-4FEF-8A83D488D5D1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Prepare-se! Cristo </a:t>
            </a:r>
            <a:r>
              <a:rPr lang="pt-BR" sz="4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Está Voltando!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88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02711"/>
            <a:ext cx="9109366" cy="671371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Existiam indícios evidentes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decadência,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mas a Terra ainda era rica e bela com os dons da providência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A raça humana conservava ainda muito do seu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primitivo vigor.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Havia muitos gigantes, afamados por sua sabedoria, hábeis ao imaginar as mais artificiosas e maravilhosas obras; pecavam ao dar rédeas soltas à iniquidade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Usavam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o ouro e a prata e as pedras preciosas na construção de habitações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superar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uns aos outros no embelezamento de suas moradas.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Procuravam apenas satisfazer os desejos de seu orgulhoso coração, e em cenas de prazer e impiedade. Não desejando conservar a Deus em seu conhecimento, logo vieram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negar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a Sua existência. </a:t>
            </a:r>
          </a:p>
        </p:txBody>
      </p:sp>
      <p:pic>
        <p:nvPicPr>
          <p:cNvPr id="4" name="Imagem 3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B5DCD7C2-97B6-DF36-BFD6-FE188F18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447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75865-E865-F1F7-3D7A-257EEE0C8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camisa azul&#10;&#10;Descrição gerada automaticamente">
            <a:extLst>
              <a:ext uri="{FF2B5EF4-FFF2-40B4-BE49-F238E27FC236}">
                <a16:creationId xmlns:a16="http://schemas.microsoft.com/office/drawing/2014/main" id="{E581C9DC-0484-1B32-FB4E-A64B30905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41B27B3-1419-D693-742E-4422B676656C}"/>
              </a:ext>
            </a:extLst>
          </p:cNvPr>
          <p:cNvSpPr/>
          <p:nvPr/>
        </p:nvSpPr>
        <p:spPr>
          <a:xfrm>
            <a:off x="415637" y="2367171"/>
            <a:ext cx="47659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Eram os Pecados dos Antediluvianos?</a:t>
            </a:r>
          </a:p>
        </p:txBody>
      </p:sp>
    </p:spTree>
    <p:extLst>
      <p:ext uri="{BB962C8B-B14F-4D97-AF65-F5344CB8AC3E}">
        <p14:creationId xmlns:p14="http://schemas.microsoft.com/office/powerpoint/2010/main" val="142895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AA6E2-221E-D7D8-1C37-B3498FAC4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7EDC8B-C01D-A936-6466-96ABF46C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10830"/>
            <a:ext cx="8963898" cy="669175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Adoravam a natureza em lugar do Deus da natureza.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Glorificavam o gênio humano,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adoravam as obras de suas próprias mãos, e ensinavam seus filhos a curvarem-se ante imagens de escultura.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Nos campos verdejantes construíram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altares de seus ídolos. </a:t>
            </a:r>
            <a:r>
              <a:rPr lang="pt-BR" sz="2400" b="1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cluíram a Deus de seu conhecimento, e adoraram as criaturas de sua própria imaginação; assim se tornaram mais e mais desprezíveis. Salmos 115:8.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Vestiram suas divindades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atributos e paixões humanas, e assim sua norma de caráter se degradou à semelhança da humanidade pecadora. Gênesis 6:5, 11.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impiedade era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franca e ousada,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justiça pisada no pó, e os clamores dos opressos chegava até o Céu. 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5829959E-DB76-917F-5F24-189AAC62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693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7724F-F033-026D-43CB-A62D1ADE9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70970B-9626-F80C-9F93-86D36B2F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595747"/>
            <a:ext cx="8963898" cy="574964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fora logo introduzida. Nem a relação do casamento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nem os direitos de propriedade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eram respeitados. Quem quer que cobiçasse as mulheres ou as posses de seu próximo, tomava-as pela força, e os homens exultavam com suas ações de violência.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Deleitavam-se na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destruição da vida de animais;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 uso da carne como alimento tornava-os ainda mais cruéis e sanguinolentos, até que vieram a considerar a vida humana com espantosa indiferença.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iniquidade se tornara tão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profunda e generalizada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não mais a podia suportar; Gênesis 6:7.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1382ED22-C23B-2312-0641-36DA28B36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783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8233-1D8A-6ECD-D3C6-0C06C525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olhando para o lado&#10;&#10;Descrição gerada automaticamente com confiança média">
            <a:extLst>
              <a:ext uri="{FF2B5EF4-FFF2-40B4-BE49-F238E27FC236}">
                <a16:creationId xmlns:a16="http://schemas.microsoft.com/office/drawing/2014/main" id="{54F8A6C5-9867-D2CD-FC4E-F7F24C0EE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B1B28EF-5459-A97E-9577-A63395103418}"/>
              </a:ext>
            </a:extLst>
          </p:cNvPr>
          <p:cNvSpPr/>
          <p:nvPr/>
        </p:nvSpPr>
        <p:spPr>
          <a:xfrm>
            <a:off x="332509" y="2459504"/>
            <a:ext cx="48629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Deus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Sempre Teve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Terá na História?</a:t>
            </a:r>
          </a:p>
        </p:txBody>
      </p:sp>
    </p:spTree>
    <p:extLst>
      <p:ext uri="{BB962C8B-B14F-4D97-AF65-F5344CB8AC3E}">
        <p14:creationId xmlns:p14="http://schemas.microsoft.com/office/powerpoint/2010/main" val="281772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D9B26-74F9-8B4F-BF02-E3310C4BA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821633-B2F4-D3EF-4CD4-54463600E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2167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entre a corrupção prevalecente,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Matusalém, Noé, e muitos outros,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trabalhavam para conservar vivo o conhecimento do verdadeiro Deus, e conter a onda dos males morais.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Senhor, por meio de um santo anjo declarou a Noé o Seu propósito, e ordenou-lhe construir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arca.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construía a arca, deveria ele pregar. Os que cressem na mensagem, e se preparassem para aquele acontecimento pelo arrependimento e reforma de vida, encontrariam perdão, e seriam salvos.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repetiu a seus filhos o que Deus lhe mostrara com relação ao dilúvio,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Matusalém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seus filhos ajudaram na construção da arca.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Mulher com guarda-chuva em dia de sol&#10;&#10;Descrição gerada automaticamente">
            <a:extLst>
              <a:ext uri="{FF2B5EF4-FFF2-40B4-BE49-F238E27FC236}">
                <a16:creationId xmlns:a16="http://schemas.microsoft.com/office/drawing/2014/main" id="{B231D58B-6CAA-29A9-C13D-13D6CED84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2" r="9489"/>
          <a:stretch/>
        </p:blipFill>
        <p:spPr>
          <a:xfrm>
            <a:off x="9642770" y="0"/>
            <a:ext cx="25492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00902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4961</Words>
  <Application>Microsoft Office PowerPoint</Application>
  <PresentationFormat>Widescreen</PresentationFormat>
  <Paragraphs>168</Paragraphs>
  <Slides>34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8</cp:revision>
  <dcterms:created xsi:type="dcterms:W3CDTF">2024-11-23T19:33:20Z</dcterms:created>
  <dcterms:modified xsi:type="dcterms:W3CDTF">2024-12-06T18:09:26Z</dcterms:modified>
  <cp:category>2025</cp:category>
</cp:coreProperties>
</file>