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59" r:id="rId4"/>
    <p:sldId id="319" r:id="rId5"/>
    <p:sldId id="326" r:id="rId6"/>
    <p:sldId id="312" r:id="rId7"/>
    <p:sldId id="320" r:id="rId8"/>
    <p:sldId id="313" r:id="rId9"/>
    <p:sldId id="322" r:id="rId10"/>
    <p:sldId id="314" r:id="rId11"/>
    <p:sldId id="321" r:id="rId12"/>
    <p:sldId id="315" r:id="rId13"/>
    <p:sldId id="323" r:id="rId14"/>
    <p:sldId id="316" r:id="rId15"/>
    <p:sldId id="324" r:id="rId16"/>
    <p:sldId id="327" r:id="rId17"/>
    <p:sldId id="317" r:id="rId18"/>
    <p:sldId id="325" r:id="rId19"/>
    <p:sldId id="328" r:id="rId20"/>
    <p:sldId id="318"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3A2AB-6EF1-4ED7-824B-877DABA09E4E}" v="30" dt="2024-12-06T18:09:09.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5" autoAdjust="0"/>
    <p:restoredTop sz="73448" autoAdjust="0"/>
  </p:normalViewPr>
  <p:slideViewPr>
    <p:cSldViewPr snapToGrid="0">
      <p:cViewPr varScale="1">
        <p:scale>
          <a:sx n="45" d="100"/>
          <a:sy n="45" d="100"/>
        </p:scale>
        <p:origin x="1456" y="52"/>
      </p:cViewPr>
      <p:guideLst/>
    </p:cSldViewPr>
  </p:slideViewPr>
  <p:notesTextViewPr>
    <p:cViewPr>
      <p:scale>
        <a:sx n="1" d="1"/>
        <a:sy n="1" d="1"/>
      </p:scale>
      <p:origin x="0" y="-6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3923A2AB-6EF1-4ED7-824B-877DABA09E4E}"/>
    <pc:docChg chg="undo custSel addSld delSld modSld sldOrd">
      <pc:chgData name="Pr. Marcelo Augusto de Carvalho" userId="003edaac93cd75e4" providerId="LiveId" clId="{3923A2AB-6EF1-4ED7-824B-877DABA09E4E}" dt="2024-12-06T18:09:32.036" v="1220"/>
      <pc:docMkLst>
        <pc:docMk/>
      </pc:docMkLst>
      <pc:sldChg chg="addSp modSp mod modNotesTx">
        <pc:chgData name="Pr. Marcelo Augusto de Carvalho" userId="003edaac93cd75e4" providerId="LiveId" clId="{3923A2AB-6EF1-4ED7-824B-877DABA09E4E}" dt="2024-12-06T18:09:32.036" v="1220"/>
        <pc:sldMkLst>
          <pc:docMk/>
          <pc:sldMk cId="2391147461" sldId="256"/>
        </pc:sldMkLst>
        <pc:spChg chg="mod">
          <ac:chgData name="Pr. Marcelo Augusto de Carvalho" userId="003edaac93cd75e4" providerId="LiveId" clId="{3923A2AB-6EF1-4ED7-824B-877DABA09E4E}" dt="2024-12-06T18:07:12.519" v="1168" actId="1036"/>
          <ac:spMkLst>
            <pc:docMk/>
            <pc:sldMk cId="2391147461" sldId="256"/>
            <ac:spMk id="4" creationId="{281DBA33-D16E-6458-79C5-9E884890072A}"/>
          </ac:spMkLst>
        </pc:spChg>
        <pc:picChg chg="add mod">
          <ac:chgData name="Pr. Marcelo Augusto de Carvalho" userId="003edaac93cd75e4" providerId="LiveId" clId="{3923A2AB-6EF1-4ED7-824B-877DABA09E4E}" dt="2024-12-06T18:09:06.352" v="1219"/>
          <ac:picMkLst>
            <pc:docMk/>
            <pc:sldMk cId="2391147461" sldId="256"/>
            <ac:picMk id="2" creationId="{92BBC62B-A6C3-A4E0-94AD-88F002C256C0}"/>
          </ac:picMkLst>
        </pc:picChg>
        <pc:picChg chg="add mod ord">
          <ac:chgData name="Pr. Marcelo Augusto de Carvalho" userId="003edaac93cd75e4" providerId="LiveId" clId="{3923A2AB-6EF1-4ED7-824B-877DABA09E4E}" dt="2024-12-03T08:02:32.020" v="941" actId="171"/>
          <ac:picMkLst>
            <pc:docMk/>
            <pc:sldMk cId="2391147461" sldId="256"/>
            <ac:picMk id="3" creationId="{B445FB9B-0C54-E2DF-5AB5-306E1D3DFD32}"/>
          </ac:picMkLst>
        </pc:picChg>
      </pc:sldChg>
      <pc:sldChg chg="del">
        <pc:chgData name="Pr. Marcelo Augusto de Carvalho" userId="003edaac93cd75e4" providerId="LiveId" clId="{3923A2AB-6EF1-4ED7-824B-877DABA09E4E}" dt="2024-12-02T11:01:04.058" v="1" actId="47"/>
        <pc:sldMkLst>
          <pc:docMk/>
          <pc:sldMk cId="3097251901" sldId="257"/>
        </pc:sldMkLst>
      </pc:sldChg>
      <pc:sldChg chg="modSp mod">
        <pc:chgData name="Pr. Marcelo Augusto de Carvalho" userId="003edaac93cd75e4" providerId="LiveId" clId="{3923A2AB-6EF1-4ED7-824B-877DABA09E4E}" dt="2024-12-03T08:02:49.688" v="954" actId="20577"/>
        <pc:sldMkLst>
          <pc:docMk/>
          <pc:sldMk cId="3284625694" sldId="258"/>
        </pc:sldMkLst>
        <pc:spChg chg="mod">
          <ac:chgData name="Pr. Marcelo Augusto de Carvalho" userId="003edaac93cd75e4" providerId="LiveId" clId="{3923A2AB-6EF1-4ED7-824B-877DABA09E4E}" dt="2024-12-03T08:02:49.688" v="954" actId="20577"/>
          <ac:spMkLst>
            <pc:docMk/>
            <pc:sldMk cId="3284625694" sldId="258"/>
            <ac:spMk id="5" creationId="{6A751132-2C4E-80A0-99E1-CC643B27E252}"/>
          </ac:spMkLst>
        </pc:spChg>
      </pc:sldChg>
      <pc:sldChg chg="addSp modSp mod">
        <pc:chgData name="Pr. Marcelo Augusto de Carvalho" userId="003edaac93cd75e4" providerId="LiveId" clId="{3923A2AB-6EF1-4ED7-824B-877DABA09E4E}" dt="2024-12-06T18:07:21.153" v="1178" actId="1036"/>
        <pc:sldMkLst>
          <pc:docMk/>
          <pc:sldMk cId="1313003849" sldId="259"/>
        </pc:sldMkLst>
        <pc:spChg chg="mod">
          <ac:chgData name="Pr. Marcelo Augusto de Carvalho" userId="003edaac93cd75e4" providerId="LiveId" clId="{3923A2AB-6EF1-4ED7-824B-877DABA09E4E}" dt="2024-12-06T18:07:21.153" v="1178" actId="1036"/>
          <ac:spMkLst>
            <pc:docMk/>
            <pc:sldMk cId="1313003849" sldId="259"/>
            <ac:spMk id="5" creationId="{3E7A7E25-283D-849C-D076-3080B8714BD8}"/>
          </ac:spMkLst>
        </pc:spChg>
        <pc:picChg chg="add mod ord">
          <ac:chgData name="Pr. Marcelo Augusto de Carvalho" userId="003edaac93cd75e4" providerId="LiveId" clId="{3923A2AB-6EF1-4ED7-824B-877DABA09E4E}" dt="2024-12-03T08:03:06.560" v="958" actId="171"/>
          <ac:picMkLst>
            <pc:docMk/>
            <pc:sldMk cId="1313003849" sldId="259"/>
            <ac:picMk id="3" creationId="{53CCFBDB-A162-FAC7-E3E5-D18519E2C490}"/>
          </ac:picMkLst>
        </pc:picChg>
      </pc:sldChg>
      <pc:sldChg chg="del">
        <pc:chgData name="Pr. Marcelo Augusto de Carvalho" userId="003edaac93cd75e4" providerId="LiveId" clId="{3923A2AB-6EF1-4ED7-824B-877DABA09E4E}" dt="2024-12-02T11:07:17.534" v="479" actId="47"/>
        <pc:sldMkLst>
          <pc:docMk/>
          <pc:sldMk cId="3518966941" sldId="299"/>
        </pc:sldMkLst>
      </pc:sldChg>
      <pc:sldChg chg="add del">
        <pc:chgData name="Pr. Marcelo Augusto de Carvalho" userId="003edaac93cd75e4" providerId="LiveId" clId="{3923A2AB-6EF1-4ED7-824B-877DABA09E4E}" dt="2024-12-02T11:07:39.903" v="487" actId="47"/>
        <pc:sldMkLst>
          <pc:docMk/>
          <pc:sldMk cId="4044470010" sldId="311"/>
        </pc:sldMkLst>
      </pc:sldChg>
      <pc:sldChg chg="addSp modSp add mod">
        <pc:chgData name="Pr. Marcelo Augusto de Carvalho" userId="003edaac93cd75e4" providerId="LiveId" clId="{3923A2AB-6EF1-4ED7-824B-877DABA09E4E}" dt="2024-12-03T08:03:51.949" v="967" actId="20577"/>
        <pc:sldMkLst>
          <pc:docMk/>
          <pc:sldMk cId="3057417726" sldId="312"/>
        </pc:sldMkLst>
        <pc:spChg chg="mod">
          <ac:chgData name="Pr. Marcelo Augusto de Carvalho" userId="003edaac93cd75e4" providerId="LiveId" clId="{3923A2AB-6EF1-4ED7-824B-877DABA09E4E}" dt="2024-12-03T08:03:51.949" v="967" actId="20577"/>
          <ac:spMkLst>
            <pc:docMk/>
            <pc:sldMk cId="3057417726" sldId="312"/>
            <ac:spMk id="5" creationId="{92F8E2A3-73DA-5940-0368-1C876BFF1137}"/>
          </ac:spMkLst>
        </pc:spChg>
        <pc:picChg chg="add mod ord">
          <ac:chgData name="Pr. Marcelo Augusto de Carvalho" userId="003edaac93cd75e4" providerId="LiveId" clId="{3923A2AB-6EF1-4ED7-824B-877DABA09E4E}" dt="2024-12-03T08:03:36.980" v="964" actId="171"/>
          <ac:picMkLst>
            <pc:docMk/>
            <pc:sldMk cId="3057417726" sldId="312"/>
            <ac:picMk id="3" creationId="{58037C73-180E-8B65-3259-576F820E4435}"/>
          </ac:picMkLst>
        </pc:picChg>
      </pc:sldChg>
      <pc:sldChg chg="addSp modSp add mod">
        <pc:chgData name="Pr. Marcelo Augusto de Carvalho" userId="003edaac93cd75e4" providerId="LiveId" clId="{3923A2AB-6EF1-4ED7-824B-877DABA09E4E}" dt="2024-12-06T18:07:38.187" v="1188" actId="1036"/>
        <pc:sldMkLst>
          <pc:docMk/>
          <pc:sldMk cId="164183581" sldId="313"/>
        </pc:sldMkLst>
        <pc:spChg chg="mod">
          <ac:chgData name="Pr. Marcelo Augusto de Carvalho" userId="003edaac93cd75e4" providerId="LiveId" clId="{3923A2AB-6EF1-4ED7-824B-877DABA09E4E}" dt="2024-12-06T18:07:38.187" v="1188" actId="1036"/>
          <ac:spMkLst>
            <pc:docMk/>
            <pc:sldMk cId="164183581" sldId="313"/>
            <ac:spMk id="5" creationId="{97E3D493-F50D-8B99-2A38-E5128B9435F2}"/>
          </ac:spMkLst>
        </pc:spChg>
        <pc:picChg chg="add mod ord">
          <ac:chgData name="Pr. Marcelo Augusto de Carvalho" userId="003edaac93cd75e4" providerId="LiveId" clId="{3923A2AB-6EF1-4ED7-824B-877DABA09E4E}" dt="2024-12-03T08:04:08.472" v="971" actId="171"/>
          <ac:picMkLst>
            <pc:docMk/>
            <pc:sldMk cId="164183581" sldId="313"/>
            <ac:picMk id="3" creationId="{6FEDF2B4-A6AA-84F1-BCA8-ADEFA8453817}"/>
          </ac:picMkLst>
        </pc:picChg>
      </pc:sldChg>
      <pc:sldChg chg="addSp modSp add mod">
        <pc:chgData name="Pr. Marcelo Augusto de Carvalho" userId="003edaac93cd75e4" providerId="LiveId" clId="{3923A2AB-6EF1-4ED7-824B-877DABA09E4E}" dt="2024-12-03T08:04:42.164" v="979" actId="1076"/>
        <pc:sldMkLst>
          <pc:docMk/>
          <pc:sldMk cId="918316166" sldId="314"/>
        </pc:sldMkLst>
        <pc:spChg chg="mod">
          <ac:chgData name="Pr. Marcelo Augusto de Carvalho" userId="003edaac93cd75e4" providerId="LiveId" clId="{3923A2AB-6EF1-4ED7-824B-877DABA09E4E}" dt="2024-12-03T08:04:42.164" v="979" actId="1076"/>
          <ac:spMkLst>
            <pc:docMk/>
            <pc:sldMk cId="918316166" sldId="314"/>
            <ac:spMk id="5" creationId="{9209B147-8835-AADF-A002-E05C209EBF1A}"/>
          </ac:spMkLst>
        </pc:spChg>
        <pc:picChg chg="add mod ord">
          <ac:chgData name="Pr. Marcelo Augusto de Carvalho" userId="003edaac93cd75e4" providerId="LiveId" clId="{3923A2AB-6EF1-4ED7-824B-877DABA09E4E}" dt="2024-12-03T08:04:21.432" v="975" actId="171"/>
          <ac:picMkLst>
            <pc:docMk/>
            <pc:sldMk cId="918316166" sldId="314"/>
            <ac:picMk id="3" creationId="{D72ADE97-8640-827B-4CB9-A861740B8F1B}"/>
          </ac:picMkLst>
        </pc:picChg>
      </pc:sldChg>
      <pc:sldChg chg="addSp modSp add mod">
        <pc:chgData name="Pr. Marcelo Augusto de Carvalho" userId="003edaac93cd75e4" providerId="LiveId" clId="{3923A2AB-6EF1-4ED7-824B-877DABA09E4E}" dt="2024-12-06T18:07:47.468" v="1198" actId="1036"/>
        <pc:sldMkLst>
          <pc:docMk/>
          <pc:sldMk cId="3203884171" sldId="315"/>
        </pc:sldMkLst>
        <pc:spChg chg="mod">
          <ac:chgData name="Pr. Marcelo Augusto de Carvalho" userId="003edaac93cd75e4" providerId="LiveId" clId="{3923A2AB-6EF1-4ED7-824B-877DABA09E4E}" dt="2024-12-06T18:07:47.468" v="1198" actId="1036"/>
          <ac:spMkLst>
            <pc:docMk/>
            <pc:sldMk cId="3203884171" sldId="315"/>
            <ac:spMk id="5" creationId="{E41D7B51-C09C-E925-CAEB-B496E04A177E}"/>
          </ac:spMkLst>
        </pc:spChg>
        <pc:picChg chg="add mod ord">
          <ac:chgData name="Pr. Marcelo Augusto de Carvalho" userId="003edaac93cd75e4" providerId="LiveId" clId="{3923A2AB-6EF1-4ED7-824B-877DABA09E4E}" dt="2024-12-03T08:05:01.933" v="983" actId="171"/>
          <ac:picMkLst>
            <pc:docMk/>
            <pc:sldMk cId="3203884171" sldId="315"/>
            <ac:picMk id="3" creationId="{838A8182-238D-7B2F-218D-CE341C11A148}"/>
          </ac:picMkLst>
        </pc:picChg>
      </pc:sldChg>
      <pc:sldChg chg="addSp modSp add mod">
        <pc:chgData name="Pr. Marcelo Augusto de Carvalho" userId="003edaac93cd75e4" providerId="LiveId" clId="{3923A2AB-6EF1-4ED7-824B-877DABA09E4E}" dt="2024-12-06T18:07:55.936" v="1208" actId="1035"/>
        <pc:sldMkLst>
          <pc:docMk/>
          <pc:sldMk cId="3850092362" sldId="316"/>
        </pc:sldMkLst>
        <pc:spChg chg="mod">
          <ac:chgData name="Pr. Marcelo Augusto de Carvalho" userId="003edaac93cd75e4" providerId="LiveId" clId="{3923A2AB-6EF1-4ED7-824B-877DABA09E4E}" dt="2024-12-06T18:07:55.936" v="1208" actId="1035"/>
          <ac:spMkLst>
            <pc:docMk/>
            <pc:sldMk cId="3850092362" sldId="316"/>
            <ac:spMk id="5" creationId="{014EEE4F-E8A5-4CA8-BEE9-60F4334DCF37}"/>
          </ac:spMkLst>
        </pc:spChg>
        <pc:picChg chg="add mod ord">
          <ac:chgData name="Pr. Marcelo Augusto de Carvalho" userId="003edaac93cd75e4" providerId="LiveId" clId="{3923A2AB-6EF1-4ED7-824B-877DABA09E4E}" dt="2024-12-03T08:05:19.040" v="987" actId="171"/>
          <ac:picMkLst>
            <pc:docMk/>
            <pc:sldMk cId="3850092362" sldId="316"/>
            <ac:picMk id="3" creationId="{3B29E541-8B52-CD94-15E5-F92577E15467}"/>
          </ac:picMkLst>
        </pc:picChg>
      </pc:sldChg>
      <pc:sldChg chg="addSp modSp add mod">
        <pc:chgData name="Pr. Marcelo Augusto de Carvalho" userId="003edaac93cd75e4" providerId="LiveId" clId="{3923A2AB-6EF1-4ED7-824B-877DABA09E4E}" dt="2024-12-06T18:08:06.537" v="1218" actId="1036"/>
        <pc:sldMkLst>
          <pc:docMk/>
          <pc:sldMk cId="2808142916" sldId="317"/>
        </pc:sldMkLst>
        <pc:spChg chg="mod">
          <ac:chgData name="Pr. Marcelo Augusto de Carvalho" userId="003edaac93cd75e4" providerId="LiveId" clId="{3923A2AB-6EF1-4ED7-824B-877DABA09E4E}" dt="2024-12-06T18:08:06.537" v="1218" actId="1036"/>
          <ac:spMkLst>
            <pc:docMk/>
            <pc:sldMk cId="2808142916" sldId="317"/>
            <ac:spMk id="5" creationId="{AAD43B18-C93C-4695-37BA-5B8278DA1956}"/>
          </ac:spMkLst>
        </pc:spChg>
        <pc:picChg chg="add mod ord">
          <ac:chgData name="Pr. Marcelo Augusto de Carvalho" userId="003edaac93cd75e4" providerId="LiveId" clId="{3923A2AB-6EF1-4ED7-824B-877DABA09E4E}" dt="2024-12-03T08:05:46.695" v="1040" actId="171"/>
          <ac:picMkLst>
            <pc:docMk/>
            <pc:sldMk cId="2808142916" sldId="317"/>
            <ac:picMk id="3" creationId="{EDCBB6A1-9A9E-710D-4D39-28479E5C3F3E}"/>
          </ac:picMkLst>
        </pc:picChg>
      </pc:sldChg>
      <pc:sldChg chg="addSp modSp add mod modNotesTx">
        <pc:chgData name="Pr. Marcelo Augusto de Carvalho" userId="003edaac93cd75e4" providerId="LiveId" clId="{3923A2AB-6EF1-4ED7-824B-877DABA09E4E}" dt="2024-12-03T08:06:43.313" v="1048" actId="1076"/>
        <pc:sldMkLst>
          <pc:docMk/>
          <pc:sldMk cId="3833929490" sldId="318"/>
        </pc:sldMkLst>
        <pc:spChg chg="mod">
          <ac:chgData name="Pr. Marcelo Augusto de Carvalho" userId="003edaac93cd75e4" providerId="LiveId" clId="{3923A2AB-6EF1-4ED7-824B-877DABA09E4E}" dt="2024-12-03T08:06:43.313" v="1048" actId="1076"/>
          <ac:spMkLst>
            <pc:docMk/>
            <pc:sldMk cId="3833929490" sldId="318"/>
            <ac:spMk id="5" creationId="{2401BE5E-0539-D5BB-3818-0E8852438355}"/>
          </ac:spMkLst>
        </pc:spChg>
        <pc:picChg chg="add mod ord">
          <ac:chgData name="Pr. Marcelo Augusto de Carvalho" userId="003edaac93cd75e4" providerId="LiveId" clId="{3923A2AB-6EF1-4ED7-824B-877DABA09E4E}" dt="2024-12-03T08:06:14.654" v="1044" actId="171"/>
          <ac:picMkLst>
            <pc:docMk/>
            <pc:sldMk cId="3833929490" sldId="318"/>
            <ac:picMk id="3" creationId="{88925CA0-7706-AA84-B557-73BDC6CBD04D}"/>
          </ac:picMkLst>
        </pc:picChg>
      </pc:sldChg>
      <pc:sldChg chg="addSp delSp modSp add mod setBg modNotesTx">
        <pc:chgData name="Pr. Marcelo Augusto de Carvalho" userId="003edaac93cd75e4" providerId="LiveId" clId="{3923A2AB-6EF1-4ED7-824B-877DABA09E4E}" dt="2024-12-03T08:11:18.392" v="1101" actId="207"/>
        <pc:sldMkLst>
          <pc:docMk/>
          <pc:sldMk cId="843654572" sldId="319"/>
        </pc:sldMkLst>
        <pc:spChg chg="mod">
          <ac:chgData name="Pr. Marcelo Augusto de Carvalho" userId="003edaac93cd75e4" providerId="LiveId" clId="{3923A2AB-6EF1-4ED7-824B-877DABA09E4E}" dt="2024-12-03T08:11:18.392" v="1101" actId="207"/>
          <ac:spMkLst>
            <pc:docMk/>
            <pc:sldMk cId="843654572" sldId="319"/>
            <ac:spMk id="3" creationId="{61D50EFF-38BA-6330-3F83-AE0AC3C70D8A}"/>
          </ac:spMkLst>
        </pc:spChg>
        <pc:spChg chg="add">
          <ac:chgData name="Pr. Marcelo Augusto de Carvalho" userId="003edaac93cd75e4" providerId="LiveId" clId="{3923A2AB-6EF1-4ED7-824B-877DABA09E4E}" dt="2024-12-03T08:09:38.614" v="1073" actId="26606"/>
          <ac:spMkLst>
            <pc:docMk/>
            <pc:sldMk cId="843654572" sldId="319"/>
            <ac:spMk id="8" creationId="{D009D6D5-DAC2-4A8B-A17A-E206B9012D09}"/>
          </ac:spMkLst>
        </pc:spChg>
        <pc:spChg chg="add del">
          <ac:chgData name="Pr. Marcelo Augusto de Carvalho" userId="003edaac93cd75e4" providerId="LiveId" clId="{3923A2AB-6EF1-4ED7-824B-877DABA09E4E}" dt="2024-12-03T08:08:57.111" v="1067" actId="26606"/>
          <ac:spMkLst>
            <pc:docMk/>
            <pc:sldMk cId="843654572" sldId="319"/>
            <ac:spMk id="11" creationId="{D009D6D5-DAC2-4A8B-A17A-E206B9012D09}"/>
          </ac:spMkLst>
        </pc:spChg>
        <pc:picChg chg="add del mod modCrop">
          <ac:chgData name="Pr. Marcelo Augusto de Carvalho" userId="003edaac93cd75e4" providerId="LiveId" clId="{3923A2AB-6EF1-4ED7-824B-877DABA09E4E}" dt="2024-12-03T08:08:14.030" v="1056" actId="478"/>
          <ac:picMkLst>
            <pc:docMk/>
            <pc:sldMk cId="843654572" sldId="319"/>
            <ac:picMk id="4" creationId="{BF3DC0FF-2407-F3F7-33F7-3E58839C110C}"/>
          </ac:picMkLst>
        </pc:picChg>
        <pc:picChg chg="add mod modCrop">
          <ac:chgData name="Pr. Marcelo Augusto de Carvalho" userId="003edaac93cd75e4" providerId="LiveId" clId="{3923A2AB-6EF1-4ED7-824B-877DABA09E4E}" dt="2024-12-03T08:10:17.299" v="1080" actId="14100"/>
          <ac:picMkLst>
            <pc:docMk/>
            <pc:sldMk cId="843654572" sldId="319"/>
            <ac:picMk id="6" creationId="{4970112A-6583-5706-EE73-23E1A242DED6}"/>
          </ac:picMkLst>
        </pc:picChg>
        <pc:picChg chg="del">
          <ac:chgData name="Pr. Marcelo Augusto de Carvalho" userId="003edaac93cd75e4" providerId="LiveId" clId="{3923A2AB-6EF1-4ED7-824B-877DABA09E4E}" dt="2024-12-03T08:07:28.139" v="1049" actId="478"/>
          <ac:picMkLst>
            <pc:docMk/>
            <pc:sldMk cId="843654572" sldId="319"/>
            <ac:picMk id="7" creationId="{BE104753-9CD1-E7D8-BD3D-963123F1C78D}"/>
          </ac:picMkLst>
        </pc:picChg>
      </pc:sldChg>
      <pc:sldChg chg="add del">
        <pc:chgData name="Pr. Marcelo Augusto de Carvalho" userId="003edaac93cd75e4" providerId="LiveId" clId="{3923A2AB-6EF1-4ED7-824B-877DABA09E4E}" dt="2024-12-02T11:07:14.848" v="478" actId="47"/>
        <pc:sldMkLst>
          <pc:docMk/>
          <pc:sldMk cId="1565758446" sldId="319"/>
        </pc:sldMkLst>
      </pc:sldChg>
      <pc:sldChg chg="addSp delSp modSp add mod modNotesTx">
        <pc:chgData name="Pr. Marcelo Augusto de Carvalho" userId="003edaac93cd75e4" providerId="LiveId" clId="{3923A2AB-6EF1-4ED7-824B-877DABA09E4E}" dt="2024-12-03T08:12:43.358" v="1121" actId="14100"/>
        <pc:sldMkLst>
          <pc:docMk/>
          <pc:sldMk cId="1388306803" sldId="320"/>
        </pc:sldMkLst>
        <pc:spChg chg="mod">
          <ac:chgData name="Pr. Marcelo Augusto de Carvalho" userId="003edaac93cd75e4" providerId="LiveId" clId="{3923A2AB-6EF1-4ED7-824B-877DABA09E4E}" dt="2024-12-03T08:12:43.358" v="1121" actId="14100"/>
          <ac:spMkLst>
            <pc:docMk/>
            <pc:sldMk cId="1388306803" sldId="320"/>
            <ac:spMk id="3" creationId="{C0BDD8FB-5F1A-2047-DB54-9AF746620A11}"/>
          </ac:spMkLst>
        </pc:spChg>
        <pc:picChg chg="add mod">
          <ac:chgData name="Pr. Marcelo Augusto de Carvalho" userId="003edaac93cd75e4" providerId="LiveId" clId="{3923A2AB-6EF1-4ED7-824B-877DABA09E4E}" dt="2024-12-03T08:11:42.362" v="1105"/>
          <ac:picMkLst>
            <pc:docMk/>
            <pc:sldMk cId="1388306803" sldId="320"/>
            <ac:picMk id="2" creationId="{EFD589E0-186D-D52B-F5B0-E379BE4EC5D1}"/>
          </ac:picMkLst>
        </pc:picChg>
        <pc:picChg chg="del">
          <ac:chgData name="Pr. Marcelo Augusto de Carvalho" userId="003edaac93cd75e4" providerId="LiveId" clId="{3923A2AB-6EF1-4ED7-824B-877DABA09E4E}" dt="2024-12-03T08:11:41.375" v="1104" actId="478"/>
          <ac:picMkLst>
            <pc:docMk/>
            <pc:sldMk cId="1388306803" sldId="320"/>
            <ac:picMk id="7" creationId="{5AE9AB00-027F-F4EC-DD48-B27DD910ED26}"/>
          </ac:picMkLst>
        </pc:picChg>
      </pc:sldChg>
      <pc:sldChg chg="add del">
        <pc:chgData name="Pr. Marcelo Augusto de Carvalho" userId="003edaac93cd75e4" providerId="LiveId" clId="{3923A2AB-6EF1-4ED7-824B-877DABA09E4E}" dt="2024-12-02T11:07:14.848" v="478" actId="47"/>
        <pc:sldMkLst>
          <pc:docMk/>
          <pc:sldMk cId="3149070422" sldId="320"/>
        </pc:sldMkLst>
      </pc:sldChg>
      <pc:sldChg chg="add del">
        <pc:chgData name="Pr. Marcelo Augusto de Carvalho" userId="003edaac93cd75e4" providerId="LiveId" clId="{3923A2AB-6EF1-4ED7-824B-877DABA09E4E}" dt="2024-12-02T11:07:14.848" v="478" actId="47"/>
        <pc:sldMkLst>
          <pc:docMk/>
          <pc:sldMk cId="1306016784" sldId="321"/>
        </pc:sldMkLst>
      </pc:sldChg>
      <pc:sldChg chg="addSp delSp modSp add mod ord modNotesTx">
        <pc:chgData name="Pr. Marcelo Augusto de Carvalho" userId="003edaac93cd75e4" providerId="LiveId" clId="{3923A2AB-6EF1-4ED7-824B-877DABA09E4E}" dt="2024-12-03T08:12:58.175" v="1123" actId="14100"/>
        <pc:sldMkLst>
          <pc:docMk/>
          <pc:sldMk cId="3871867670" sldId="321"/>
        </pc:sldMkLst>
        <pc:spChg chg="mod">
          <ac:chgData name="Pr. Marcelo Augusto de Carvalho" userId="003edaac93cd75e4" providerId="LiveId" clId="{3923A2AB-6EF1-4ED7-824B-877DABA09E4E}" dt="2024-12-03T08:12:58.175" v="1123" actId="14100"/>
          <ac:spMkLst>
            <pc:docMk/>
            <pc:sldMk cId="3871867670" sldId="321"/>
            <ac:spMk id="3" creationId="{15535734-A06E-17B9-23B8-27772DA21F4E}"/>
          </ac:spMkLst>
        </pc:spChg>
        <pc:picChg chg="add mod">
          <ac:chgData name="Pr. Marcelo Augusto de Carvalho" userId="003edaac93cd75e4" providerId="LiveId" clId="{3923A2AB-6EF1-4ED7-824B-877DABA09E4E}" dt="2024-12-03T08:11:54.644" v="1109"/>
          <ac:picMkLst>
            <pc:docMk/>
            <pc:sldMk cId="3871867670" sldId="321"/>
            <ac:picMk id="2" creationId="{DCE9D5E7-60AA-AE74-CDE9-07595B2AC602}"/>
          </ac:picMkLst>
        </pc:picChg>
        <pc:picChg chg="del">
          <ac:chgData name="Pr. Marcelo Augusto de Carvalho" userId="003edaac93cd75e4" providerId="LiveId" clId="{3923A2AB-6EF1-4ED7-824B-877DABA09E4E}" dt="2024-12-03T08:11:53.735" v="1108" actId="478"/>
          <ac:picMkLst>
            <pc:docMk/>
            <pc:sldMk cId="3871867670" sldId="321"/>
            <ac:picMk id="7" creationId="{976693CD-1D42-F500-B46F-35AB0D0828E6}"/>
          </ac:picMkLst>
        </pc:picChg>
      </pc:sldChg>
      <pc:sldChg chg="addSp delSp modSp add mod ord modNotesTx">
        <pc:chgData name="Pr. Marcelo Augusto de Carvalho" userId="003edaac93cd75e4" providerId="LiveId" clId="{3923A2AB-6EF1-4ED7-824B-877DABA09E4E}" dt="2024-12-03T08:12:49.460" v="1122" actId="14100"/>
        <pc:sldMkLst>
          <pc:docMk/>
          <pc:sldMk cId="592797312" sldId="322"/>
        </pc:sldMkLst>
        <pc:spChg chg="mod">
          <ac:chgData name="Pr. Marcelo Augusto de Carvalho" userId="003edaac93cd75e4" providerId="LiveId" clId="{3923A2AB-6EF1-4ED7-824B-877DABA09E4E}" dt="2024-12-03T08:12:49.460" v="1122" actId="14100"/>
          <ac:spMkLst>
            <pc:docMk/>
            <pc:sldMk cId="592797312" sldId="322"/>
            <ac:spMk id="3" creationId="{86132A28-1EFD-4D1E-17D0-684C806B8AB3}"/>
          </ac:spMkLst>
        </pc:spChg>
        <pc:picChg chg="add mod">
          <ac:chgData name="Pr. Marcelo Augusto de Carvalho" userId="003edaac93cd75e4" providerId="LiveId" clId="{3923A2AB-6EF1-4ED7-824B-877DABA09E4E}" dt="2024-12-03T08:11:50.095" v="1107"/>
          <ac:picMkLst>
            <pc:docMk/>
            <pc:sldMk cId="592797312" sldId="322"/>
            <ac:picMk id="2" creationId="{3FCFB659-8571-9267-8601-2F7F3A162CB6}"/>
          </ac:picMkLst>
        </pc:picChg>
        <pc:picChg chg="del">
          <ac:chgData name="Pr. Marcelo Augusto de Carvalho" userId="003edaac93cd75e4" providerId="LiveId" clId="{3923A2AB-6EF1-4ED7-824B-877DABA09E4E}" dt="2024-12-03T08:11:49.127" v="1106" actId="478"/>
          <ac:picMkLst>
            <pc:docMk/>
            <pc:sldMk cId="592797312" sldId="322"/>
            <ac:picMk id="7" creationId="{01E0DD7A-F98E-9B44-54DE-12F4DC71CCD2}"/>
          </ac:picMkLst>
        </pc:picChg>
      </pc:sldChg>
      <pc:sldChg chg="add del">
        <pc:chgData name="Pr. Marcelo Augusto de Carvalho" userId="003edaac93cd75e4" providerId="LiveId" clId="{3923A2AB-6EF1-4ED7-824B-877DABA09E4E}" dt="2024-12-02T11:07:14.848" v="478" actId="47"/>
        <pc:sldMkLst>
          <pc:docMk/>
          <pc:sldMk cId="4086086935" sldId="322"/>
        </pc:sldMkLst>
      </pc:sldChg>
      <pc:sldChg chg="add del">
        <pc:chgData name="Pr. Marcelo Augusto de Carvalho" userId="003edaac93cd75e4" providerId="LiveId" clId="{3923A2AB-6EF1-4ED7-824B-877DABA09E4E}" dt="2024-12-02T11:07:14.848" v="478" actId="47"/>
        <pc:sldMkLst>
          <pc:docMk/>
          <pc:sldMk cId="2194600336" sldId="323"/>
        </pc:sldMkLst>
      </pc:sldChg>
      <pc:sldChg chg="addSp delSp modSp add mod modNotesTx">
        <pc:chgData name="Pr. Marcelo Augusto de Carvalho" userId="003edaac93cd75e4" providerId="LiveId" clId="{3923A2AB-6EF1-4ED7-824B-877DABA09E4E}" dt="2024-12-03T08:13:03.492" v="1124" actId="14100"/>
        <pc:sldMkLst>
          <pc:docMk/>
          <pc:sldMk cId="3082063519" sldId="323"/>
        </pc:sldMkLst>
        <pc:spChg chg="mod">
          <ac:chgData name="Pr. Marcelo Augusto de Carvalho" userId="003edaac93cd75e4" providerId="LiveId" clId="{3923A2AB-6EF1-4ED7-824B-877DABA09E4E}" dt="2024-12-03T08:13:03.492" v="1124" actId="14100"/>
          <ac:spMkLst>
            <pc:docMk/>
            <pc:sldMk cId="3082063519" sldId="323"/>
            <ac:spMk id="3" creationId="{A922D321-FBE2-BB59-EE37-6A01D0A7E569}"/>
          </ac:spMkLst>
        </pc:spChg>
        <pc:picChg chg="add mod">
          <ac:chgData name="Pr. Marcelo Augusto de Carvalho" userId="003edaac93cd75e4" providerId="LiveId" clId="{3923A2AB-6EF1-4ED7-824B-877DABA09E4E}" dt="2024-12-03T08:12:03.169" v="1111"/>
          <ac:picMkLst>
            <pc:docMk/>
            <pc:sldMk cId="3082063519" sldId="323"/>
            <ac:picMk id="2" creationId="{85928F8F-E790-03C7-AE48-D04BBEC2216C}"/>
          </ac:picMkLst>
        </pc:picChg>
        <pc:picChg chg="del">
          <ac:chgData name="Pr. Marcelo Augusto de Carvalho" userId="003edaac93cd75e4" providerId="LiveId" clId="{3923A2AB-6EF1-4ED7-824B-877DABA09E4E}" dt="2024-12-03T08:12:02.245" v="1110" actId="478"/>
          <ac:picMkLst>
            <pc:docMk/>
            <pc:sldMk cId="3082063519" sldId="323"/>
            <ac:picMk id="7" creationId="{157DB8B6-C394-D418-46DA-AEE6953D8F77}"/>
          </ac:picMkLst>
        </pc:picChg>
      </pc:sldChg>
      <pc:sldChg chg="addSp delSp modSp add mod modNotesTx">
        <pc:chgData name="Pr. Marcelo Augusto de Carvalho" userId="003edaac93cd75e4" providerId="LiveId" clId="{3923A2AB-6EF1-4ED7-824B-877DABA09E4E}" dt="2024-12-03T08:13:10.111" v="1125" actId="14100"/>
        <pc:sldMkLst>
          <pc:docMk/>
          <pc:sldMk cId="664156899" sldId="324"/>
        </pc:sldMkLst>
        <pc:spChg chg="mod">
          <ac:chgData name="Pr. Marcelo Augusto de Carvalho" userId="003edaac93cd75e4" providerId="LiveId" clId="{3923A2AB-6EF1-4ED7-824B-877DABA09E4E}" dt="2024-12-03T08:13:10.111" v="1125" actId="14100"/>
          <ac:spMkLst>
            <pc:docMk/>
            <pc:sldMk cId="664156899" sldId="324"/>
            <ac:spMk id="3" creationId="{C1C2465B-A71A-680F-BA8D-7C069A94022F}"/>
          </ac:spMkLst>
        </pc:spChg>
        <pc:picChg chg="add mod">
          <ac:chgData name="Pr. Marcelo Augusto de Carvalho" userId="003edaac93cd75e4" providerId="LiveId" clId="{3923A2AB-6EF1-4ED7-824B-877DABA09E4E}" dt="2024-12-03T08:12:07.117" v="1113"/>
          <ac:picMkLst>
            <pc:docMk/>
            <pc:sldMk cId="664156899" sldId="324"/>
            <ac:picMk id="2" creationId="{2180E184-4954-FDB8-A332-FA6488D19A8D}"/>
          </ac:picMkLst>
        </pc:picChg>
        <pc:picChg chg="del">
          <ac:chgData name="Pr. Marcelo Augusto de Carvalho" userId="003edaac93cd75e4" providerId="LiveId" clId="{3923A2AB-6EF1-4ED7-824B-877DABA09E4E}" dt="2024-12-03T08:12:06.241" v="1112" actId="478"/>
          <ac:picMkLst>
            <pc:docMk/>
            <pc:sldMk cId="664156899" sldId="324"/>
            <ac:picMk id="7" creationId="{492C7346-3F33-F667-3C99-6FB04017B880}"/>
          </ac:picMkLst>
        </pc:picChg>
      </pc:sldChg>
      <pc:sldChg chg="add del">
        <pc:chgData name="Pr. Marcelo Augusto de Carvalho" userId="003edaac93cd75e4" providerId="LiveId" clId="{3923A2AB-6EF1-4ED7-824B-877DABA09E4E}" dt="2024-12-02T11:07:14.848" v="478" actId="47"/>
        <pc:sldMkLst>
          <pc:docMk/>
          <pc:sldMk cId="3250778788" sldId="324"/>
        </pc:sldMkLst>
      </pc:sldChg>
      <pc:sldChg chg="add del">
        <pc:chgData name="Pr. Marcelo Augusto de Carvalho" userId="003edaac93cd75e4" providerId="LiveId" clId="{3923A2AB-6EF1-4ED7-824B-877DABA09E4E}" dt="2024-12-02T11:07:14.848" v="478" actId="47"/>
        <pc:sldMkLst>
          <pc:docMk/>
          <pc:sldMk cId="3387913576" sldId="325"/>
        </pc:sldMkLst>
      </pc:sldChg>
      <pc:sldChg chg="addSp delSp modSp add mod modNotesTx">
        <pc:chgData name="Pr. Marcelo Augusto de Carvalho" userId="003edaac93cd75e4" providerId="LiveId" clId="{3923A2AB-6EF1-4ED7-824B-877DABA09E4E}" dt="2024-12-03T08:13:45.942" v="1148" actId="1036"/>
        <pc:sldMkLst>
          <pc:docMk/>
          <pc:sldMk cId="3903039818" sldId="325"/>
        </pc:sldMkLst>
        <pc:spChg chg="mod">
          <ac:chgData name="Pr. Marcelo Augusto de Carvalho" userId="003edaac93cd75e4" providerId="LiveId" clId="{3923A2AB-6EF1-4ED7-824B-877DABA09E4E}" dt="2024-12-03T08:13:45.942" v="1148" actId="1036"/>
          <ac:spMkLst>
            <pc:docMk/>
            <pc:sldMk cId="3903039818" sldId="325"/>
            <ac:spMk id="3" creationId="{EB4A1DDC-1656-0713-E3A2-618BE8C8AC7A}"/>
          </ac:spMkLst>
        </pc:spChg>
        <pc:picChg chg="add mod">
          <ac:chgData name="Pr. Marcelo Augusto de Carvalho" userId="003edaac93cd75e4" providerId="LiveId" clId="{3923A2AB-6EF1-4ED7-824B-877DABA09E4E}" dt="2024-12-03T08:12:16.795" v="1117"/>
          <ac:picMkLst>
            <pc:docMk/>
            <pc:sldMk cId="3903039818" sldId="325"/>
            <ac:picMk id="2" creationId="{4895CC6F-C31D-FAB0-A4BD-F4C4A5550DC7}"/>
          </ac:picMkLst>
        </pc:picChg>
        <pc:picChg chg="del">
          <ac:chgData name="Pr. Marcelo Augusto de Carvalho" userId="003edaac93cd75e4" providerId="LiveId" clId="{3923A2AB-6EF1-4ED7-824B-877DABA09E4E}" dt="2024-12-03T08:12:15.848" v="1116" actId="478"/>
          <ac:picMkLst>
            <pc:docMk/>
            <pc:sldMk cId="3903039818" sldId="325"/>
            <ac:picMk id="7" creationId="{B10C8488-1D60-B9C1-8476-119D8E55AECF}"/>
          </ac:picMkLst>
        </pc:picChg>
      </pc:sldChg>
      <pc:sldChg chg="addSp delSp modSp add mod modNotesTx">
        <pc:chgData name="Pr. Marcelo Augusto de Carvalho" userId="003edaac93cd75e4" providerId="LiveId" clId="{3923A2AB-6EF1-4ED7-824B-877DABA09E4E}" dt="2024-12-03T08:12:33.690" v="1120" actId="14100"/>
        <pc:sldMkLst>
          <pc:docMk/>
          <pc:sldMk cId="2969359792" sldId="326"/>
        </pc:sldMkLst>
        <pc:spChg chg="mod">
          <ac:chgData name="Pr. Marcelo Augusto de Carvalho" userId="003edaac93cd75e4" providerId="LiveId" clId="{3923A2AB-6EF1-4ED7-824B-877DABA09E4E}" dt="2024-12-03T08:12:33.690" v="1120" actId="14100"/>
          <ac:spMkLst>
            <pc:docMk/>
            <pc:sldMk cId="2969359792" sldId="326"/>
            <ac:spMk id="3" creationId="{E809F5EF-813A-6C4D-6F12-7BE50D8E2811}"/>
          </ac:spMkLst>
        </pc:spChg>
        <pc:picChg chg="add mod">
          <ac:chgData name="Pr. Marcelo Augusto de Carvalho" userId="003edaac93cd75e4" providerId="LiveId" clId="{3923A2AB-6EF1-4ED7-824B-877DABA09E4E}" dt="2024-12-03T08:11:34.690" v="1103"/>
          <ac:picMkLst>
            <pc:docMk/>
            <pc:sldMk cId="2969359792" sldId="326"/>
            <ac:picMk id="2" creationId="{020CECD5-F834-25FF-1A57-B630CB4A3B56}"/>
          </ac:picMkLst>
        </pc:picChg>
        <pc:picChg chg="del">
          <ac:chgData name="Pr. Marcelo Augusto de Carvalho" userId="003edaac93cd75e4" providerId="LiveId" clId="{3923A2AB-6EF1-4ED7-824B-877DABA09E4E}" dt="2024-12-03T08:11:28.862" v="1102" actId="478"/>
          <ac:picMkLst>
            <pc:docMk/>
            <pc:sldMk cId="2969359792" sldId="326"/>
            <ac:picMk id="7" creationId="{A1801762-44DD-9D3E-079C-2B86E488C00C}"/>
          </ac:picMkLst>
        </pc:picChg>
      </pc:sldChg>
      <pc:sldChg chg="add del">
        <pc:chgData name="Pr. Marcelo Augusto de Carvalho" userId="003edaac93cd75e4" providerId="LiveId" clId="{3923A2AB-6EF1-4ED7-824B-877DABA09E4E}" dt="2024-12-02T17:44:01.757" v="490" actId="2890"/>
        <pc:sldMkLst>
          <pc:docMk/>
          <pc:sldMk cId="3549280782" sldId="326"/>
        </pc:sldMkLst>
      </pc:sldChg>
      <pc:sldChg chg="add del">
        <pc:chgData name="Pr. Marcelo Augusto de Carvalho" userId="003edaac93cd75e4" providerId="LiveId" clId="{3923A2AB-6EF1-4ED7-824B-877DABA09E4E}" dt="2024-12-02T11:07:14.848" v="478" actId="47"/>
        <pc:sldMkLst>
          <pc:docMk/>
          <pc:sldMk cId="4161189755" sldId="326"/>
        </pc:sldMkLst>
      </pc:sldChg>
      <pc:sldChg chg="addSp delSp modSp add mod modNotesTx">
        <pc:chgData name="Pr. Marcelo Augusto de Carvalho" userId="003edaac93cd75e4" providerId="LiveId" clId="{3923A2AB-6EF1-4ED7-824B-877DABA09E4E}" dt="2024-12-03T08:13:24.059" v="1126" actId="14100"/>
        <pc:sldMkLst>
          <pc:docMk/>
          <pc:sldMk cId="3549538747" sldId="327"/>
        </pc:sldMkLst>
        <pc:spChg chg="mod">
          <ac:chgData name="Pr. Marcelo Augusto de Carvalho" userId="003edaac93cd75e4" providerId="LiveId" clId="{3923A2AB-6EF1-4ED7-824B-877DABA09E4E}" dt="2024-12-03T08:13:24.059" v="1126" actId="14100"/>
          <ac:spMkLst>
            <pc:docMk/>
            <pc:sldMk cId="3549538747" sldId="327"/>
            <ac:spMk id="3" creationId="{6E2D727B-F1A7-4940-7CBE-F1BB3B4DD736}"/>
          </ac:spMkLst>
        </pc:spChg>
        <pc:picChg chg="add mod">
          <ac:chgData name="Pr. Marcelo Augusto de Carvalho" userId="003edaac93cd75e4" providerId="LiveId" clId="{3923A2AB-6EF1-4ED7-824B-877DABA09E4E}" dt="2024-12-03T08:12:10.861" v="1115"/>
          <ac:picMkLst>
            <pc:docMk/>
            <pc:sldMk cId="3549538747" sldId="327"/>
            <ac:picMk id="2" creationId="{DAF6F64E-8E58-DFE5-8FD9-54F6FFCB46A8}"/>
          </ac:picMkLst>
        </pc:picChg>
        <pc:picChg chg="del">
          <ac:chgData name="Pr. Marcelo Augusto de Carvalho" userId="003edaac93cd75e4" providerId="LiveId" clId="{3923A2AB-6EF1-4ED7-824B-877DABA09E4E}" dt="2024-12-03T08:12:09.951" v="1114" actId="478"/>
          <ac:picMkLst>
            <pc:docMk/>
            <pc:sldMk cId="3549538747" sldId="327"/>
            <ac:picMk id="7" creationId="{CC6B8EF0-01A7-D2F4-4D73-0959655261C2}"/>
          </ac:picMkLst>
        </pc:picChg>
      </pc:sldChg>
      <pc:sldChg chg="addSp delSp modSp add mod modNotesTx">
        <pc:chgData name="Pr. Marcelo Augusto de Carvalho" userId="003edaac93cd75e4" providerId="LiveId" clId="{3923A2AB-6EF1-4ED7-824B-877DABA09E4E}" dt="2024-12-03T08:13:59.674" v="1157" actId="1036"/>
        <pc:sldMkLst>
          <pc:docMk/>
          <pc:sldMk cId="3949674486" sldId="328"/>
        </pc:sldMkLst>
        <pc:spChg chg="mod">
          <ac:chgData name="Pr. Marcelo Augusto de Carvalho" userId="003edaac93cd75e4" providerId="LiveId" clId="{3923A2AB-6EF1-4ED7-824B-877DABA09E4E}" dt="2024-12-03T08:13:59.674" v="1157" actId="1036"/>
          <ac:spMkLst>
            <pc:docMk/>
            <pc:sldMk cId="3949674486" sldId="328"/>
            <ac:spMk id="3" creationId="{60C050AA-BED8-11F2-6DFC-D55D6675D4E4}"/>
          </ac:spMkLst>
        </pc:spChg>
        <pc:picChg chg="add mod">
          <ac:chgData name="Pr. Marcelo Augusto de Carvalho" userId="003edaac93cd75e4" providerId="LiveId" clId="{3923A2AB-6EF1-4ED7-824B-877DABA09E4E}" dt="2024-12-03T08:12:20.636" v="1119"/>
          <ac:picMkLst>
            <pc:docMk/>
            <pc:sldMk cId="3949674486" sldId="328"/>
            <ac:picMk id="2" creationId="{13965380-126A-32FD-0255-67B7592B88FC}"/>
          </ac:picMkLst>
        </pc:picChg>
        <pc:picChg chg="del">
          <ac:chgData name="Pr. Marcelo Augusto de Carvalho" userId="003edaac93cd75e4" providerId="LiveId" clId="{3923A2AB-6EF1-4ED7-824B-877DABA09E4E}" dt="2024-12-03T08:12:19.726" v="1118" actId="478"/>
          <ac:picMkLst>
            <pc:docMk/>
            <pc:sldMk cId="3949674486" sldId="328"/>
            <ac:picMk id="7" creationId="{CD07589B-819D-2632-EBE8-F29520AB7C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06/12/2024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8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B29AA-8FA6-DDEC-446E-461142F5A5F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B5F7764-2594-97AD-D483-3E803429AD7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986F01D-8163-EA1E-B9F1-AC417020D070}"/>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5845AC60-EC8D-D919-CA63-DECE4700D84A}"/>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2809625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FB895-6291-1B11-DF4E-D97DF06EF8A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5DA3AD-DB10-E1B0-F237-A86B6B87C9F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6A0A2F7-0360-AEEE-DE05-5332EC015DC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olhar Noé para as poderosas feras rapinantes que saíram com ele da arca, temeu que sua família, contando apenas oito pessoas, fosse destruída por elas. Mas o Senhor enviou um anjo a Seu servo com a mensagem asseguradora: Gênesis 9:2, 3.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9D1831E-287C-9831-4B8E-4808CEC71F82}"/>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392249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FEBC4-CCDA-F23F-FEC2-16AD88E522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D1C0C17-DC72-211D-6CC3-B52E9DD8D7D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BF707FC-66C5-8443-B453-C1206BDF60A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5BA7EB3E-45FD-1516-B09E-CFF6F5F2DBE0}"/>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217117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7BBCD-CF4B-EEEA-AADD-B58EBDE20ED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54D2361-8856-2EAE-14B2-FD48BCC36E3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B73F915-18FA-4BAC-A2D1-5DD8AF5873E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Antes deste tempo Deus não havia dado ao homem permissão para comer alimentos animais; era Seu desígnio que a espécie humana se mantivesse inteiramente com as produções da terra; mas agora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toda 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erva verde tinha sido destruída,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permitiu-lhes comer a carne dos animais limpos que haviam sido preservados na arca.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1564389-2A20-FA90-89D3-4A5669E10D8B}"/>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283876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44440-1926-BB5F-F43C-57DA3D72E01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9AA16D6-2AB7-450C-759A-58EEB985BFD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30D6859-9F88-C306-BABD-7578416DBE6A}"/>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A2802EFC-8A2F-43AC-7DFE-3F77A5176E60}"/>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63288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165F2-4B22-3224-EEEA-5F7D5045F2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3BC6CA3-34F5-745E-15E2-E56BE32D532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74807E-822F-D93B-A338-90084395C0A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Começando a água a baixar, as colinas e montanhas ficaram rodeadas de um mar vasto, ameaçador. Todos os lugares estavam juncados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corpos mortos de homens e animais.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Senhor não permitiria que estes ficassem a decompor-se e contaminar o ar; fez, portanto, da Terra um vasto cemitério.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vento violento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fez soprar com o fim de enxugar as águas, removeu-os com grande força, levando mesmo em alguns casos os cumes das montanhas,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amontoando árvores, pedras e terra em cima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dos corpos dos mortos.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F86E155-4C47-071C-F952-B233E55E493D}"/>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95883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42870-0F36-8727-053C-F7CF50D9B4A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7C422-B765-EB26-A2D5-483B75E9065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7B76AC-0B75-15E4-3AB7-B13084A0517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Pelo mesmo meio a prata e o ouro, a madeira escolhida e as pedras preciosas, que tinha enriquecido e adornado o mundo antes do dilúvio, e que os habitantes haviam idolatrado, foram escondidos da vista e alcance dos homens, acumulando a ação violenta das águas, terra e pedras sobre esses tesouros, e nalguns casos formando mesmo montanhas sobre eles.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EA22FC5-D7D6-4614-0562-7F1A5F9827CD}"/>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447673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FCE8-F865-8CF4-DD30-BEC3A015F15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DADA2B5-60C9-C15C-B016-97C34FF4EDF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996A437-D5F4-1722-F648-3B1B160C1F4A}"/>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92186E2-5F9A-71F3-763F-C3FABABB23BC}"/>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1464023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B7DE8-B23E-917E-7314-259AAF3747F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69FB410-6826-D241-5EA7-314552D63B2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F085745-6038-5D74-2367-29CF9C306DF5}"/>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profundidades da Terra são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arsenal do Senhor,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donde foram retiradas as armas empregadas na destruição do mundo antigo. Águas jorrando da Terra uniam-se com as águas do céu para cumprirem a obra de desolação. Desde o dilúvio, o fogo bem como a água tem sido o agente de Deus para destruir cidades muito ímpias. Estes juízos são enviados a fim de que aqueles que consideram levianamente a lei de Deus e menosprezam Sua autoridade, possam ser levados a tremer ante o Seu poder, e confessar Sua justa soberania.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Manifestações mais terríveis do que as que o mundo jamais viu, serão testemunhadas por ocasião do segundo advento de Cristo. Naum 1:5, 6. Salmos 144:5, 6. Atos dos Apóstolos 2:19. Apocalipse 16:18, 20, 21.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383B91C-0276-48DE-666C-C7F20D9DCA71}"/>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2704629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D9C31-FD74-77E5-5D23-320AA04A107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AE56CF7-A195-9493-56D6-6317ED4B768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4D8FC8E-EDC6-1C03-28F0-EFD38D4881FB}"/>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Unindo-se os raios do céu com o fogo na Terra, as montanhas arderão como uma fornalha, e derramarão terríveis correntes de lava, submergindo jardins e campos, vilas e cidades. Massas fervilhantes derretidas, ao serem arremessadas nos rios, farão com que as águas entrem em ebulição, arremetendo rochas maciças com indescritível violência, e espalhando seus fragmentos sobre a terra. Rios tornar-se-ão secos. A Terra se convulsionará; por toda parte haverá tremendos terremotos e erupções.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Assim destruirá Deus os ímpios da Terra. Mas os justos serão preservados em meio destas comoções, como o foi Noé na arca. Salmos 91:9, 10, 14; 27:5.</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A53CA98-20CB-6DCE-9DF0-FBB2C3A7C2E0}"/>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492784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8364B-C477-73B8-D6F1-DC96F078761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1190CF0-B663-066E-EA42-6D0740FCB63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6DD62E8-BBAE-7730-7AE1-FA2E12C2B5FF}"/>
              </a:ext>
            </a:extLst>
          </p:cNvPr>
          <p:cNvSpPr>
            <a:spLocks noGrp="1"/>
          </p:cNvSpPr>
          <p:nvPr>
            <p:ph type="body" idx="1"/>
          </p:nvPr>
        </p:nvSpPr>
        <p:spPr/>
        <p:txBody>
          <a:bodyPr/>
          <a:lstStyle/>
          <a:p>
            <a:pPr algn="just"/>
            <a:r>
              <a:rPr lang="pt-BR" sz="2000" b="0" dirty="0">
                <a:latin typeface="Arial" panose="020B0604020202020204" pitchFamily="34" charset="0"/>
                <a:cs typeface="Arial" panose="020B0604020202020204" pitchFamily="34" charset="0"/>
              </a:rPr>
              <a:t>APELO</a:t>
            </a:r>
          </a:p>
          <a:p>
            <a:pPr algn="just"/>
            <a:r>
              <a:rPr lang="pt-BR" sz="2000" b="0" dirty="0">
                <a:latin typeface="Arial" panose="020B0604020202020204" pitchFamily="34" charset="0"/>
                <a:cs typeface="Arial" panose="020B0604020202020204" pitchFamily="34" charset="0"/>
              </a:rPr>
              <a:t>Seja grato a Deus como Noé foi!</a:t>
            </a:r>
          </a:p>
          <a:p>
            <a:pPr algn="just"/>
            <a:endParaRPr lang="pt-BR" sz="2000" b="0" dirty="0">
              <a:latin typeface="Arial" panose="020B0604020202020204" pitchFamily="34" charset="0"/>
              <a:cs typeface="Arial" panose="020B0604020202020204" pitchFamily="34" charset="0"/>
            </a:endParaRPr>
          </a:p>
          <a:p>
            <a:pPr algn="just">
              <a:lnSpc>
                <a:spcPct val="150000"/>
              </a:lnSpc>
              <a:spcAft>
                <a:spcPts val="8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INSPIRAÇÃO JUVENIL, 2001-122, CPB, TATUÍ, SP –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KRILL</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Ele deu ao povo pão do Céu, fazendo cair o maná para que comessem, e assim comeram o pão dos anjos. Deus lhes deu comida com fartura. Salmo 78:24 e 25, BLH. </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No mar aberto, boiando nas águas, vivem milhares de animais parecidos com pequenos camarões, misturados com algas e outros vegetais. É nessa sopa marinha ou plâncton, que vive o krill, cujo tamanho não passa de cinco centímetros. Vive em cardumes, em camadas de cinco metros de espessura e de vários quilômetros quadrados de extensão. Em um metro cúbico de água contaram-se 63 mil krills. Os cardumes são tão grandes que os satélites espaciais os identificam como grandes manchas. Nos maiores cardumes calcula-se existir uma população avaliada em 100 mil toneladas. O krill é o alimento preferido da baleia-azul e da baleia-corcunda, que chegam a devorar várias toneladas desse bichinho diariamente. Ninguém contou um a um, mas é algo em tomo de 2 </a:t>
            </a:r>
            <a:r>
              <a:rPr lang="pt-BR" sz="1800" b="0" dirty="0" err="1">
                <a:effectLst/>
                <a:latin typeface="Arial" panose="020B0604020202020204" pitchFamily="34" charset="0"/>
                <a:ea typeface="Trebuchet MS" panose="020B0603020202020204" pitchFamily="34" charset="0"/>
                <a:cs typeface="Times New Roman" panose="02020603050405020304" pitchFamily="18" charset="0"/>
              </a:rPr>
              <a:t>miIhões</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 de krill. Deus providenciou para que não faltasse alimento para suas criaturas e o krill é uma prova disso. O povo de Israel estava no deserto e teria passado fome não fosse o cuidado de Deus. Moisés não tinha como, nem onde comprar comida para tanta gente. Deus então fez algo inédito: chover comida. Um cereal parecido com flocos brancos caía sobre a terra. Era branco e tinha sabor de pão de mel. Todos os dias, de domingo à sexta-feira, durante 40 anos, Deus abriu as despensas do Céu e derramou comida, o maná. Isso aconteceu até que chegassem a Canaã. Deus podia ter feito isso de outra maneira. Ele poderia, por exemplo, ter feito surgir uma grande plantação de trigo no deserto. Mas Deus preferiu fazer chuva de flocos de cereal. Chuva vem das nuvens, de cima. Os israelitas deviam olhar para o alto e esperar seu alimento cair do Céu. Nunca mais deveriam se esquecer de que toda bênção vem de Deus. Como diz um provérbio chinês, toda vez que tomares água, lembra-te da fonte. Ninguém, santo ou pecador, come ou bebe sem o concurso da graça de Deus. O pão que comemos e a água que bebemos são dádivas conquistadas pelo sangue de Jesus.</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0CF2C8A-CDAD-C599-DE75-CE8DD2987E4A}"/>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111148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890E0-F296-961E-3089-E67316AF54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C8519CC-96D7-5C10-17BD-9A66D95076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E8475B0-8D50-A91F-18AB-865991C9973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Pareceu muitas vezes à família, que estava dentro da arca, que deveriam perecer, tendo sido o seu barco durante cinco longos meses arremessado de um lado para outro, aparentemente por conta do vento e das ondas.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Começando a baixar as águas, o Senhor fez com que a arca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flutuasse para um lugar protegido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por um grupo de montanhas, que por Seu poder haviam sido preservadas. Essas montanhas estavam a pouca distância uma das outras, e a arca moveu-se em direção àquele abrigo calmo, e não mais foi levada sobre o ilimitado oceano. Isto deu grande alívio aos viajantes cansados e arremessados pela tempestade.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7C9902B-8183-E7F0-78A8-0C566CC1A9AA}"/>
              </a:ext>
            </a:extLst>
          </p:cNvPr>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412531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C96C-EFBF-0C2D-AC44-01BBC87097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93BD2B5-658B-99F0-9797-CAEA2633D0A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46FC43-542C-582C-CB34-BE9C824DA22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Enviaram um corvo, ave de fino olfato, para revelar se a terra se tornara enxuta. Sete dias mais tarde, uma pomba foi enviada, a qual, não encontrando onde pousar, voltou à arca. Noé esperou mais sete dias, e de novo enviou a pomba. Quando ela voltou à tarde com uma folha de oliveira no bico, houve grande regozijo. Havendo entrado por ordem de Deus,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esperou instruções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especiais para retirar-se.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Finalmente um anjo desceu do Céu, abriu a pesada porta, e mandou o patriarca e sua casa saírem à terra, e tomarem consigo todos os seres vivos.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5665578-A7B7-AF50-2780-87CBECF37F66}"/>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281572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202C-C0E8-0E8D-F339-F82C25AD7D4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37B43EF-AC8E-DE23-2C4A-BAC898FBF58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8E60264-E3CC-DE64-4C64-4C708AB0E386}"/>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A55D620B-C9F1-2C49-3F30-ECD44A3B150E}"/>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53735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A0C4-E15C-38DD-4CA7-7F02D0C0F31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F618E6-5DC5-9EDD-8F44-76161BA2C52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71FD69E-E361-F73F-4C17-D68676DDCA7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Seu primeiro ato ao deixar a arca foi construir um altar, e oferecer de toda a espécie de animal e ave limpa um sacrifício, manifestando assim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gratidão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com Deus pelo livramento, e sua fé em Cristo, o grande sacrifício.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Noé saíra para uma terra desolada; mas antes de preparar casa para si,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construiu um altar a Deus.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Seu suprimento de gado era pequeno, e havia sido preservado com grande despesa; contudo, deu alegremente uma parte ao Senhor, em reconhecimento de que tudo era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65F225A-8189-A22F-FA2A-6357638CCD7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13699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FCB3F-16C2-0D3A-C173-37F57DDCD54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E3DB4B2-402F-DB9A-D4D1-04EA9640D85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9CFB213-5F74-6758-44A2-4899398333D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2421419-EC42-30B7-E8D7-F020362DC78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146941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23337-7D06-2EB2-DD84-421C08A19B5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A7A2B35-8B1C-7FF3-EF5E-C29869C2572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9065A1-DA00-BA62-C950-194B2DC993C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que não acontecesse que a acumulação de nuvens e queda da chuva enchessem os homens de um terror constante, proveniente do medo de um outro dilúvio, o Senhor animou a família de Noé com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Gênesis 9:11-16.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Quão grande é a condescendência de Deus, e Sua compaixão por Suas criaturas falíveis, colocando assim o belo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arco-íris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nas nuvens como sinal de Seu concerto com os homens!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950CBD2-4A45-8310-B94E-0AAD8A45D5A8}"/>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109311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ontanha com neve&#10;&#10;Descrição gerada automaticamente">
            <a:extLst>
              <a:ext uri="{FF2B5EF4-FFF2-40B4-BE49-F238E27FC236}">
                <a16:creationId xmlns:a16="http://schemas.microsoft.com/office/drawing/2014/main" id="{B445FB9B-0C54-E2DF-5AB5-306E1D3DF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802857"/>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O Mundo Pós-Diluviano</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8</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C63B-36CB-89B3-8DFD-7BE59D62FE7D}"/>
            </a:ext>
          </a:extLst>
        </p:cNvPr>
        <p:cNvGrpSpPr/>
        <p:nvPr/>
      </p:nvGrpSpPr>
      <p:grpSpPr>
        <a:xfrm>
          <a:off x="0" y="0"/>
          <a:ext cx="0" cy="0"/>
          <a:chOff x="0" y="0"/>
          <a:chExt cx="0" cy="0"/>
        </a:xfrm>
      </p:grpSpPr>
      <p:pic>
        <p:nvPicPr>
          <p:cNvPr id="3" name="Imagem 2" descr="Animal com a boca aberta&#10;&#10;Descrição gerada automaticamente">
            <a:extLst>
              <a:ext uri="{FF2B5EF4-FFF2-40B4-BE49-F238E27FC236}">
                <a16:creationId xmlns:a16="http://schemas.microsoft.com/office/drawing/2014/main" id="{D72ADE97-8640-827B-4CB9-A861740B8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9209B147-8835-AADF-A002-E05C209EBF1A}"/>
              </a:ext>
            </a:extLst>
          </p:cNvPr>
          <p:cNvSpPr/>
          <p:nvPr/>
        </p:nvSpPr>
        <p:spPr>
          <a:xfrm>
            <a:off x="6096000" y="2705725"/>
            <a:ext cx="5749636"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Acalmou o Medo Pelos Animais?</a:t>
            </a:r>
          </a:p>
        </p:txBody>
      </p:sp>
    </p:spTree>
    <p:extLst>
      <p:ext uri="{BB962C8B-B14F-4D97-AF65-F5344CB8AC3E}">
        <p14:creationId xmlns:p14="http://schemas.microsoft.com/office/powerpoint/2010/main" val="91831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3B832-2C7C-1633-C5F0-0CCE8215903A}"/>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5535734-A06E-17B9-23B8-27772DA21F4E}"/>
              </a:ext>
            </a:extLst>
          </p:cNvPr>
          <p:cNvSpPr>
            <a:spLocks noGrp="1"/>
          </p:cNvSpPr>
          <p:nvPr>
            <p:ph idx="1"/>
          </p:nvPr>
        </p:nvSpPr>
        <p:spPr>
          <a:xfrm>
            <a:off x="124685" y="2230598"/>
            <a:ext cx="8465133" cy="290944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olhar Noé para as poderosas feras rapinantes que saíram com ele da arca, temeu que sua família, contando apenas oito pessoas, fosse destruída por elas. Mas o Senhor enviou um anjo a Seu servo com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mensagem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asseguradora: Gênesis 9:2, 3.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DCE9D5E7-60AA-AE74-CDE9-07595B2AC602}"/>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71867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8135A-FCBD-55FE-84F4-3BFDBED4E0D1}"/>
            </a:ext>
          </a:extLst>
        </p:cNvPr>
        <p:cNvGrpSpPr/>
        <p:nvPr/>
      </p:nvGrpSpPr>
      <p:grpSpPr>
        <a:xfrm>
          <a:off x="0" y="0"/>
          <a:ext cx="0" cy="0"/>
          <a:chOff x="0" y="0"/>
          <a:chExt cx="0" cy="0"/>
        </a:xfrm>
      </p:grpSpPr>
      <p:pic>
        <p:nvPicPr>
          <p:cNvPr id="3" name="Imagem 2" descr="Comida em cima de uma superfície de madeira&#10;&#10;Descrição gerada automaticamente">
            <a:extLst>
              <a:ext uri="{FF2B5EF4-FFF2-40B4-BE49-F238E27FC236}">
                <a16:creationId xmlns:a16="http://schemas.microsoft.com/office/drawing/2014/main" id="{838A8182-238D-7B2F-218D-CE341C11A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E41D7B51-C09C-E925-CAEB-B496E04A177E}"/>
              </a:ext>
            </a:extLst>
          </p:cNvPr>
          <p:cNvSpPr/>
          <p:nvPr/>
        </p:nvSpPr>
        <p:spPr>
          <a:xfrm>
            <a:off x="0" y="4920742"/>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Permitiu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Uso da Carne Como Alimento?</a:t>
            </a:r>
          </a:p>
        </p:txBody>
      </p:sp>
    </p:spTree>
    <p:extLst>
      <p:ext uri="{BB962C8B-B14F-4D97-AF65-F5344CB8AC3E}">
        <p14:creationId xmlns:p14="http://schemas.microsoft.com/office/powerpoint/2010/main" val="320388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4DFE2-2D96-55FC-C823-3A36BC92C5B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922D321-FBE2-BB59-EE37-6A01D0A7E569}"/>
              </a:ext>
            </a:extLst>
          </p:cNvPr>
          <p:cNvSpPr>
            <a:spLocks noGrp="1"/>
          </p:cNvSpPr>
          <p:nvPr>
            <p:ph idx="1"/>
          </p:nvPr>
        </p:nvSpPr>
        <p:spPr>
          <a:xfrm>
            <a:off x="124685" y="1801085"/>
            <a:ext cx="8492842" cy="372687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Antes deste tempo Deus não havia dado ao homem permissão para comer alimentos animais; era Seu desígnio que a espécie humana se mantivesse inteiramente com as produções da terra; mas agora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toda 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erva verde tinha sido destruída,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permitiu-lhes comer a carne dos animais limpos que haviam sido preservados na arca.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85928F8F-E790-03C7-AE48-D04BBEC2216C}"/>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8206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B5376-6516-EE1C-BD7E-7CFAF6D365FC}"/>
            </a:ext>
          </a:extLst>
        </p:cNvPr>
        <p:cNvGrpSpPr/>
        <p:nvPr/>
      </p:nvGrpSpPr>
      <p:grpSpPr>
        <a:xfrm>
          <a:off x="0" y="0"/>
          <a:ext cx="0" cy="0"/>
          <a:chOff x="0" y="0"/>
          <a:chExt cx="0" cy="0"/>
        </a:xfrm>
      </p:grpSpPr>
      <p:pic>
        <p:nvPicPr>
          <p:cNvPr id="3" name="Imagem 2" descr="Nuvens no céu&#10;&#10;Descrição gerada automaticamente">
            <a:extLst>
              <a:ext uri="{FF2B5EF4-FFF2-40B4-BE49-F238E27FC236}">
                <a16:creationId xmlns:a16="http://schemas.microsoft.com/office/drawing/2014/main" id="{3B29E541-8B52-CD94-15E5-F92577E15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014EEE4F-E8A5-4CA8-BEE9-60F4334DCF37}"/>
              </a:ext>
            </a:extLst>
          </p:cNvPr>
          <p:cNvSpPr/>
          <p:nvPr/>
        </p:nvSpPr>
        <p:spPr>
          <a:xfrm>
            <a:off x="0" y="61716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Solucionou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Contaminação Atmosférica?</a:t>
            </a:r>
          </a:p>
        </p:txBody>
      </p:sp>
    </p:spTree>
    <p:extLst>
      <p:ext uri="{BB962C8B-B14F-4D97-AF65-F5344CB8AC3E}">
        <p14:creationId xmlns:p14="http://schemas.microsoft.com/office/powerpoint/2010/main" val="385009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14AC-3041-B161-0129-0C30FCF5D6A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C1C2465B-A71A-680F-BA8D-7C069A94022F}"/>
              </a:ext>
            </a:extLst>
          </p:cNvPr>
          <p:cNvSpPr>
            <a:spLocks noGrp="1"/>
          </p:cNvSpPr>
          <p:nvPr>
            <p:ph idx="1"/>
          </p:nvPr>
        </p:nvSpPr>
        <p:spPr>
          <a:xfrm>
            <a:off x="124685" y="789713"/>
            <a:ext cx="8465133" cy="554181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Começando a água a baixar, as colinas e montanhas ficaram rodeadas de um mar vasto, ameaçador. Todos os lugares estavam juncados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corpos mortos de homens e animais.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Senhor não permitiria que estes ficassem a decompor-se e contaminar o ar; fez, portanto, da Terra um vasto cemitério.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vento violento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fez soprar com o fim de enxugar as águas, removeu-os com grande força, levando mesmo em alguns casos os cumes das montanhas,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amontoando árvores, pedras e terra em cima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dos corpos dos mortos.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2180E184-4954-FDB8-A332-FA6488D19A8D}"/>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6415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5F64C-718A-FB48-7F1A-980945DEDAD1}"/>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E2D727B-F1A7-4940-7CBE-F1BB3B4DD736}"/>
              </a:ext>
            </a:extLst>
          </p:cNvPr>
          <p:cNvSpPr>
            <a:spLocks noGrp="1"/>
          </p:cNvSpPr>
          <p:nvPr>
            <p:ph idx="1"/>
          </p:nvPr>
        </p:nvSpPr>
        <p:spPr>
          <a:xfrm>
            <a:off x="124685" y="1787238"/>
            <a:ext cx="8575970" cy="3629892"/>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Pelo mesmo meio a prata e o ouro, a madeira escolhida e as pedras preciosas, que tinha enriquecido e adornado o mundo antes do dilúvio, e que os habitantes haviam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idolatrado,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foram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escondidos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 vista e alcance dos homens, acumulando a ação violenta das águas, terra e pedras sobre esses tesouros, e nalguns casos formando mesmo montanhas sobre eles.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DAF6F64E-8E58-DFE5-8FD9-54F6FFCB46A8}"/>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4953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9BDC3-9F9A-1DF8-A749-DA0EBC8567F6}"/>
            </a:ext>
          </a:extLst>
        </p:cNvPr>
        <p:cNvGrpSpPr/>
        <p:nvPr/>
      </p:nvGrpSpPr>
      <p:grpSpPr>
        <a:xfrm>
          <a:off x="0" y="0"/>
          <a:ext cx="0" cy="0"/>
          <a:chOff x="0" y="0"/>
          <a:chExt cx="0" cy="0"/>
        </a:xfrm>
      </p:grpSpPr>
      <p:pic>
        <p:nvPicPr>
          <p:cNvPr id="3" name="Imagem 2" descr="Uma imagem contendo azul, comida, colorido, mesa&#10;&#10;Descrição gerada automaticamente">
            <a:extLst>
              <a:ext uri="{FF2B5EF4-FFF2-40B4-BE49-F238E27FC236}">
                <a16:creationId xmlns:a16="http://schemas.microsoft.com/office/drawing/2014/main" id="{EDCBB6A1-9A9E-710D-4D39-28479E5C3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AAD43B18-C93C-4695-37BA-5B8278DA1956}"/>
              </a:ext>
            </a:extLst>
          </p:cNvPr>
          <p:cNvSpPr/>
          <p:nvPr/>
        </p:nvSpPr>
        <p:spPr>
          <a:xfrm>
            <a:off x="0" y="490688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Para Deus São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as Profundezas e Alturas da Terra?</a:t>
            </a:r>
          </a:p>
        </p:txBody>
      </p:sp>
    </p:spTree>
    <p:extLst>
      <p:ext uri="{BB962C8B-B14F-4D97-AF65-F5344CB8AC3E}">
        <p14:creationId xmlns:p14="http://schemas.microsoft.com/office/powerpoint/2010/main" val="2808142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5B8C-4758-94BE-72E5-F3A72A40609F}"/>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B4A1DDC-1656-0713-E3A2-618BE8C8AC7A}"/>
              </a:ext>
            </a:extLst>
          </p:cNvPr>
          <p:cNvSpPr>
            <a:spLocks noGrp="1"/>
          </p:cNvSpPr>
          <p:nvPr>
            <p:ph idx="1"/>
          </p:nvPr>
        </p:nvSpPr>
        <p:spPr>
          <a:xfrm>
            <a:off x="124685" y="69267"/>
            <a:ext cx="8548260" cy="6747167"/>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profundidades da Terra são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arsenal do Senhor,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donde foram retiradas as armas empregadas na destruição do mundo antigo. Águas jorrando da Terra uniam-se com as águas do céu para cumprirem a obra de desolação. Desde o dilúvio,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fogo bem como a água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tem sido o agente de Deus para destruir cidades muito ímpias. Estes juízos são enviados para que aqueles que consideram levianamente a lei de Deus e menosprezam Sua autoridade, possam tremer e confessar Sua justa soberania.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Manifestações mais terríveis do que as que o mundo jamais viu, serão testemunhadas por ocasião da vinda de Cristo. Naum 1:5, 6. Salmos 144:5, 6. Atos 2:19. Apocalipse 16:18, 20, 21.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4895CC6F-C31D-FAB0-A4BD-F4C4A5550DC7}"/>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0303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85755-4268-A848-AFF1-414CF0AF5A78}"/>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0C050AA-BED8-11F2-6DFC-D55D6675D4E4}"/>
              </a:ext>
            </a:extLst>
          </p:cNvPr>
          <p:cNvSpPr>
            <a:spLocks noGrp="1"/>
          </p:cNvSpPr>
          <p:nvPr>
            <p:ph idx="1"/>
          </p:nvPr>
        </p:nvSpPr>
        <p:spPr>
          <a:xfrm>
            <a:off x="124685" y="290946"/>
            <a:ext cx="8589824" cy="6373092"/>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Unindo-se os raios do céu com o fogo na Terra, as montanhas arderão como uma fornalha, e derramarão terríveis correntes de lava, submergindo jardins e campos, vilas e cidades. Massas fervilhantes derretidas, ao serem arremessadas nos rios, farão com que as águas entrem em ebulição, arremetendo rochas maciças com indescritível violência, e espalhando seus fragmentos sobre a terra. Rios tornar-se-ão secos. A Terra se convulsionará; por toda parte haverá tremendos terremotos e erupções.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Assim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destruirá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os ímpios da Terra. Mas os justos serão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preservados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meio destas comoções, como o foi Noé na arca. Salmos 91:9, 10, 14; 27:5.</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13965380-126A-32FD-0255-67B7592B88FC}"/>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4967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8</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C53E-144F-4F3C-9A8A-DC8618AAD962}"/>
            </a:ext>
          </a:extLst>
        </p:cNvPr>
        <p:cNvGrpSpPr/>
        <p:nvPr/>
      </p:nvGrpSpPr>
      <p:grpSpPr>
        <a:xfrm>
          <a:off x="0" y="0"/>
          <a:ext cx="0" cy="0"/>
          <a:chOff x="0" y="0"/>
          <a:chExt cx="0" cy="0"/>
        </a:xfrm>
      </p:grpSpPr>
      <p:pic>
        <p:nvPicPr>
          <p:cNvPr id="3" name="Imagem 2" descr="Pessoa com raquete de tênis&#10;&#10;Descrição gerada automaticamente">
            <a:extLst>
              <a:ext uri="{FF2B5EF4-FFF2-40B4-BE49-F238E27FC236}">
                <a16:creationId xmlns:a16="http://schemas.microsoft.com/office/drawing/2014/main" id="{88925CA0-7706-AA84-B557-73BDC6CBD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401BE5E-0539-D5BB-3818-0E8852438355}"/>
              </a:ext>
            </a:extLst>
          </p:cNvPr>
          <p:cNvSpPr/>
          <p:nvPr/>
        </p:nvSpPr>
        <p:spPr>
          <a:xfrm>
            <a:off x="7398327" y="2705725"/>
            <a:ext cx="4627418"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Seja Grato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Noé Foi!</a:t>
            </a:r>
          </a:p>
        </p:txBody>
      </p:sp>
    </p:spTree>
    <p:extLst>
      <p:ext uri="{BB962C8B-B14F-4D97-AF65-F5344CB8AC3E}">
        <p14:creationId xmlns:p14="http://schemas.microsoft.com/office/powerpoint/2010/main" val="383392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3" name="Imagem 2" descr="Desenho de pessoas em pé&#10;&#10;Descrição gerada automaticamente com confiança média">
            <a:extLst>
              <a:ext uri="{FF2B5EF4-FFF2-40B4-BE49-F238E27FC236}">
                <a16:creationId xmlns:a16="http://schemas.microsoft.com/office/drawing/2014/main" id="{53CCFBDB-A162-FAC7-E3E5-D18519E2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3E7A7E25-283D-849C-D076-3080B8714BD8}"/>
              </a:ext>
            </a:extLst>
          </p:cNvPr>
          <p:cNvSpPr/>
          <p:nvPr/>
        </p:nvSpPr>
        <p:spPr>
          <a:xfrm>
            <a:off x="0" y="493459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Cuidou da Família de Noé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Durante o Dilúvio?</a:t>
            </a:r>
          </a:p>
        </p:txBody>
      </p:sp>
    </p:spTree>
    <p:extLst>
      <p:ext uri="{BB962C8B-B14F-4D97-AF65-F5344CB8AC3E}">
        <p14:creationId xmlns:p14="http://schemas.microsoft.com/office/powerpoint/2010/main" val="131300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DCA46B-3E66-B023-52B7-2EB80AEE6E98}"/>
            </a:ext>
          </a:extLst>
        </p:cNvPr>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1D50EFF-38BA-6330-3F83-AE0AC3C70D8A}"/>
              </a:ext>
            </a:extLst>
          </p:cNvPr>
          <p:cNvSpPr>
            <a:spLocks noGrp="1"/>
          </p:cNvSpPr>
          <p:nvPr>
            <p:ph idx="1"/>
          </p:nvPr>
        </p:nvSpPr>
        <p:spPr>
          <a:xfrm>
            <a:off x="173182" y="241263"/>
            <a:ext cx="8458200" cy="6408923"/>
          </a:xfrm>
        </p:spPr>
        <p:txBody>
          <a:bodyPr>
            <a:norm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Arial" panose="020B0604020202020204" pitchFamily="34" charset="0"/>
              </a:rPr>
              <a:t>Pareceu muitas vezes à família, que estava dentro da arca, que deveriam </a:t>
            </a:r>
            <a:r>
              <a:rPr lang="pt-BR" sz="24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perecer,</a:t>
            </a:r>
            <a:r>
              <a:rPr lang="pt-BR" sz="2400" b="1" dirty="0">
                <a:effectLst/>
                <a:latin typeface="Arial" panose="020B0604020202020204" pitchFamily="34" charset="0"/>
                <a:ea typeface="Trebuchet MS" panose="020B0603020202020204" pitchFamily="34" charset="0"/>
                <a:cs typeface="Arial" panose="020B0604020202020204" pitchFamily="34" charset="0"/>
              </a:rPr>
              <a:t> tendo sido o seu barco durante cinco longos meses arremessado de um lado para outro, aparentemente por conta do vento e das ondas.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Arial" panose="020B0604020202020204" pitchFamily="34" charset="0"/>
              </a:rPr>
              <a:t>Começando a baixar as águas, o Senhor fez com que a arca </a:t>
            </a:r>
            <a:r>
              <a:rPr lang="pt-BR" sz="24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flutuasse para um lugar protegido </a:t>
            </a:r>
            <a:r>
              <a:rPr lang="pt-BR" sz="2400" b="1" dirty="0">
                <a:effectLst/>
                <a:latin typeface="Arial" panose="020B0604020202020204" pitchFamily="34" charset="0"/>
                <a:ea typeface="Trebuchet MS" panose="020B0603020202020204" pitchFamily="34" charset="0"/>
                <a:cs typeface="Arial" panose="020B0604020202020204" pitchFamily="34" charset="0"/>
              </a:rPr>
              <a:t>por um grupo de montanhas, que por Seu poder haviam sido preservadas. Essas montanhas estavam a pouca distância uma das outras, e a arca moveu-se em direção àquele abrigo calmo, e não mais foi levada sobre o ilimitado oceano. Isto deu grande alívio aos viajantes cansados e arremessados pela tempestade. </a:t>
            </a:r>
          </a:p>
        </p:txBody>
      </p:sp>
      <p:pic>
        <p:nvPicPr>
          <p:cNvPr id="6" name="Imagem 5" descr="Nuvens no céu&#10;&#10;Descrição gerada automaticamente">
            <a:extLst>
              <a:ext uri="{FF2B5EF4-FFF2-40B4-BE49-F238E27FC236}">
                <a16:creationId xmlns:a16="http://schemas.microsoft.com/office/drawing/2014/main" id="{4970112A-6583-5706-EE73-23E1A242DED6}"/>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4365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400E6-BEC6-66EF-89CE-A341D21FB1F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809F5EF-813A-6C4D-6F12-7BE50D8E2811}"/>
              </a:ext>
            </a:extLst>
          </p:cNvPr>
          <p:cNvSpPr>
            <a:spLocks noGrp="1"/>
          </p:cNvSpPr>
          <p:nvPr>
            <p:ph idx="1"/>
          </p:nvPr>
        </p:nvSpPr>
        <p:spPr>
          <a:xfrm>
            <a:off x="124685" y="775857"/>
            <a:ext cx="8575970" cy="5611092"/>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Enviaram um corvo, ave de fino olfato, para revelar se a terra se tornara enxuta. Sete dias mais tarde, uma pomba foi enviada, a qual, não encontrando onde pousar, voltou à arca. Noé esperou mais sete dias, e de novo enviou a pomba. Quando ela voltou à tarde com uma folha de oliveira no bico, houve grande regozijo. Havendo entrado por ordem de Deus,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esperou instruções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especiais para retirar-se.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Finalmente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 anjo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desceu do Céu, abriu a pesada porta, e mandou o patriarca e sua casa saírem à terra, e tomarem consigo todos os seres vivos.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020CECD5-F834-25FF-1A57-B630CB4A3B56}"/>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6935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6C4D3-1B99-D01C-B9C9-CC4260493BBB}"/>
            </a:ext>
          </a:extLst>
        </p:cNvPr>
        <p:cNvGrpSpPr/>
        <p:nvPr/>
      </p:nvGrpSpPr>
      <p:grpSpPr>
        <a:xfrm>
          <a:off x="0" y="0"/>
          <a:ext cx="0" cy="0"/>
          <a:chOff x="0" y="0"/>
          <a:chExt cx="0" cy="0"/>
        </a:xfrm>
      </p:grpSpPr>
      <p:pic>
        <p:nvPicPr>
          <p:cNvPr id="3" name="Imagem 2" descr="Mulher posando para foto com janela ao fundo&#10;&#10;Descrição gerada automaticamente com confiança baixa">
            <a:extLst>
              <a:ext uri="{FF2B5EF4-FFF2-40B4-BE49-F238E27FC236}">
                <a16:creationId xmlns:a16="http://schemas.microsoft.com/office/drawing/2014/main" id="{58037C73-180E-8B65-3259-576F820E4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92F8E2A3-73DA-5940-0368-1C876BFF1137}"/>
              </a:ext>
            </a:extLst>
          </p:cNvPr>
          <p:cNvSpPr/>
          <p:nvPr/>
        </p:nvSpPr>
        <p:spPr>
          <a:xfrm>
            <a:off x="6941126" y="2459504"/>
            <a:ext cx="4849091"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Primeira Atitude de Noé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Sair da Arca?</a:t>
            </a:r>
          </a:p>
        </p:txBody>
      </p:sp>
    </p:spTree>
    <p:extLst>
      <p:ext uri="{BB962C8B-B14F-4D97-AF65-F5344CB8AC3E}">
        <p14:creationId xmlns:p14="http://schemas.microsoft.com/office/powerpoint/2010/main" val="3057417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D0847-E4E8-AA19-DBEB-44F065A12DA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C0BDD8FB-5F1A-2047-DB54-9AF746620A11}"/>
              </a:ext>
            </a:extLst>
          </p:cNvPr>
          <p:cNvSpPr>
            <a:spLocks noGrp="1"/>
          </p:cNvSpPr>
          <p:nvPr>
            <p:ph idx="1"/>
          </p:nvPr>
        </p:nvSpPr>
        <p:spPr>
          <a:xfrm>
            <a:off x="124685" y="651167"/>
            <a:ext cx="8492842" cy="568036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Seu primeiro ato ao deixar a arca foi construir um altar, e oferecer de toda a espécie de animal e ave limpa um sacrifício, manifestando assim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gratidão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com Deus pelo livramento, e sua fé em Cristo, o grande sacrifício.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Noé saíra para uma terra desolada; mas antes de preparar casa para si,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construiu um altar a Deus.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Seu suprimento de gado era pequeno, e havia sido preservado com grande despesa; contudo,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deu alegremente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uma parte ao Senhor, em reconhecimento de que tudo era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dEle.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EFD589E0-186D-D52B-F5B0-E379BE4EC5D1}"/>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8830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8EF78-E0D0-DB81-0E2C-B40F4557EE15}"/>
            </a:ext>
          </a:extLst>
        </p:cNvPr>
        <p:cNvGrpSpPr/>
        <p:nvPr/>
      </p:nvGrpSpPr>
      <p:grpSpPr>
        <a:xfrm>
          <a:off x="0" y="0"/>
          <a:ext cx="0" cy="0"/>
          <a:chOff x="0" y="0"/>
          <a:chExt cx="0" cy="0"/>
        </a:xfrm>
      </p:grpSpPr>
      <p:pic>
        <p:nvPicPr>
          <p:cNvPr id="3" name="Imagem 2" descr="Uma imagem contendo píer, cerca, ao ar livre, água&#10;&#10;Descrição gerada automaticamente">
            <a:extLst>
              <a:ext uri="{FF2B5EF4-FFF2-40B4-BE49-F238E27FC236}">
                <a16:creationId xmlns:a16="http://schemas.microsoft.com/office/drawing/2014/main" id="{6FEDF2B4-A6AA-84F1-BCA8-ADEFA8453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97E3D493-F50D-8B99-2A38-E5128B9435F2}"/>
              </a:ext>
            </a:extLst>
          </p:cNvPr>
          <p:cNvSpPr/>
          <p:nvPr/>
        </p:nvSpPr>
        <p:spPr>
          <a:xfrm>
            <a:off x="0" y="55719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Acalmou o Medo Pela Chuva?</a:t>
            </a:r>
          </a:p>
        </p:txBody>
      </p:sp>
    </p:spTree>
    <p:extLst>
      <p:ext uri="{BB962C8B-B14F-4D97-AF65-F5344CB8AC3E}">
        <p14:creationId xmlns:p14="http://schemas.microsoft.com/office/powerpoint/2010/main" val="16418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CF36E-B008-FFE0-C7D0-906F2E3E440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6132A28-1EFD-4D1E-17D0-684C806B8AB3}"/>
              </a:ext>
            </a:extLst>
          </p:cNvPr>
          <p:cNvSpPr>
            <a:spLocks noGrp="1"/>
          </p:cNvSpPr>
          <p:nvPr>
            <p:ph idx="1"/>
          </p:nvPr>
        </p:nvSpPr>
        <p:spPr>
          <a:xfrm>
            <a:off x="124685" y="1427022"/>
            <a:ext cx="8534406" cy="47244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que não acontecesse que a acumulação de nuvens e queda da chuva enchessem os homens de um terror constante, proveniente do medo de um outro dilúvio, o Senhor animou a família de Noé com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Gênesis 9:11-16.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Quão grande é a condescendência de Deus, e Sua compaixão por Suas criaturas falíveis, colocando assim o belo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arco-íris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nas nuvens como sinal de Seu concerto com os homens!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Nuvens no céu&#10;&#10;Descrição gerada automaticamente">
            <a:extLst>
              <a:ext uri="{FF2B5EF4-FFF2-40B4-BE49-F238E27FC236}">
                <a16:creationId xmlns:a16="http://schemas.microsoft.com/office/drawing/2014/main" id="{3FCFB659-8571-9267-8601-2F7F3A162CB6}"/>
              </a:ext>
            </a:extLst>
          </p:cNvPr>
          <p:cNvPicPr>
            <a:picLocks noChangeAspect="1"/>
          </p:cNvPicPr>
          <p:nvPr/>
        </p:nvPicPr>
        <p:blipFill>
          <a:blip r:embed="rId3">
            <a:extLst>
              <a:ext uri="{28A0092B-C50C-407E-A947-70E740481C1C}">
                <a14:useLocalDpi xmlns:a14="http://schemas.microsoft.com/office/drawing/2010/main" val="0"/>
              </a:ext>
            </a:extLst>
          </a:blip>
          <a:srcRect l="45630" r="15335"/>
          <a:stretch/>
        </p:blipFill>
        <p:spPr>
          <a:xfrm>
            <a:off x="9074727" y="10"/>
            <a:ext cx="31142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92797312"/>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234</TotalTime>
  <Words>2440</Words>
  <Application>Microsoft Office PowerPoint</Application>
  <PresentationFormat>Widescreen</PresentationFormat>
  <Paragraphs>85</Paragraphs>
  <Slides>20</Slides>
  <Notes>20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20</vt:i4>
      </vt:variant>
    </vt:vector>
  </HeadingPairs>
  <TitlesOfParts>
    <vt:vector size="27"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ELLEN G. WHITE-PATRIARCAS E PROFETAS</dc:subject>
  <dc:creator>Pr. Marcelo Augusto de Carvalho</dc:creator>
  <cp:keywords>www.4tons.com.br</cp:keywords>
  <cp:lastModifiedBy>Pr. Marcelo Augusto de Carvalho</cp:lastModifiedBy>
  <cp:revision>8</cp:revision>
  <dcterms:created xsi:type="dcterms:W3CDTF">2024-11-23T19:33:20Z</dcterms:created>
  <dcterms:modified xsi:type="dcterms:W3CDTF">2024-12-06T18:09:34Z</dcterms:modified>
  <cp:category>2025</cp:category>
</cp:coreProperties>
</file>