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318" r:id="rId5"/>
    <p:sldId id="323" r:id="rId6"/>
    <p:sldId id="312" r:id="rId7"/>
    <p:sldId id="319" r:id="rId8"/>
    <p:sldId id="324" r:id="rId9"/>
    <p:sldId id="325" r:id="rId10"/>
    <p:sldId id="313" r:id="rId11"/>
    <p:sldId id="320" r:id="rId12"/>
    <p:sldId id="326" r:id="rId13"/>
    <p:sldId id="327" r:id="rId14"/>
    <p:sldId id="328" r:id="rId15"/>
    <p:sldId id="314" r:id="rId16"/>
    <p:sldId id="321" r:id="rId17"/>
    <p:sldId id="315" r:id="rId18"/>
    <p:sldId id="329" r:id="rId19"/>
    <p:sldId id="316" r:id="rId20"/>
    <p:sldId id="311" r:id="rId21"/>
    <p:sldId id="317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D6B3F6-A10C-4D43-8C83-8FAE7206638E}" v="36" dt="2024-12-03T08:56:40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D8D6B3F6-A10C-4D43-8C83-8FAE7206638E}"/>
    <pc:docChg chg="undo custSel addSld delSld modSld sldOrd">
      <pc:chgData name="Pr. Marcelo Augusto de Carvalho" userId="003edaac93cd75e4" providerId="LiveId" clId="{D8D6B3F6-A10C-4D43-8C83-8FAE7206638E}" dt="2024-12-06T18:10:58.319" v="1502" actId="1036"/>
      <pc:docMkLst>
        <pc:docMk/>
      </pc:docMkLst>
      <pc:sldChg chg="addSp delSp modSp mod modNotesTx">
        <pc:chgData name="Pr. Marcelo Augusto de Carvalho" userId="003edaac93cd75e4" providerId="LiveId" clId="{D8D6B3F6-A10C-4D43-8C83-8FAE7206638E}" dt="2024-12-06T18:09:43.673" v="1472"/>
        <pc:sldMkLst>
          <pc:docMk/>
          <pc:sldMk cId="2391147461" sldId="256"/>
        </pc:sldMkLst>
        <pc:spChg chg="mod">
          <ac:chgData name="Pr. Marcelo Augusto de Carvalho" userId="003edaac93cd75e4" providerId="LiveId" clId="{D8D6B3F6-A10C-4D43-8C83-8FAE7206638E}" dt="2024-12-03T08:42:34.442" v="1204" actId="1036"/>
          <ac:spMkLst>
            <pc:docMk/>
            <pc:sldMk cId="2391147461" sldId="256"/>
            <ac:spMk id="4" creationId="{281DBA33-D16E-6458-79C5-9E884890072A}"/>
          </ac:spMkLst>
        </pc:spChg>
        <pc:picChg chg="add del mod ord">
          <ac:chgData name="Pr. Marcelo Augusto de Carvalho" userId="003edaac93cd75e4" providerId="LiveId" clId="{D8D6B3F6-A10C-4D43-8C83-8FAE7206638E}" dt="2024-12-03T08:41:53.744" v="1126" actId="478"/>
          <ac:picMkLst>
            <pc:docMk/>
            <pc:sldMk cId="2391147461" sldId="256"/>
            <ac:picMk id="3" creationId="{FE9CA8E8-9B75-C700-0241-5E4F2DBD6927}"/>
          </ac:picMkLst>
        </pc:picChg>
        <pc:picChg chg="add del mod ord">
          <ac:chgData name="Pr. Marcelo Augusto de Carvalho" userId="003edaac93cd75e4" providerId="LiveId" clId="{D8D6B3F6-A10C-4D43-8C83-8FAE7206638E}" dt="2024-12-03T08:55:47.150" v="1447" actId="21"/>
          <ac:picMkLst>
            <pc:docMk/>
            <pc:sldMk cId="2391147461" sldId="256"/>
            <ac:picMk id="6" creationId="{6543ED7C-B2EA-4357-72EE-E188FF417327}"/>
          </ac:picMkLst>
        </pc:picChg>
        <pc:picChg chg="add mod ord">
          <ac:chgData name="Pr. Marcelo Augusto de Carvalho" userId="003edaac93cd75e4" providerId="LiveId" clId="{D8D6B3F6-A10C-4D43-8C83-8FAE7206638E}" dt="2024-12-03T08:56:42.023" v="1471" actId="962"/>
          <ac:picMkLst>
            <pc:docMk/>
            <pc:sldMk cId="2391147461" sldId="256"/>
            <ac:picMk id="8" creationId="{A6C53FCD-E5E5-88D9-C082-9F2122047FD6}"/>
          </ac:picMkLst>
        </pc:picChg>
      </pc:sldChg>
      <pc:sldChg chg="del">
        <pc:chgData name="Pr. Marcelo Augusto de Carvalho" userId="003edaac93cd75e4" providerId="LiveId" clId="{D8D6B3F6-A10C-4D43-8C83-8FAE7206638E}" dt="2024-12-02T11:08:03.993" v="1" actId="47"/>
        <pc:sldMkLst>
          <pc:docMk/>
          <pc:sldMk cId="3097251901" sldId="257"/>
        </pc:sldMkLst>
      </pc:sldChg>
      <pc:sldChg chg="modSp mod">
        <pc:chgData name="Pr. Marcelo Augusto de Carvalho" userId="003edaac93cd75e4" providerId="LiveId" clId="{D8D6B3F6-A10C-4D43-8C83-8FAE7206638E}" dt="2024-12-03T08:35:25.936" v="933" actId="20577"/>
        <pc:sldMkLst>
          <pc:docMk/>
          <pc:sldMk cId="3284625694" sldId="258"/>
        </pc:sldMkLst>
        <pc:spChg chg="mod">
          <ac:chgData name="Pr. Marcelo Augusto de Carvalho" userId="003edaac93cd75e4" providerId="LiveId" clId="{D8D6B3F6-A10C-4D43-8C83-8FAE7206638E}" dt="2024-12-03T08:35:25.936" v="933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D8D6B3F6-A10C-4D43-8C83-8FAE7206638E}" dt="2024-12-03T08:36:13.276" v="958" actId="1038"/>
        <pc:sldMkLst>
          <pc:docMk/>
          <pc:sldMk cId="1313003849" sldId="259"/>
        </pc:sldMkLst>
        <pc:spChg chg="mod">
          <ac:chgData name="Pr. Marcelo Augusto de Carvalho" userId="003edaac93cd75e4" providerId="LiveId" clId="{D8D6B3F6-A10C-4D43-8C83-8FAE7206638E}" dt="2024-12-03T08:36:13.276" v="958" actId="1038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D8D6B3F6-A10C-4D43-8C83-8FAE7206638E}" dt="2024-12-03T08:35:45.242" v="937" actId="171"/>
          <ac:picMkLst>
            <pc:docMk/>
            <pc:sldMk cId="1313003849" sldId="259"/>
            <ac:picMk id="3" creationId="{BB48417C-9D53-A6F1-DFCB-22821B1ECE6A}"/>
          </ac:picMkLst>
        </pc:picChg>
      </pc:sldChg>
      <pc:sldChg chg="del">
        <pc:chgData name="Pr. Marcelo Augusto de Carvalho" userId="003edaac93cd75e4" providerId="LiveId" clId="{D8D6B3F6-A10C-4D43-8C83-8FAE7206638E}" dt="2024-12-02T11:08:06.574" v="2" actId="47"/>
        <pc:sldMkLst>
          <pc:docMk/>
          <pc:sldMk cId="3518966941" sldId="299"/>
        </pc:sldMkLst>
      </pc:sldChg>
      <pc:sldChg chg="addSp delSp modSp add mod ord modNotesTx">
        <pc:chgData name="Pr. Marcelo Augusto de Carvalho" userId="003edaac93cd75e4" providerId="LiveId" clId="{D8D6B3F6-A10C-4D43-8C83-8FAE7206638E}" dt="2024-12-03T08:55:17.823" v="1446" actId="14100"/>
        <pc:sldMkLst>
          <pc:docMk/>
          <pc:sldMk cId="4044470010" sldId="311"/>
        </pc:sldMkLst>
        <pc:spChg chg="mod">
          <ac:chgData name="Pr. Marcelo Augusto de Carvalho" userId="003edaac93cd75e4" providerId="LiveId" clId="{D8D6B3F6-A10C-4D43-8C83-8FAE7206638E}" dt="2024-12-03T08:55:17.823" v="1446" actId="14100"/>
          <ac:spMkLst>
            <pc:docMk/>
            <pc:sldMk cId="4044470010" sldId="311"/>
            <ac:spMk id="3" creationId="{C3F39A52-9BFF-21C8-E67F-F27B6F020CBE}"/>
          </ac:spMkLst>
        </pc:spChg>
        <pc:picChg chg="add mod">
          <ac:chgData name="Pr. Marcelo Augusto de Carvalho" userId="003edaac93cd75e4" providerId="LiveId" clId="{D8D6B3F6-A10C-4D43-8C83-8FAE7206638E}" dt="2024-12-03T08:51:34.956" v="1397"/>
          <ac:picMkLst>
            <pc:docMk/>
            <pc:sldMk cId="4044470010" sldId="311"/>
            <ac:picMk id="2" creationId="{30576546-CD8B-3880-9FDF-8B771309138F}"/>
          </ac:picMkLst>
        </pc:picChg>
        <pc:picChg chg="del">
          <ac:chgData name="Pr. Marcelo Augusto de Carvalho" userId="003edaac93cd75e4" providerId="LiveId" clId="{D8D6B3F6-A10C-4D43-8C83-8FAE7206638E}" dt="2024-12-03T08:50:57.234" v="1386" actId="478"/>
          <ac:picMkLst>
            <pc:docMk/>
            <pc:sldMk cId="4044470010" sldId="311"/>
            <ac:picMk id="7" creationId="{0C9F1942-0F35-DD95-6E95-94E571FCADA4}"/>
          </ac:picMkLst>
        </pc:picChg>
      </pc:sldChg>
      <pc:sldChg chg="addSp modSp add mod">
        <pc:chgData name="Pr. Marcelo Augusto de Carvalho" userId="003edaac93cd75e4" providerId="LiveId" clId="{D8D6B3F6-A10C-4D43-8C83-8FAE7206638E}" dt="2024-12-06T18:10:42.769" v="1487" actId="1036"/>
        <pc:sldMkLst>
          <pc:docMk/>
          <pc:sldMk cId="2643748041" sldId="312"/>
        </pc:sldMkLst>
        <pc:spChg chg="mod">
          <ac:chgData name="Pr. Marcelo Augusto de Carvalho" userId="003edaac93cd75e4" providerId="LiveId" clId="{D8D6B3F6-A10C-4D43-8C83-8FAE7206638E}" dt="2024-12-06T18:10:42.769" v="1487" actId="1036"/>
          <ac:spMkLst>
            <pc:docMk/>
            <pc:sldMk cId="2643748041" sldId="312"/>
            <ac:spMk id="5" creationId="{4336F04D-2AB5-9E18-3BB5-EAC867998C7A}"/>
          </ac:spMkLst>
        </pc:spChg>
        <pc:picChg chg="add mod ord">
          <ac:chgData name="Pr. Marcelo Augusto de Carvalho" userId="003edaac93cd75e4" providerId="LiveId" clId="{D8D6B3F6-A10C-4D43-8C83-8FAE7206638E}" dt="2024-12-03T08:36:27.687" v="962" actId="171"/>
          <ac:picMkLst>
            <pc:docMk/>
            <pc:sldMk cId="2643748041" sldId="312"/>
            <ac:picMk id="3" creationId="{D23EDB3B-568B-1A68-C8B1-7C1FBB667659}"/>
          </ac:picMkLst>
        </pc:picChg>
      </pc:sldChg>
      <pc:sldChg chg="addSp modSp add mod">
        <pc:chgData name="Pr. Marcelo Augusto de Carvalho" userId="003edaac93cd75e4" providerId="LiveId" clId="{D8D6B3F6-A10C-4D43-8C83-8FAE7206638E}" dt="2024-12-06T18:10:51.719" v="1497" actId="1036"/>
        <pc:sldMkLst>
          <pc:docMk/>
          <pc:sldMk cId="1447688192" sldId="313"/>
        </pc:sldMkLst>
        <pc:spChg chg="mod">
          <ac:chgData name="Pr. Marcelo Augusto de Carvalho" userId="003edaac93cd75e4" providerId="LiveId" clId="{D8D6B3F6-A10C-4D43-8C83-8FAE7206638E}" dt="2024-12-06T18:10:51.719" v="1497" actId="1036"/>
          <ac:spMkLst>
            <pc:docMk/>
            <pc:sldMk cId="1447688192" sldId="313"/>
            <ac:spMk id="5" creationId="{9E352DE8-8BBB-D618-B47D-5F903F7442E1}"/>
          </ac:spMkLst>
        </pc:spChg>
        <pc:picChg chg="add mod ord">
          <ac:chgData name="Pr. Marcelo Augusto de Carvalho" userId="003edaac93cd75e4" providerId="LiveId" clId="{D8D6B3F6-A10C-4D43-8C83-8FAE7206638E}" dt="2024-12-03T08:36:43.523" v="966" actId="962"/>
          <ac:picMkLst>
            <pc:docMk/>
            <pc:sldMk cId="1447688192" sldId="313"/>
            <ac:picMk id="3" creationId="{7FBC8B67-7B6E-D7C0-3FB9-24A28D1C293D}"/>
          </ac:picMkLst>
        </pc:picChg>
      </pc:sldChg>
      <pc:sldChg chg="addSp delSp modSp add mod setBg">
        <pc:chgData name="Pr. Marcelo Augusto de Carvalho" userId="003edaac93cd75e4" providerId="LiveId" clId="{D8D6B3F6-A10C-4D43-8C83-8FAE7206638E}" dt="2024-12-06T18:10:58.319" v="1502" actId="1036"/>
        <pc:sldMkLst>
          <pc:docMk/>
          <pc:sldMk cId="2826768266" sldId="314"/>
        </pc:sldMkLst>
        <pc:spChg chg="mod">
          <ac:chgData name="Pr. Marcelo Augusto de Carvalho" userId="003edaac93cd75e4" providerId="LiveId" clId="{D8D6B3F6-A10C-4D43-8C83-8FAE7206638E}" dt="2024-12-06T18:10:58.319" v="1502" actId="1036"/>
          <ac:spMkLst>
            <pc:docMk/>
            <pc:sldMk cId="2826768266" sldId="314"/>
            <ac:spMk id="5" creationId="{C4BCE566-E8F1-ECD3-8910-B1C8DAF36CF9}"/>
          </ac:spMkLst>
        </pc:spChg>
        <pc:picChg chg="add del mod ord modCrop">
          <ac:chgData name="Pr. Marcelo Augusto de Carvalho" userId="003edaac93cd75e4" providerId="LiveId" clId="{D8D6B3F6-A10C-4D43-8C83-8FAE7206638E}" dt="2024-12-03T08:40:27.661" v="1115" actId="478"/>
          <ac:picMkLst>
            <pc:docMk/>
            <pc:sldMk cId="2826768266" sldId="314"/>
            <ac:picMk id="3" creationId="{C55E18C6-339F-C410-6D6E-3C3A92CE14CE}"/>
          </ac:picMkLst>
        </pc:picChg>
        <pc:picChg chg="add del mod ord modCrop">
          <ac:chgData name="Pr. Marcelo Augusto de Carvalho" userId="003edaac93cd75e4" providerId="LiveId" clId="{D8D6B3F6-A10C-4D43-8C83-8FAE7206638E}" dt="2024-12-03T08:40:30.825" v="1116" actId="478"/>
          <ac:picMkLst>
            <pc:docMk/>
            <pc:sldMk cId="2826768266" sldId="314"/>
            <ac:picMk id="4" creationId="{17112306-DEBD-4086-95B8-D1100E2CA3E6}"/>
          </ac:picMkLst>
        </pc:picChg>
        <pc:picChg chg="add del mod ord">
          <ac:chgData name="Pr. Marcelo Augusto de Carvalho" userId="003edaac93cd75e4" providerId="LiveId" clId="{D8D6B3F6-A10C-4D43-8C83-8FAE7206638E}" dt="2024-12-03T08:41:10.912" v="1121" actId="478"/>
          <ac:picMkLst>
            <pc:docMk/>
            <pc:sldMk cId="2826768266" sldId="314"/>
            <ac:picMk id="7" creationId="{1D73D893-748A-FD97-F457-0295984C8E5B}"/>
          </ac:picMkLst>
        </pc:picChg>
        <pc:picChg chg="add del mod ord">
          <ac:chgData name="Pr. Marcelo Augusto de Carvalho" userId="003edaac93cd75e4" providerId="LiveId" clId="{D8D6B3F6-A10C-4D43-8C83-8FAE7206638E}" dt="2024-12-03T08:42:53.649" v="1205" actId="478"/>
          <ac:picMkLst>
            <pc:docMk/>
            <pc:sldMk cId="2826768266" sldId="314"/>
            <ac:picMk id="9" creationId="{A10F3FB2-2DE8-41E6-F6B4-E9B2351E837A}"/>
          </ac:picMkLst>
        </pc:picChg>
        <pc:picChg chg="add del mod ord">
          <ac:chgData name="Pr. Marcelo Augusto de Carvalho" userId="003edaac93cd75e4" providerId="LiveId" clId="{D8D6B3F6-A10C-4D43-8C83-8FAE7206638E}" dt="2024-12-03T08:56:22.842" v="1463" actId="478"/>
          <ac:picMkLst>
            <pc:docMk/>
            <pc:sldMk cId="2826768266" sldId="314"/>
            <ac:picMk id="10" creationId="{6543ED7C-B2EA-4357-72EE-E188FF417327}"/>
          </ac:picMkLst>
        </pc:picChg>
        <pc:picChg chg="add mod ord">
          <ac:chgData name="Pr. Marcelo Augusto de Carvalho" userId="003edaac93cd75e4" providerId="LiveId" clId="{D8D6B3F6-A10C-4D43-8C83-8FAE7206638E}" dt="2024-12-03T08:56:25.665" v="1467" actId="171"/>
          <ac:picMkLst>
            <pc:docMk/>
            <pc:sldMk cId="2826768266" sldId="314"/>
            <ac:picMk id="12" creationId="{D0C0AD24-A2A7-627E-F94C-7713B2D92A30}"/>
          </ac:picMkLst>
        </pc:picChg>
      </pc:sldChg>
      <pc:sldChg chg="addSp modSp add mod">
        <pc:chgData name="Pr. Marcelo Augusto de Carvalho" userId="003edaac93cd75e4" providerId="LiveId" clId="{D8D6B3F6-A10C-4D43-8C83-8FAE7206638E}" dt="2024-12-03T08:39:03.381" v="1035" actId="1036"/>
        <pc:sldMkLst>
          <pc:docMk/>
          <pc:sldMk cId="1343731985" sldId="315"/>
        </pc:sldMkLst>
        <pc:spChg chg="mod">
          <ac:chgData name="Pr. Marcelo Augusto de Carvalho" userId="003edaac93cd75e4" providerId="LiveId" clId="{D8D6B3F6-A10C-4D43-8C83-8FAE7206638E}" dt="2024-12-03T08:39:03.381" v="1035" actId="1036"/>
          <ac:spMkLst>
            <pc:docMk/>
            <pc:sldMk cId="1343731985" sldId="315"/>
            <ac:spMk id="5" creationId="{9644A646-A235-38F2-2DEE-6AEB8A60BD4D}"/>
          </ac:spMkLst>
        </pc:spChg>
        <pc:picChg chg="add mod ord">
          <ac:chgData name="Pr. Marcelo Augusto de Carvalho" userId="003edaac93cd75e4" providerId="LiveId" clId="{D8D6B3F6-A10C-4D43-8C83-8FAE7206638E}" dt="2024-12-03T08:38:30.398" v="1026" actId="171"/>
          <ac:picMkLst>
            <pc:docMk/>
            <pc:sldMk cId="1343731985" sldId="315"/>
            <ac:picMk id="3" creationId="{5B4D2303-ABDA-1873-D5D3-E317C00D5BDD}"/>
          </ac:picMkLst>
        </pc:picChg>
      </pc:sldChg>
      <pc:sldChg chg="addSp modSp add mod">
        <pc:chgData name="Pr. Marcelo Augusto de Carvalho" userId="003edaac93cd75e4" providerId="LiveId" clId="{D8D6B3F6-A10C-4D43-8C83-8FAE7206638E}" dt="2024-12-03T08:44:16.696" v="1256" actId="1076"/>
        <pc:sldMkLst>
          <pc:docMk/>
          <pc:sldMk cId="3776690504" sldId="316"/>
        </pc:sldMkLst>
        <pc:spChg chg="mod">
          <ac:chgData name="Pr. Marcelo Augusto de Carvalho" userId="003edaac93cd75e4" providerId="LiveId" clId="{D8D6B3F6-A10C-4D43-8C83-8FAE7206638E}" dt="2024-12-03T08:44:16.696" v="1256" actId="1076"/>
          <ac:spMkLst>
            <pc:docMk/>
            <pc:sldMk cId="3776690504" sldId="316"/>
            <ac:spMk id="5" creationId="{F52A5C50-859E-A7DD-94D2-E85C690DD915}"/>
          </ac:spMkLst>
        </pc:spChg>
        <pc:picChg chg="add mod ord">
          <ac:chgData name="Pr. Marcelo Augusto de Carvalho" userId="003edaac93cd75e4" providerId="LiveId" clId="{D8D6B3F6-A10C-4D43-8C83-8FAE7206638E}" dt="2024-12-03T08:43:29.820" v="1210" actId="171"/>
          <ac:picMkLst>
            <pc:docMk/>
            <pc:sldMk cId="3776690504" sldId="316"/>
            <ac:picMk id="3" creationId="{276F2F18-6C09-CACC-A220-FC5D4A0DF66E}"/>
          </ac:picMkLst>
        </pc:picChg>
      </pc:sldChg>
      <pc:sldChg chg="addSp modSp add mod modNotesTx">
        <pc:chgData name="Pr. Marcelo Augusto de Carvalho" userId="003edaac93cd75e4" providerId="LiveId" clId="{D8D6B3F6-A10C-4D43-8C83-8FAE7206638E}" dt="2024-12-03T08:44:47.256" v="1274" actId="1036"/>
        <pc:sldMkLst>
          <pc:docMk/>
          <pc:sldMk cId="873383367" sldId="317"/>
        </pc:sldMkLst>
        <pc:spChg chg="mod">
          <ac:chgData name="Pr. Marcelo Augusto de Carvalho" userId="003edaac93cd75e4" providerId="LiveId" clId="{D8D6B3F6-A10C-4D43-8C83-8FAE7206638E}" dt="2024-12-03T08:44:47.256" v="1274" actId="1036"/>
          <ac:spMkLst>
            <pc:docMk/>
            <pc:sldMk cId="873383367" sldId="317"/>
            <ac:spMk id="5" creationId="{3B6F94A2-472A-8079-4574-A45CF99CAC62}"/>
          </ac:spMkLst>
        </pc:spChg>
        <pc:picChg chg="add mod ord">
          <ac:chgData name="Pr. Marcelo Augusto de Carvalho" userId="003edaac93cd75e4" providerId="LiveId" clId="{D8D6B3F6-A10C-4D43-8C83-8FAE7206638E}" dt="2024-12-03T08:44:34.573" v="1260" actId="171"/>
          <ac:picMkLst>
            <pc:docMk/>
            <pc:sldMk cId="873383367" sldId="317"/>
            <ac:picMk id="3" creationId="{90DFB6AD-9A98-100A-62D1-ECBB6D237E57}"/>
          </ac:picMkLst>
        </pc:picChg>
      </pc:sldChg>
      <pc:sldChg chg="addSp delSp modSp add mod setBg modNotesTx">
        <pc:chgData name="Pr. Marcelo Augusto de Carvalho" userId="003edaac93cd75e4" providerId="LiveId" clId="{D8D6B3F6-A10C-4D43-8C83-8FAE7206638E}" dt="2024-12-06T18:10:27.586" v="1477" actId="207"/>
        <pc:sldMkLst>
          <pc:docMk/>
          <pc:sldMk cId="2261726350" sldId="318"/>
        </pc:sldMkLst>
        <pc:spChg chg="mod ord">
          <ac:chgData name="Pr. Marcelo Augusto de Carvalho" userId="003edaac93cd75e4" providerId="LiveId" clId="{D8D6B3F6-A10C-4D43-8C83-8FAE7206638E}" dt="2024-12-06T18:10:27.586" v="1477" actId="207"/>
          <ac:spMkLst>
            <pc:docMk/>
            <pc:sldMk cId="2261726350" sldId="318"/>
            <ac:spMk id="3" creationId="{94F5BA9C-27E6-ADE4-BD36-11427F03C7C9}"/>
          </ac:spMkLst>
        </pc:spChg>
        <pc:spChg chg="add del">
          <ac:chgData name="Pr. Marcelo Augusto de Carvalho" userId="003edaac93cd75e4" providerId="LiveId" clId="{D8D6B3F6-A10C-4D43-8C83-8FAE7206638E}" dt="2024-12-03T08:46:21.769" v="1285" actId="26606"/>
          <ac:spMkLst>
            <pc:docMk/>
            <pc:sldMk cId="2261726350" sldId="318"/>
            <ac:spMk id="9" creationId="{04812C46-200A-4DEB-A05E-3ED6C68C2387}"/>
          </ac:spMkLst>
        </pc:spChg>
        <pc:spChg chg="add del">
          <ac:chgData name="Pr. Marcelo Augusto de Carvalho" userId="003edaac93cd75e4" providerId="LiveId" clId="{D8D6B3F6-A10C-4D43-8C83-8FAE7206638E}" dt="2024-12-03T08:46:21.769" v="1285" actId="26606"/>
          <ac:spMkLst>
            <pc:docMk/>
            <pc:sldMk cId="2261726350" sldId="318"/>
            <ac:spMk id="11" creationId="{D1EA859B-E555-4109-94F3-6700E046E008}"/>
          </ac:spMkLst>
        </pc:spChg>
        <pc:spChg chg="add">
          <ac:chgData name="Pr. Marcelo Augusto de Carvalho" userId="003edaac93cd75e4" providerId="LiveId" clId="{D8D6B3F6-A10C-4D43-8C83-8FAE7206638E}" dt="2024-12-03T08:46:21.769" v="1285" actId="26606"/>
          <ac:spMkLst>
            <pc:docMk/>
            <pc:sldMk cId="2261726350" sldId="318"/>
            <ac:spMk id="16" creationId="{D009D6D5-DAC2-4A8B-A17A-E206B9012D09}"/>
          </ac:spMkLst>
        </pc:spChg>
        <pc:picChg chg="add mod ord modCrop">
          <ac:chgData name="Pr. Marcelo Augusto de Carvalho" userId="003edaac93cd75e4" providerId="LiveId" clId="{D8D6B3F6-A10C-4D43-8C83-8FAE7206638E}" dt="2024-12-03T08:49:48.215" v="1341" actId="14100"/>
          <ac:picMkLst>
            <pc:docMk/>
            <pc:sldMk cId="2261726350" sldId="318"/>
            <ac:picMk id="4" creationId="{CDB1FD58-3A1B-71E3-063A-653A60C91ABC}"/>
          </ac:picMkLst>
        </pc:picChg>
        <pc:picChg chg="del">
          <ac:chgData name="Pr. Marcelo Augusto de Carvalho" userId="003edaac93cd75e4" providerId="LiveId" clId="{D8D6B3F6-A10C-4D43-8C83-8FAE7206638E}" dt="2024-12-03T08:45:48.885" v="1281" actId="478"/>
          <ac:picMkLst>
            <pc:docMk/>
            <pc:sldMk cId="2261726350" sldId="318"/>
            <ac:picMk id="7" creationId="{E33CF8E1-C878-A6B4-7B12-794E07433B6B}"/>
          </ac:picMkLst>
        </pc:picChg>
      </pc:sldChg>
      <pc:sldChg chg="add del">
        <pc:chgData name="Pr. Marcelo Augusto de Carvalho" userId="003edaac93cd75e4" providerId="LiveId" clId="{D8D6B3F6-A10C-4D43-8C83-8FAE7206638E}" dt="2024-12-02T11:19:06.782" v="376" actId="47"/>
        <pc:sldMkLst>
          <pc:docMk/>
          <pc:sldMk cId="3099317627" sldId="318"/>
        </pc:sldMkLst>
      </pc:sldChg>
      <pc:sldChg chg="addSp delSp modSp add mod modNotesTx">
        <pc:chgData name="Pr. Marcelo Augusto de Carvalho" userId="003edaac93cd75e4" providerId="LiveId" clId="{D8D6B3F6-A10C-4D43-8C83-8FAE7206638E}" dt="2024-12-03T08:51:53.282" v="1400" actId="14100"/>
        <pc:sldMkLst>
          <pc:docMk/>
          <pc:sldMk cId="1708863918" sldId="319"/>
        </pc:sldMkLst>
        <pc:spChg chg="mod">
          <ac:chgData name="Pr. Marcelo Augusto de Carvalho" userId="003edaac93cd75e4" providerId="LiveId" clId="{D8D6B3F6-A10C-4D43-8C83-8FAE7206638E}" dt="2024-12-03T08:51:53.282" v="1400" actId="14100"/>
          <ac:spMkLst>
            <pc:docMk/>
            <pc:sldMk cId="1708863918" sldId="319"/>
            <ac:spMk id="3" creationId="{6D3D586F-7A41-0758-DD90-085910BDD2B0}"/>
          </ac:spMkLst>
        </pc:spChg>
        <pc:picChg chg="add mod">
          <ac:chgData name="Pr. Marcelo Augusto de Carvalho" userId="003edaac93cd75e4" providerId="LiveId" clId="{D8D6B3F6-A10C-4D43-8C83-8FAE7206638E}" dt="2024-12-03T08:51:11.158" v="1388"/>
          <ac:picMkLst>
            <pc:docMk/>
            <pc:sldMk cId="1708863918" sldId="319"/>
            <ac:picMk id="2" creationId="{134E3967-F407-E2FA-1B97-1AC824DB942B}"/>
          </ac:picMkLst>
        </pc:picChg>
        <pc:picChg chg="del">
          <ac:chgData name="Pr. Marcelo Augusto de Carvalho" userId="003edaac93cd75e4" providerId="LiveId" clId="{D8D6B3F6-A10C-4D43-8C83-8FAE7206638E}" dt="2024-12-03T08:50:31.841" v="1377" actId="478"/>
          <ac:picMkLst>
            <pc:docMk/>
            <pc:sldMk cId="1708863918" sldId="319"/>
            <ac:picMk id="7" creationId="{A3217890-3E1A-E18B-8B86-150C36A9907B}"/>
          </ac:picMkLst>
        </pc:picChg>
      </pc:sldChg>
      <pc:sldChg chg="add del">
        <pc:chgData name="Pr. Marcelo Augusto de Carvalho" userId="003edaac93cd75e4" providerId="LiveId" clId="{D8D6B3F6-A10C-4D43-8C83-8FAE7206638E}" dt="2024-12-02T11:19:06.782" v="376" actId="47"/>
        <pc:sldMkLst>
          <pc:docMk/>
          <pc:sldMk cId="2071158164" sldId="319"/>
        </pc:sldMkLst>
      </pc:sldChg>
      <pc:sldChg chg="addSp delSp modSp add mod modNotesTx">
        <pc:chgData name="Pr. Marcelo Augusto de Carvalho" userId="003edaac93cd75e4" providerId="LiveId" clId="{D8D6B3F6-A10C-4D43-8C83-8FAE7206638E}" dt="2024-12-03T08:53:13.786" v="1438" actId="14100"/>
        <pc:sldMkLst>
          <pc:docMk/>
          <pc:sldMk cId="2378808383" sldId="320"/>
        </pc:sldMkLst>
        <pc:spChg chg="mod">
          <ac:chgData name="Pr. Marcelo Augusto de Carvalho" userId="003edaac93cd75e4" providerId="LiveId" clId="{D8D6B3F6-A10C-4D43-8C83-8FAE7206638E}" dt="2024-12-03T08:53:13.786" v="1438" actId="14100"/>
          <ac:spMkLst>
            <pc:docMk/>
            <pc:sldMk cId="2378808383" sldId="320"/>
            <ac:spMk id="3" creationId="{F529FA69-AA04-193F-7502-6D82D1C665DB}"/>
          </ac:spMkLst>
        </pc:spChg>
        <pc:picChg chg="add mod">
          <ac:chgData name="Pr. Marcelo Augusto de Carvalho" userId="003edaac93cd75e4" providerId="LiveId" clId="{D8D6B3F6-A10C-4D43-8C83-8FAE7206638E}" dt="2024-12-03T08:51:18.890" v="1391"/>
          <ac:picMkLst>
            <pc:docMk/>
            <pc:sldMk cId="2378808383" sldId="320"/>
            <ac:picMk id="2" creationId="{382B8B31-35FB-2498-4904-AAE9A9CF16D6}"/>
          </ac:picMkLst>
        </pc:picChg>
        <pc:picChg chg="del">
          <ac:chgData name="Pr. Marcelo Augusto de Carvalho" userId="003edaac93cd75e4" providerId="LiveId" clId="{D8D6B3F6-A10C-4D43-8C83-8FAE7206638E}" dt="2024-12-03T08:50:40.618" v="1380" actId="478"/>
          <ac:picMkLst>
            <pc:docMk/>
            <pc:sldMk cId="2378808383" sldId="320"/>
            <ac:picMk id="7" creationId="{CC076432-E4FE-6277-2425-35976B090FD3}"/>
          </ac:picMkLst>
        </pc:picChg>
      </pc:sldChg>
      <pc:sldChg chg="add del">
        <pc:chgData name="Pr. Marcelo Augusto de Carvalho" userId="003edaac93cd75e4" providerId="LiveId" clId="{D8D6B3F6-A10C-4D43-8C83-8FAE7206638E}" dt="2024-12-02T11:19:06.782" v="376" actId="47"/>
        <pc:sldMkLst>
          <pc:docMk/>
          <pc:sldMk cId="3848541314" sldId="320"/>
        </pc:sldMkLst>
      </pc:sldChg>
      <pc:sldChg chg="addSp delSp modSp add mod modNotesTx">
        <pc:chgData name="Pr. Marcelo Augusto de Carvalho" userId="003edaac93cd75e4" providerId="LiveId" clId="{D8D6B3F6-A10C-4D43-8C83-8FAE7206638E}" dt="2024-12-03T08:55:02.860" v="1444" actId="14100"/>
        <pc:sldMkLst>
          <pc:docMk/>
          <pc:sldMk cId="840107895" sldId="321"/>
        </pc:sldMkLst>
        <pc:spChg chg="mod">
          <ac:chgData name="Pr. Marcelo Augusto de Carvalho" userId="003edaac93cd75e4" providerId="LiveId" clId="{D8D6B3F6-A10C-4D43-8C83-8FAE7206638E}" dt="2024-12-03T08:55:02.860" v="1444" actId="14100"/>
          <ac:spMkLst>
            <pc:docMk/>
            <pc:sldMk cId="840107895" sldId="321"/>
            <ac:spMk id="3" creationId="{106B13B1-29E7-1E16-BADB-FF8CB7434044}"/>
          </ac:spMkLst>
        </pc:spChg>
        <pc:picChg chg="add mod">
          <ac:chgData name="Pr. Marcelo Augusto de Carvalho" userId="003edaac93cd75e4" providerId="LiveId" clId="{D8D6B3F6-A10C-4D43-8C83-8FAE7206638E}" dt="2024-12-03T08:51:29.692" v="1395"/>
          <ac:picMkLst>
            <pc:docMk/>
            <pc:sldMk cId="840107895" sldId="321"/>
            <ac:picMk id="2" creationId="{AE323C56-49D7-BF2C-BD68-2174B34142D1}"/>
          </ac:picMkLst>
        </pc:picChg>
        <pc:picChg chg="del">
          <ac:chgData name="Pr. Marcelo Augusto de Carvalho" userId="003edaac93cd75e4" providerId="LiveId" clId="{D8D6B3F6-A10C-4D43-8C83-8FAE7206638E}" dt="2024-12-03T08:50:51.457" v="1384" actId="478"/>
          <ac:picMkLst>
            <pc:docMk/>
            <pc:sldMk cId="840107895" sldId="321"/>
            <ac:picMk id="7" creationId="{9A5BA47A-F967-CE3D-D05F-D3A6AC0B7DF9}"/>
          </ac:picMkLst>
        </pc:picChg>
      </pc:sldChg>
      <pc:sldChg chg="add del">
        <pc:chgData name="Pr. Marcelo Augusto de Carvalho" userId="003edaac93cd75e4" providerId="LiveId" clId="{D8D6B3F6-A10C-4D43-8C83-8FAE7206638E}" dt="2024-12-02T18:16:57.559" v="810" actId="47"/>
        <pc:sldMkLst>
          <pc:docMk/>
          <pc:sldMk cId="1497756956" sldId="322"/>
        </pc:sldMkLst>
      </pc:sldChg>
      <pc:sldChg chg="addSp delSp modSp add mod modNotesTx">
        <pc:chgData name="Pr. Marcelo Augusto de Carvalho" userId="003edaac93cd75e4" providerId="LiveId" clId="{D8D6B3F6-A10C-4D43-8C83-8FAE7206638E}" dt="2024-12-03T08:51:45.937" v="1398" actId="14100"/>
        <pc:sldMkLst>
          <pc:docMk/>
          <pc:sldMk cId="808971883" sldId="323"/>
        </pc:sldMkLst>
        <pc:spChg chg="mod">
          <ac:chgData name="Pr. Marcelo Augusto de Carvalho" userId="003edaac93cd75e4" providerId="LiveId" clId="{D8D6B3F6-A10C-4D43-8C83-8FAE7206638E}" dt="2024-12-03T08:51:45.937" v="1398" actId="14100"/>
          <ac:spMkLst>
            <pc:docMk/>
            <pc:sldMk cId="808971883" sldId="323"/>
            <ac:spMk id="3" creationId="{C913BEC6-1468-235B-432A-FE6B41461D66}"/>
          </ac:spMkLst>
        </pc:spChg>
        <pc:picChg chg="add mod">
          <ac:chgData name="Pr. Marcelo Augusto de Carvalho" userId="003edaac93cd75e4" providerId="LiveId" clId="{D8D6B3F6-A10C-4D43-8C83-8FAE7206638E}" dt="2024-12-03T08:51:07.844" v="1387"/>
          <ac:picMkLst>
            <pc:docMk/>
            <pc:sldMk cId="808971883" sldId="323"/>
            <ac:picMk id="2" creationId="{A66B5AA5-9EDD-E944-BC3D-58D89FCCA683}"/>
          </ac:picMkLst>
        </pc:picChg>
        <pc:picChg chg="del">
          <ac:chgData name="Pr. Marcelo Augusto de Carvalho" userId="003edaac93cd75e4" providerId="LiveId" clId="{D8D6B3F6-A10C-4D43-8C83-8FAE7206638E}" dt="2024-12-03T08:50:29.416" v="1376" actId="478"/>
          <ac:picMkLst>
            <pc:docMk/>
            <pc:sldMk cId="808971883" sldId="323"/>
            <ac:picMk id="7" creationId="{1A5318E0-AE03-AFA9-4CEA-EACD6B15226F}"/>
          </ac:picMkLst>
        </pc:picChg>
      </pc:sldChg>
      <pc:sldChg chg="addSp delSp modSp add mod modNotesTx">
        <pc:chgData name="Pr. Marcelo Augusto de Carvalho" userId="003edaac93cd75e4" providerId="LiveId" clId="{D8D6B3F6-A10C-4D43-8C83-8FAE7206638E}" dt="2024-12-03T08:52:12.171" v="1401" actId="14100"/>
        <pc:sldMkLst>
          <pc:docMk/>
          <pc:sldMk cId="2579147374" sldId="324"/>
        </pc:sldMkLst>
        <pc:spChg chg="mod">
          <ac:chgData name="Pr. Marcelo Augusto de Carvalho" userId="003edaac93cd75e4" providerId="LiveId" clId="{D8D6B3F6-A10C-4D43-8C83-8FAE7206638E}" dt="2024-12-03T08:52:12.171" v="1401" actId="14100"/>
          <ac:spMkLst>
            <pc:docMk/>
            <pc:sldMk cId="2579147374" sldId="324"/>
            <ac:spMk id="3" creationId="{10F685C3-14C4-8549-9223-DAA74BD27192}"/>
          </ac:spMkLst>
        </pc:spChg>
        <pc:picChg chg="add mod">
          <ac:chgData name="Pr. Marcelo Augusto de Carvalho" userId="003edaac93cd75e4" providerId="LiveId" clId="{D8D6B3F6-A10C-4D43-8C83-8FAE7206638E}" dt="2024-12-03T08:51:13.421" v="1389"/>
          <ac:picMkLst>
            <pc:docMk/>
            <pc:sldMk cId="2579147374" sldId="324"/>
            <ac:picMk id="2" creationId="{8051CCFB-A024-71CE-0A0B-ADA64B440BCA}"/>
          </ac:picMkLst>
        </pc:picChg>
        <pc:picChg chg="del">
          <ac:chgData name="Pr. Marcelo Augusto de Carvalho" userId="003edaac93cd75e4" providerId="LiveId" clId="{D8D6B3F6-A10C-4D43-8C83-8FAE7206638E}" dt="2024-12-03T08:50:36.024" v="1378" actId="478"/>
          <ac:picMkLst>
            <pc:docMk/>
            <pc:sldMk cId="2579147374" sldId="324"/>
            <ac:picMk id="7" creationId="{AC2F0544-8297-5DDF-BFD7-7BC54ACFE480}"/>
          </ac:picMkLst>
        </pc:picChg>
      </pc:sldChg>
      <pc:sldChg chg="addSp delSp modSp add mod modNotesTx">
        <pc:chgData name="Pr. Marcelo Augusto de Carvalho" userId="003edaac93cd75e4" providerId="LiveId" clId="{D8D6B3F6-A10C-4D43-8C83-8FAE7206638E}" dt="2024-12-03T08:53:06.227" v="1437" actId="1036"/>
        <pc:sldMkLst>
          <pc:docMk/>
          <pc:sldMk cId="2776131664" sldId="325"/>
        </pc:sldMkLst>
        <pc:spChg chg="mod">
          <ac:chgData name="Pr. Marcelo Augusto de Carvalho" userId="003edaac93cd75e4" providerId="LiveId" clId="{D8D6B3F6-A10C-4D43-8C83-8FAE7206638E}" dt="2024-12-03T08:53:06.227" v="1437" actId="1036"/>
          <ac:spMkLst>
            <pc:docMk/>
            <pc:sldMk cId="2776131664" sldId="325"/>
            <ac:spMk id="3" creationId="{9CDE6FCF-F1D3-D55B-AD6F-10CCD8ABEF6C}"/>
          </ac:spMkLst>
        </pc:spChg>
        <pc:picChg chg="add mod">
          <ac:chgData name="Pr. Marcelo Augusto de Carvalho" userId="003edaac93cd75e4" providerId="LiveId" clId="{D8D6B3F6-A10C-4D43-8C83-8FAE7206638E}" dt="2024-12-03T08:51:16.692" v="1390"/>
          <ac:picMkLst>
            <pc:docMk/>
            <pc:sldMk cId="2776131664" sldId="325"/>
            <ac:picMk id="2" creationId="{66FE2916-D002-EC5C-FF12-F285C36D472E}"/>
          </ac:picMkLst>
        </pc:picChg>
        <pc:picChg chg="del">
          <ac:chgData name="Pr. Marcelo Augusto de Carvalho" userId="003edaac93cd75e4" providerId="LiveId" clId="{D8D6B3F6-A10C-4D43-8C83-8FAE7206638E}" dt="2024-12-03T08:50:38.337" v="1379" actId="478"/>
          <ac:picMkLst>
            <pc:docMk/>
            <pc:sldMk cId="2776131664" sldId="325"/>
            <ac:picMk id="7" creationId="{4A7E7CE5-8939-F9DA-CFB9-3DB8B5D685A4}"/>
          </ac:picMkLst>
        </pc:picChg>
      </pc:sldChg>
      <pc:sldChg chg="addSp delSp modSp add mod modNotesTx">
        <pc:chgData name="Pr. Marcelo Augusto de Carvalho" userId="003edaac93cd75e4" providerId="LiveId" clId="{D8D6B3F6-A10C-4D43-8C83-8FAE7206638E}" dt="2024-12-03T08:53:24.388" v="1439" actId="14100"/>
        <pc:sldMkLst>
          <pc:docMk/>
          <pc:sldMk cId="2840885350" sldId="326"/>
        </pc:sldMkLst>
        <pc:spChg chg="mod">
          <ac:chgData name="Pr. Marcelo Augusto de Carvalho" userId="003edaac93cd75e4" providerId="LiveId" clId="{D8D6B3F6-A10C-4D43-8C83-8FAE7206638E}" dt="2024-12-03T08:53:24.388" v="1439" actId="14100"/>
          <ac:spMkLst>
            <pc:docMk/>
            <pc:sldMk cId="2840885350" sldId="326"/>
            <ac:spMk id="3" creationId="{00BD49E0-0301-02B7-A634-B6759307C582}"/>
          </ac:spMkLst>
        </pc:spChg>
        <pc:picChg chg="add mod">
          <ac:chgData name="Pr. Marcelo Augusto de Carvalho" userId="003edaac93cd75e4" providerId="LiveId" clId="{D8D6B3F6-A10C-4D43-8C83-8FAE7206638E}" dt="2024-12-03T08:51:22.644" v="1392"/>
          <ac:picMkLst>
            <pc:docMk/>
            <pc:sldMk cId="2840885350" sldId="326"/>
            <ac:picMk id="2" creationId="{4313CFA0-F803-3E66-96F4-A7EB3EC49E15}"/>
          </ac:picMkLst>
        </pc:picChg>
        <pc:picChg chg="del">
          <ac:chgData name="Pr. Marcelo Augusto de Carvalho" userId="003edaac93cd75e4" providerId="LiveId" clId="{D8D6B3F6-A10C-4D43-8C83-8FAE7206638E}" dt="2024-12-03T08:50:42.789" v="1381" actId="478"/>
          <ac:picMkLst>
            <pc:docMk/>
            <pc:sldMk cId="2840885350" sldId="326"/>
            <ac:picMk id="7" creationId="{6457B841-4C2A-D3FC-5006-F9FC1E145AEC}"/>
          </ac:picMkLst>
        </pc:picChg>
      </pc:sldChg>
      <pc:sldChg chg="addSp delSp modSp add mod modNotesTx">
        <pc:chgData name="Pr. Marcelo Augusto de Carvalho" userId="003edaac93cd75e4" providerId="LiveId" clId="{D8D6B3F6-A10C-4D43-8C83-8FAE7206638E}" dt="2024-12-03T08:54:41.484" v="1442" actId="948"/>
        <pc:sldMkLst>
          <pc:docMk/>
          <pc:sldMk cId="398893891" sldId="327"/>
        </pc:sldMkLst>
        <pc:spChg chg="mod">
          <ac:chgData name="Pr. Marcelo Augusto de Carvalho" userId="003edaac93cd75e4" providerId="LiveId" clId="{D8D6B3F6-A10C-4D43-8C83-8FAE7206638E}" dt="2024-12-03T08:54:41.484" v="1442" actId="948"/>
          <ac:spMkLst>
            <pc:docMk/>
            <pc:sldMk cId="398893891" sldId="327"/>
            <ac:spMk id="3" creationId="{0BB9984D-1A03-AC94-3B11-E552A0199C7D}"/>
          </ac:spMkLst>
        </pc:spChg>
        <pc:picChg chg="add mod">
          <ac:chgData name="Pr. Marcelo Augusto de Carvalho" userId="003edaac93cd75e4" providerId="LiveId" clId="{D8D6B3F6-A10C-4D43-8C83-8FAE7206638E}" dt="2024-12-03T08:51:24.255" v="1393"/>
          <ac:picMkLst>
            <pc:docMk/>
            <pc:sldMk cId="398893891" sldId="327"/>
            <ac:picMk id="2" creationId="{FE9E70E0-CA8F-9CF3-413E-1CBD168642A2}"/>
          </ac:picMkLst>
        </pc:picChg>
        <pc:picChg chg="del">
          <ac:chgData name="Pr. Marcelo Augusto de Carvalho" userId="003edaac93cd75e4" providerId="LiveId" clId="{D8D6B3F6-A10C-4D43-8C83-8FAE7206638E}" dt="2024-12-03T08:50:46.178" v="1382" actId="478"/>
          <ac:picMkLst>
            <pc:docMk/>
            <pc:sldMk cId="398893891" sldId="327"/>
            <ac:picMk id="7" creationId="{9B6EB42E-8125-3617-BA5E-D1CF8EB29C18}"/>
          </ac:picMkLst>
        </pc:picChg>
      </pc:sldChg>
      <pc:sldChg chg="addSp delSp modSp add mod modNotesTx">
        <pc:chgData name="Pr. Marcelo Augusto de Carvalho" userId="003edaac93cd75e4" providerId="LiveId" clId="{D8D6B3F6-A10C-4D43-8C83-8FAE7206638E}" dt="2024-12-03T08:54:56.167" v="1443" actId="14100"/>
        <pc:sldMkLst>
          <pc:docMk/>
          <pc:sldMk cId="3871891562" sldId="328"/>
        </pc:sldMkLst>
        <pc:spChg chg="mod">
          <ac:chgData name="Pr. Marcelo Augusto de Carvalho" userId="003edaac93cd75e4" providerId="LiveId" clId="{D8D6B3F6-A10C-4D43-8C83-8FAE7206638E}" dt="2024-12-03T08:54:56.167" v="1443" actId="14100"/>
          <ac:spMkLst>
            <pc:docMk/>
            <pc:sldMk cId="3871891562" sldId="328"/>
            <ac:spMk id="3" creationId="{4D2173FC-AA6B-561C-0FBC-0368F21E6854}"/>
          </ac:spMkLst>
        </pc:spChg>
        <pc:picChg chg="add mod">
          <ac:chgData name="Pr. Marcelo Augusto de Carvalho" userId="003edaac93cd75e4" providerId="LiveId" clId="{D8D6B3F6-A10C-4D43-8C83-8FAE7206638E}" dt="2024-12-03T08:51:25.625" v="1394"/>
          <ac:picMkLst>
            <pc:docMk/>
            <pc:sldMk cId="3871891562" sldId="328"/>
            <ac:picMk id="2" creationId="{575E1ABA-B062-C1F0-5D7D-C4896D53B659}"/>
          </ac:picMkLst>
        </pc:picChg>
        <pc:picChg chg="del">
          <ac:chgData name="Pr. Marcelo Augusto de Carvalho" userId="003edaac93cd75e4" providerId="LiveId" clId="{D8D6B3F6-A10C-4D43-8C83-8FAE7206638E}" dt="2024-12-03T08:50:48.406" v="1383" actId="478"/>
          <ac:picMkLst>
            <pc:docMk/>
            <pc:sldMk cId="3871891562" sldId="328"/>
            <ac:picMk id="7" creationId="{2C000240-9157-B9F9-6F1D-151FCD284CE6}"/>
          </ac:picMkLst>
        </pc:picChg>
      </pc:sldChg>
      <pc:sldChg chg="addSp delSp modSp add mod ord modNotesTx">
        <pc:chgData name="Pr. Marcelo Augusto de Carvalho" userId="003edaac93cd75e4" providerId="LiveId" clId="{D8D6B3F6-A10C-4D43-8C83-8FAE7206638E}" dt="2024-12-03T08:55:10.990" v="1445" actId="14100"/>
        <pc:sldMkLst>
          <pc:docMk/>
          <pc:sldMk cId="2250471883" sldId="329"/>
        </pc:sldMkLst>
        <pc:spChg chg="mod">
          <ac:chgData name="Pr. Marcelo Augusto de Carvalho" userId="003edaac93cd75e4" providerId="LiveId" clId="{D8D6B3F6-A10C-4D43-8C83-8FAE7206638E}" dt="2024-12-03T08:55:10.990" v="1445" actId="14100"/>
          <ac:spMkLst>
            <pc:docMk/>
            <pc:sldMk cId="2250471883" sldId="329"/>
            <ac:spMk id="3" creationId="{EE65FB5B-4678-6346-BE82-133DF3D86AD2}"/>
          </ac:spMkLst>
        </pc:spChg>
        <pc:picChg chg="add mod">
          <ac:chgData name="Pr. Marcelo Augusto de Carvalho" userId="003edaac93cd75e4" providerId="LiveId" clId="{D8D6B3F6-A10C-4D43-8C83-8FAE7206638E}" dt="2024-12-03T08:51:32.278" v="1396"/>
          <ac:picMkLst>
            <pc:docMk/>
            <pc:sldMk cId="2250471883" sldId="329"/>
            <ac:picMk id="2" creationId="{E28EC880-9767-BDC4-4FCD-AAA3B953614C}"/>
          </ac:picMkLst>
        </pc:picChg>
        <pc:picChg chg="del">
          <ac:chgData name="Pr. Marcelo Augusto de Carvalho" userId="003edaac93cd75e4" providerId="LiveId" clId="{D8D6B3F6-A10C-4D43-8C83-8FAE7206638E}" dt="2024-12-03T08:50:55.412" v="1385" actId="478"/>
          <ac:picMkLst>
            <pc:docMk/>
            <pc:sldMk cId="2250471883" sldId="329"/>
            <ac:picMk id="7" creationId="{A9AF6935-1CF9-1992-4EB9-887F9AF9AE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9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A512-AAEA-80CC-8045-1D0B84990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8C11F2-425D-965E-4EAF-48E625D6D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B290E3-4551-8859-81BF-1D4CA5FE9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5879F9-192A-05DA-97A0-E36517F37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05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AC67-9439-B4E0-1D7F-614BD13A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19E29F-2279-43FD-3FDC-5FED51121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E0B763-B0B3-F9DD-A819-A37907807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Há um esforço constante, feito com o fim de explicar a obra da criação, como resultado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causas naturais;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raciocínio humano é aceito mesmo pelos cristãos professos, em oposição aos claros fatos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escriturísticos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Muitos há que se opõem ao estudo das profecias, especialmente as de Daniel e Apocalipse, declarando serem tão obscuras que não podemos entendê-las; contudo estas mesmas pessoas recebem avidamente as suposições dos geólogos, em contradição com o registro mosaico. Mas se aquilo que Deus revelou é tão difícil de entender, quão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incoerente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é aceitar meras suposições com relação àquilo que Ele não revelou!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87DCB8-6F53-F70F-4422-B867C0923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29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0C084-CC84-F77B-84AA-D9B672EF7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FAB706-5162-2475-B2F3-EF37C8852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56108E-07B9-3CF6-E562-2AC659565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Precisamente como Deus realizou a obra da criação, jamais Ele o revelou ao homem; a ciência humana não pode pesquisar os segredos do Altíssimo.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poder criador é tão incompreensível como a Sua existência.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permitiu que uma inundação de luz fosse derramada sobre o mundo, tanto nas ciências como nas artes; mas quando professos cientistas tratam estes assuntos de um ponto de vista meramente humano, chegarão certamente a conclusões errôneas.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Aqueles que deixam a Palavra de Deus e procuram explicar Suas obras criadas por meio de princípios científicos, estão vagando sem mapa nem bússola em um oceano desconhecido.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1A04A9-11AF-4E5E-5F36-B83DF3217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10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BBA4C-E9D6-029D-86E6-AFEC5D116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063D23-C6CF-259B-B4E7-78020987C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90FDE3-29C4-A921-19A0-2D4D2E66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Visto acharem-se o Criador e Suas obras tão além de sua compreensão que são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incapazes de os explicar pelas leis naturais, consideram a história bíblica como indigna de confiança.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Bíblia não deve ser provada pelas ideias científicas de homens.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 verdade, quer na natureza quer na revelação, é coerente consigo mesma em todas as suas manifestações.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Palavra de Deus surgem muitas perguntas que os mais profundos sábios jamais poderão responder. A atenção é chamada para estes assuntos, para nos mostrar, mesmo entre as coisas comuns da vida diária, quanta coisa há que mentes finitas, com toda a sua vangloriada sabedoria, jamais poderão compreender amplamente.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59E164-4F89-E52A-3020-36673C15EB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24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DDB35-DBF8-E492-228A-359D9ABE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41EDA8-4103-8800-A022-8818B7CD6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36C87B-099F-508E-0A72-E6B942371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ou negam ou ignoram a Sua existência, ou julgam explicar tudo, mesmo a operação de Seu Espírito sobre o coração humano; e não mais reverenciam o Seu nome nem temem o Seu poder. Não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crêem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 sobrenatural,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compreendendo as leis de Deus,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 o Seu poder infinito para executar Sua vontade por meio deles.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091F05-4DBF-182E-044B-C770AC861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35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B0B5-6A29-8316-668A-5E5C2E9E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D72523D-0009-6948-62F0-84585F74B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EE10E6-F6BA-2133-DE19-9DD9D5189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27F7AB-5979-6D10-07A2-C6F50F277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613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6E1BE-DE04-A743-D075-5416C68A6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1F6935-A8E5-2A80-5788-8E65F8EA5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55CE773-7A21-447C-86C8-B1067A5AF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ensinam que a matéria possui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força vital: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certas propriedades são comunicadas à matéria, e que então fica ela a agir por meio de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própria energia inerente;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que as operações da natureza são dirigidas de acordo com leis fixas, nas quais o próprio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pode interferir.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Isto é ciência falsa, e não é apoiado pela Palavra de Deus.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natureza é serva de seu Criador.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anula Suas leis, nem age contrariamente a elas; mas está continuamente a empregá-las como Seus instrumentos.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 ao que respeita a este mundo, a obra de Deus,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criação, está completa;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as obras estavam “acabadas desde a fundação do mundo”. Hebreus 4:3.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07BD22-1093-8F77-2C91-32873FBD4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717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C252-0C5C-961B-719C-765D9552D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5F40E1-A083-2E8B-672D-977EE93E5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84CFC0-44C8-2D6B-4F20-880349344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6DDDEF-961D-A8EB-46D3-4250B3A70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43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5B775-04A7-8ECD-A704-64ED09188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170A3DF-697C-1E36-F6B7-2E99831D9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01F740-0AED-9657-C6F8-1EAB7C3D0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mão de Deus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guia os planetas,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os conserva em posição na sua marcha ordenada através dos céus.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pelo Seu poder que a vegetação floresce, que as folhas aparecem e as flores desabrocham.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 a criatura vivente, desde o menor inseto até o homem,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depende diariamente de Seu cuidado providencial.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Salmos 104:27, 28.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palavra governa os elementos; cobre os céus de nuvens, e prepara a chuva para a terra. Salmos 147:16. Jeremias 10:13.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67228E-5966-9A40-403B-CBFDB5F59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130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2B35-C296-A7D3-B810-D6C5B342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593338-322F-08D6-87A3-54509714E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645B75-DA49-C84F-EDF0-CDE7D3445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CEE477-63ED-B596-A097-75FA90684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24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é o fundamento de todas as coisas.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 verdadeira ciência está em harmonia com Suas obras;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toda verdadeira educação conduz à obediência ao Seu governo. A ciência desvenda novas maravilhas à nossa vista; faz altos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vôos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e explora novas profundidades; mas nada traz de suas pesquisas que esteja em conflito com a revelação divina. Jó 11:7-9.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mais poderosos intelectos da Terra não podem compreender a Deus.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podem estar sempre a pesquisar, sempre a aprender, e ainda há, para além, o infinito. Salmos 19:1.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Aqueles que tomam a Palavra escrita como seu conselheiro, encontrarão na ciência um auxílio para compreender a Deus. Romanos 1:20.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6596C-34B3-5761-1CE8-3937046D4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44AD299-A30E-F40F-50FF-842E33609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F97847-24F0-AA63-7646-518D97F9F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Creia no que Deus fala. Use a ciência para conhecê-Lo mais!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JUVENIL, 2005-099, CPB, TATUÍ, SP –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CIÊNCIA CONTRADIZ A BÍBLIA?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Algumas revistas populares parecem gostar do sensacionalismo. Por isso, surgem às vezes matérias exageradas que não têm nada a ver com a verdade. Vez ou outra, aparece uma entrevista com determinado cientista que diz não acreditar na Bíblia. Até aí tudo bem, pois cada um tem o direito de expressar sua opinião sobre qualquer assunto. O problema é que eles geralmente intitulam esse tipo de matéria com uma chamada mais ou menos assim: "A ciência duvida do relato bíblico" ou "A ciência declara: A Bíblia não tinha razão". Na verdade, não é a ciência que duvida de Deus, mas um grupo dentro dela. Há outros especialistas igualmente renomados que acreditam nas Escrituras e não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vêem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contradição entre a Palavra de Deus e seus achados científicos. Aliás, você sabia que os grandes pioneiros da ciência moderna eram crentes em Deus e na Bíblia? Newton, Pascal, Copérnico, Galileu Galilei e Mendel são apenas alguns dos muitos gênios que, mesmo possuindo uma mente científica, não deixavam de acreditar na criação do mundo, na abertura do Mar Vermelho e na ressurreição de Cristo - eventos que hoje são postos em dúvida por alguns acadêmicos. Não é só de céticos que vive a ciência moderna. Deus tem Seus servos no campo da astronomia, arqueologia, matemática, biologia, medicina, enfim, em todos os ramos científicos que se possa imaginar. E eles entendem que a verdadeira ciência jamais contradiz a Palavra de Deus. Voltaire, um dos mais famosos filósofos da França, não acreditava nas Escrituras Sagradas. Ele foi um ferrenho inimigo da doutrina de Jesus e chegou a declarar que o cristianismo era uma religião ultrapassada que não duraria nem mais um século. A ciência mostraria ao mundo que a fé não tem sentido. Voltaire morreu em 1791 e o cristianismo dura até hoje, possuindo muitos cientistas em seu meio. Em contrapartida, por ironia da história, 25 anos após a morte de Voltaire, a casa onde ele viveu e escreveu suas ideias foi comprada pela Sociedade Bíblica de Genebra e transformada num depósito de Bíblias. Não é irônico o modo como Deus cala a voz dos céticos?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C9DB64-E0AB-DCB3-A24A-CE7109370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47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C5D88-1EED-24C1-7488-3FC731EB0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CE7D69D-513B-1786-4CE8-5B3032FA9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B998C8-F258-7A1F-39CE-C2B7E366E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 ao sábado, a semana originou-se na criação, e foi preservada e trazida até nós através da história bíblica. O próprio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mediu a primeira semana como um modelo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as semanas sucessivas até o final do tempo. Como todas as outras, consistiu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sete dias literais.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Seis dias foram empregados na obra da criação; no sétimo dia Deus repousou, e então o abençoou e o separou como dia de descanso para o homem.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lei dada no Sinai, Deus reconheceu a semana, e os fatos sobre os quais ela se baseava. Depois de dar o mandamento: “Lembra-te do dia do sábado, para o santificar”, e especificar o que deve ser feito nos seis dias e o que não deve ser feito no sétimo, Ele declara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razão para assim observar a semana,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apontando para o Seu próprio exemplo: Êxodo 20:8-11.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947C65-0B79-601F-D78F-8342B5EF5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24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1BF2A-9CA1-4A65-0BA1-B8A1845B0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89F93F-2716-D572-D807-A310E0117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6BDF6C-38E2-E15F-0508-E9457DC62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 razão parece bela e impõe-se quando compreendemos serem literais os dias da criação. Mas a admissão de que os acontecimentos da primeira semana exigiram milhares de </a:t>
            </a:r>
            <a:r>
              <a:rPr lang="pt-BR" sz="18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milhares de anos, </a:t>
            </a: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fere diretamente a base do quarto mandamento.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Torna indefinido e obscuro o que Ele fizera muito claro. É a incredulidade em sua forma mais traiçoeira, e, portanto, mais perigosa; seu verdadeiro caráter se acha tão disfarçado que é tal opinião mantida e ensinada por muitos que professam crer na Bíblia.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108829-2A7A-FDDD-3906-92990CCCC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50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F4367-FE65-1759-9D86-71A68DA7C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D54AC3-2E68-1368-472E-5811A25F3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E42A284-5DF9-600B-AE0C-BA2651AA6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3613C3-7B21-8CA7-8F7D-639CD0F96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33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077A2-D810-A4BC-F214-284A858E8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EB30D80-5FDA-21F1-3FC9-990CEB61F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D4260A-2B4D-8856-4831-64CCA5642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Bíblia não admite longas eras em que a Terra vagarosamente evoluiu do caos. De cada dia consecutivo da criação, declara o registro sagrado que consistiu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tarde e manhã,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todos os outros dias que se seguiram. No final de cada dia dá-se o resultado da obra do Criador. Faz-se esta declaração no fim do relato da primeira semana: “Estas são as origens do céu e da Terra, quando foram criados”. Gênesis 2:4.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Cada dia foi chamado uma origem ou geração,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porque nele Deus gerou, ou produziu alguma nova porção de Sua obra.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E4950F-F6A9-8618-6CF8-5F68CE591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054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15A7-488A-3847-9D8E-34D72DE0C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9846AC0-649A-BF71-D0D1-C81E31C51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46DF5B-D061-27F3-A0E0-235700C67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Pretendem geólogos achar prova na própria Terra de que ela é muitíssimo mais velha do que ensina o registro mosaico. Ossos de homens e animais, bem como instrumentos de guerra, árvores petrificadas, etc., muito maiores do que qualquer que hoje exista, ou que tenha existido durante milhares de anos, foram descobertos, e disto conclui-se que a Terra foi povoada muito tempo antes da era referida no registro da criação, e por uma raça de seres grandemente superiores em tamanho a quaisquer homens que hoje vivam. Tal raciocínio tem levado muitos crentes professos na Bíblia a adotar a opinião de que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dias da criação foram períodos vastos, indefinidos.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16D46F-E6E6-297F-FAA2-0A6EB884F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55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BFBD1-79B8-96C6-EF57-C7D4C6E4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571724-F1A1-DA97-1EA8-2B6A1BB47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8BE76B-BA90-B249-2DF3-29091C1CA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fora da história bíblica, a geologia nada pode provar. Não têm uma concepção adequada do tamanho dos homens, animais e árvores anteriores ao dilúvio, ou das grandes mudanças que então ocorreram.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história do dilúvio a inspiração explicou aquilo que a geologia por si só nunca poderia sondar.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o desígnio de Deus que a descoberta dessas coisas estabelecesse fé na história inspirada, mas os homens, com seus vãos raciocínios, mudam eles em maldição, fazendo delas mau uso.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um das armadilhas de Satanás levar o povo a aceitar as fábulas do ateísmo; pois ele pode assim obscurecer a lei de Deus, em si mesma muito clara, e tornar audazes os homens para se rebelarem contra o governo divino.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11C7F7-F92E-C4D0-22CD-1A3E67F5A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8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 com a mão no rosto&#10;&#10;Descrição gerada automaticamente com confiança baixa">
            <a:extLst>
              <a:ext uri="{FF2B5EF4-FFF2-40B4-BE49-F238E27FC236}">
                <a16:creationId xmlns:a16="http://schemas.microsoft.com/office/drawing/2014/main" id="{A6C53FCD-E5E5-88D9-C082-9F212204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213250"/>
            <a:ext cx="11984181" cy="2255365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Semana Literal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9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8095E-BF80-C04A-59A6-0C0993CB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posando para foto em fundo azul&#10;&#10;Descrição gerada automaticamente com confiança média">
            <a:extLst>
              <a:ext uri="{FF2B5EF4-FFF2-40B4-BE49-F238E27FC236}">
                <a16:creationId xmlns:a16="http://schemas.microsoft.com/office/drawing/2014/main" id="{7FBC8B67-7B6E-D7C0-3FB9-24A28D1C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E352DE8-8BBB-D618-B47D-5F903F7442E1}"/>
              </a:ext>
            </a:extLst>
          </p:cNvPr>
          <p:cNvSpPr/>
          <p:nvPr/>
        </p:nvSpPr>
        <p:spPr>
          <a:xfrm>
            <a:off x="0" y="490688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Certa é a Revelação?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Incerto é o Raciocínio Humano?</a:t>
            </a:r>
          </a:p>
        </p:txBody>
      </p:sp>
    </p:spTree>
    <p:extLst>
      <p:ext uri="{BB962C8B-B14F-4D97-AF65-F5344CB8AC3E}">
        <p14:creationId xmlns:p14="http://schemas.microsoft.com/office/powerpoint/2010/main" val="144768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7587-BA3A-606B-43A8-0F42A808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29FA69-AA04-193F-7502-6D82D1C6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686806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Há um esforço constante, feito com o fim de explicar a obra da criação, como resultado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causas naturais;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raciocínio humano é aceito mesmo pelos cristãos professos, em oposição aos claros fatos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escriturísticos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há que se opõem ao estudo das profecias, especialmente as de Daniel e Apocalipse, declarando serem tão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obscuras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não podemos entendê-las; contudo estas mesmas pessoas recebem avidamente as suposições dos geólogos, em contradição com o registro mosaico.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se aquilo que Deus revelou é tão difícil de entender, quão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incoerente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é aceitar meras suposições com relação àquilo que Ele não revelou!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382B8B31-35FB-2498-4904-AAE9A9CF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880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DBA72-FFCA-CEF9-200E-98964EBB9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BD49E0-0301-02B7-A634-B6759307C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700660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Precisamente como Deus realizou a obra da criação, jamais Ele o revelou ao homem; a ciência humana não pode pesquisar os segredos do Altíssimo.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poder criador é tão incompreensível como a Sua existência.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permitiu que uma inundação de luz fosse derramada sobre o mundo, tanto nas ciências como nas artes; mas quando professos cientistas tratam estes assuntos de um ponto de vista meramente humano, chegarão certamente a conclusões errôneas.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Aqueles que deixam a Palavra de Deus e procuram explicar Suas obras criadas por meio de princípios científicos, estão vagando sem mapa nem bússola em um oceano desconhecido.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4313CFA0-F803-3E66-96F4-A7EB3EC49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088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7D11C-6EA0-1C00-DFC2-47B44128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B9984D-1A03-AC94-3B11-E552A019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728370" cy="6483927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Visto acharem-se o Criador e Suas obras tão além de sua compreensão que são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incapazes de os explicar pelas leis naturais, consideram a história bíblica como indigna de confiança.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Bíblia não deve ser provada pelas ideias científicas de homens. Toda verdade, quer na natureza quer na revelação, 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coerente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consigo mesma em todas as suas manifestações.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Palavra de Deus surgem muitas perguntas que os mais profundos sábios jamais poderão responder. A atenção é chamada para estes assuntos, para nos mostrar, mesmo entre 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coisas comuns da vida diária,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quanta coisa há que mentes finitas jamais compreenderão amplamente.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FE9E70E0-CA8F-9CF3-413E-1CBD16864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93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79A72-99A2-5B80-282A-7CE70E05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2173FC-AA6B-561C-0FBC-0368F21E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260768"/>
            <a:ext cx="8700660" cy="362989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ou negam ou ignoram a Sua existência, ou julgam explicar tudo, mesmo a operação de Seu Espírito sobre o coração humano; e não mais reverenciam o Seu nome nem temem o Seu poder.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crêem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 sobrenatural,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compreendendo as leis de Deus,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 o Seu poder infinito para executar Sua vontade por meio deles.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575E1ABA-B062-C1F0-5D7D-C4896D53B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189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9CB687-AB5D-A0F0-37A2-C07E2E723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ao ar livre, pessoa, frente, segurando&#10;&#10;Descrição gerada automaticamente">
            <a:extLst>
              <a:ext uri="{FF2B5EF4-FFF2-40B4-BE49-F238E27FC236}">
                <a16:creationId xmlns:a16="http://schemas.microsoft.com/office/drawing/2014/main" id="{D0C0AD24-A2A7-627E-F94C-7713B2D92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4BCE566-E8F1-ECD3-8910-B1C8DAF36CF9}"/>
              </a:ext>
            </a:extLst>
          </p:cNvPr>
          <p:cNvSpPr/>
          <p:nvPr/>
        </p:nvSpPr>
        <p:spPr>
          <a:xfrm>
            <a:off x="0" y="5057126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Matéria Possui Força Vital, Inerente,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Leis Fixas e Inamovíveis ao Criador? </a:t>
            </a:r>
          </a:p>
        </p:txBody>
      </p:sp>
    </p:spTree>
    <p:extLst>
      <p:ext uri="{BB962C8B-B14F-4D97-AF65-F5344CB8AC3E}">
        <p14:creationId xmlns:p14="http://schemas.microsoft.com/office/powerpoint/2010/main" val="2826768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07352-E0A1-9EC8-9D9C-261267F8E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6B13B1-29E7-1E16-BADB-FF8CB743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07816"/>
            <a:ext cx="8686806" cy="649778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ensinam que a matéria possui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força vital: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certas propriedades são comunicadas à matéria, e que então fica ela a agir por meio de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própria energia inerente;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que as operações da natureza são dirigidas de acordo com leis fixas, nas quais o próprio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pode interferir.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Isto é ciência falsa, e não é apoiado pela Palavra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natureza é serva de seu Criador.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não anula Suas leis, nem age contrariamente a elas; mas está continuamente a empregá-las como Seus instrumentos.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 ao que respeita a este mundo, a obra de Deus,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criação, está completa;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as obras estavam “acabadas desde a fundação do mundo”. Hebreus 4:3.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AE323C56-49D7-BF2C-BD68-2174B341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0107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D3A0-71A2-4869-D184-6FBA6F065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a maçã&#10;&#10;Descrição gerada automaticamente com confiança baixa">
            <a:extLst>
              <a:ext uri="{FF2B5EF4-FFF2-40B4-BE49-F238E27FC236}">
                <a16:creationId xmlns:a16="http://schemas.microsoft.com/office/drawing/2014/main" id="{5B4D2303-ABDA-1873-D5D3-E317C00D5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644A646-A235-38F2-2DEE-6AEB8A60BD4D}"/>
              </a:ext>
            </a:extLst>
          </p:cNvPr>
          <p:cNvSpPr/>
          <p:nvPr/>
        </p:nvSpPr>
        <p:spPr>
          <a:xfrm>
            <a:off x="0" y="635357"/>
            <a:ext cx="701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Universo se Mantém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Suas Próprias Leis?</a:t>
            </a:r>
          </a:p>
        </p:txBody>
      </p:sp>
    </p:spTree>
    <p:extLst>
      <p:ext uri="{BB962C8B-B14F-4D97-AF65-F5344CB8AC3E}">
        <p14:creationId xmlns:p14="http://schemas.microsoft.com/office/powerpoint/2010/main" val="134373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A4B70-2405-4091-8E62-4B510A7EA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65FB5B-4678-6346-BE82-133DF3D8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789710"/>
            <a:ext cx="8603679" cy="55002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mão de Deus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guia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planetas,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os conserva em posição na sua marcha ordenada através dos céus.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 Seu poder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 vegetação floresce, que as folhas aparecem e as flores desabrocham.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 a criatura vivente, desde o menor inseto até o homem,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depende diariamente de Seu cuidado providencial.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Salmos 104:27, 28.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palavra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governa os elementos;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cobre os céus de nuvens, e prepara a chuva para a terra. Salmos 147:16. Jeremias 10:13.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E28EC880-9767-BDC4-4FCD-AAA3B9536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047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515A-A0DC-DCB2-AA7C-24D9FE8F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sentada com bebê no colo&#10;&#10;Descrição gerada automaticamente com confiança média">
            <a:extLst>
              <a:ext uri="{FF2B5EF4-FFF2-40B4-BE49-F238E27FC236}">
                <a16:creationId xmlns:a16="http://schemas.microsoft.com/office/drawing/2014/main" id="{276F2F18-6C09-CACC-A220-FC5D4A0D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52A5C50-859E-A7DD-94D2-E85C690DD915}"/>
              </a:ext>
            </a:extLst>
          </p:cNvPr>
          <p:cNvSpPr/>
          <p:nvPr/>
        </p:nvSpPr>
        <p:spPr>
          <a:xfrm>
            <a:off x="235527" y="2459504"/>
            <a:ext cx="45442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Há Harmonia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Entre a Bíblia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a Ciência?</a:t>
            </a:r>
          </a:p>
        </p:txBody>
      </p:sp>
    </p:spTree>
    <p:extLst>
      <p:ext uri="{BB962C8B-B14F-4D97-AF65-F5344CB8AC3E}">
        <p14:creationId xmlns:p14="http://schemas.microsoft.com/office/powerpoint/2010/main" val="377669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Êxodo 20.8-11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21670"/>
            <a:ext cx="8672951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é o fundamento de todas as coisas.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 verdadeira ciência está em harmonia com Suas obras;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toda verdadeira educação conduz à obediência ao Seu governo. A ciência desvenda novas maravilhas e explora novas profundidades; mas nada traz de suas pesquisas que esteja em conflito com a revelação divina. Jó 11:7-9.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mais poderosos intelectos da Terra não podem compreender a Deus.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podem estar sempre a pesquisar, sempre a aprender, e ainda há, para além, o infinito. Salmos 19:1.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Aqueles que tomam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Palavra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escrita como seu conselheiro, encontrarão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ciência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auxílio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compreender a Deus.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Romanos 1:20.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30576546-CD8B-3880-9FDF-8B771309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4470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A270A-8F63-9842-2DCD-B98B7BC3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mesa, frente, segurando&#10;&#10;Descrição gerada automaticamente">
            <a:extLst>
              <a:ext uri="{FF2B5EF4-FFF2-40B4-BE49-F238E27FC236}">
                <a16:creationId xmlns:a16="http://schemas.microsoft.com/office/drawing/2014/main" id="{90DFB6AD-9A98-100A-62D1-ECBB6D237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B6F94A2-472A-8079-4574-A45CF99CAC62}"/>
              </a:ext>
            </a:extLst>
          </p:cNvPr>
          <p:cNvSpPr/>
          <p:nvPr/>
        </p:nvSpPr>
        <p:spPr>
          <a:xfrm>
            <a:off x="0" y="578925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Use a Ciência Para Conhecer Mais a Deus!</a:t>
            </a:r>
          </a:p>
        </p:txBody>
      </p:sp>
    </p:spTree>
    <p:extLst>
      <p:ext uri="{BB962C8B-B14F-4D97-AF65-F5344CB8AC3E}">
        <p14:creationId xmlns:p14="http://schemas.microsoft.com/office/powerpoint/2010/main" val="87338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igela de vidro&#10;&#10;Descrição gerada automaticamente com confiança média">
            <a:extLst>
              <a:ext uri="{FF2B5EF4-FFF2-40B4-BE49-F238E27FC236}">
                <a16:creationId xmlns:a16="http://schemas.microsoft.com/office/drawing/2014/main" id="{BB48417C-9D53-A6F1-DFCB-22821B1E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471059" y="995576"/>
            <a:ext cx="74121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Semana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7 dias, 24 horas e Literal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15C51-B957-FE68-E2CB-B56A6EFD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F5BA9C-27E6-ADE4-BD36-11427F03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7" y="559919"/>
            <a:ext cx="8610603" cy="602099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Semelhante ao sábado, a semana originou-se 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criação,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e foi preservada e trazida até nós através da história bíblica. O próprio Deus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mediu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a primeira semana como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modelo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para as semanas sucessivas até o final do tempo. Como todas as outras, consistiu de sete dias literais.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Na lei dada no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Sinai,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Deus reconheceu a semana, e os fatos sobre os quais ela se baseava. Depois de dar o quarto mandamento, e especificar o que deve ser feito nos seis dias e o que não deve ser feito no sétimo, Ele declara a razão para assim observar a semana, apontando para o Seu próprio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exemplo: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Êxodo 20:8-11. </a:t>
            </a:r>
          </a:p>
        </p:txBody>
      </p:sp>
      <p:pic>
        <p:nvPicPr>
          <p:cNvPr id="4" name="Imagem 3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CDB1FD58-3A1B-71E3-063A-653A60C9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72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748BE-8889-07BF-BFA2-BDC94C56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13BEC6-1468-235B-432A-FE6B41461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914402"/>
            <a:ext cx="8631388" cy="544483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 razão parece bela e impõe-se quando compreendemos serem literais os dias da criação.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 admissão de que os acontecimentos da primeira semana exigiram milhares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milhares de anos,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fere diretamente a base do quarto mandamento.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Torna indefinido e obscuro o que Ele fizera muito claro. É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incredulidade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sua forma mais traiçoeira, e, portanto, mais perigosa; seu verdadeiro caráter se acha tão disfarçado que é tal opinião mantida e ensinada por muitos que professam crer na Bíblia.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A66B5AA5-9EDD-E944-BC3D-58D89FCCA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897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2AC7B-7F2A-0BF5-E5F3-485FF1C3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ontanha com neve e árvores ao fundo&#10;&#10;Descrição gerada automaticamente">
            <a:extLst>
              <a:ext uri="{FF2B5EF4-FFF2-40B4-BE49-F238E27FC236}">
                <a16:creationId xmlns:a16="http://schemas.microsoft.com/office/drawing/2014/main" id="{D23EDB3B-568B-1A68-C8B1-7C1FBB667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336F04D-2AB5-9E18-3BB5-EAC867998C7A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Longas Eras de Evolução?</a:t>
            </a:r>
          </a:p>
        </p:txBody>
      </p:sp>
    </p:spTree>
    <p:extLst>
      <p:ext uri="{BB962C8B-B14F-4D97-AF65-F5344CB8AC3E}">
        <p14:creationId xmlns:p14="http://schemas.microsoft.com/office/powerpoint/2010/main" val="264374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8EDB8-F202-E0A6-0D40-077065935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3D586F-7A41-0758-DD90-085910BD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91499"/>
            <a:ext cx="8575970" cy="51815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Bíblia não admite longas eras em que a Terra vagarosamente evoluiu do caos. De cada dia consecutivo da criação, declara o registro sagrado que consistiu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tarde e manhã,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todos os outros dias que se seguiram. No final de cada dia dá-se o resultado da obra do Criador. Faz-se esta declaração no fim do relato da primeira semana: “Estas são as origens do céu e da Terra, quando foram criados”. Gênesis 2:4.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Cada dia foi chamado uma origem ou geração,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porque nele Deus gerou, ou produziu alguma nova porção de Sua obra.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134E3967-F407-E2FA-1B97-1AC824DB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886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B3BCB-8F82-EC42-03DC-8FDC12FE9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F685C3-14C4-8549-9223-DAA74BD27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512626"/>
            <a:ext cx="8686806" cy="62206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Pretendem geólogos achar prova na própria Terra de que ela é muitíssimo mais velha do que ensina o registro mosaico. Ossos de homens e animais, bem como instrumentos de guerra, árvores petrificadas, etc., muito maiores do que qualquer que hoje exista, ou que tenha existido durante milhares de anos, foram descobertos, e disto conclui-se que a Terra foi povoada muito tempo antes da era referida no registro da criação, e por uma raça de seres grandemente superiores em tamanho a quaisquer homens que hoje vivam. Tal raciocínio tem levado muitos crentes professos na Bíblia a adotar a opinião de que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dias da criação foram períodos vastos, indefinidos.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8051CCFB-A024-71CE-0A0B-ADA64B440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914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920C-8B23-4818-4AD6-B9FB8353E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DE6FCF-F1D3-D55B-AD6F-10CCD8AB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96981"/>
            <a:ext cx="8562115" cy="677487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fora da história bíblica, a geologia nada pode provar. Não têm uma concepção adequada do tamanho dos homens, animais e árvores anteriores ao dilúvio, ou das grandes mudanças que então ocorreram.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história do dilúvio a inspiração explicou aquilo que a geologia por si só nunca poderia sondar.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o desígnio de Deus que a descoberta dessas coisas estabelecesse fé na história inspirada, mas os homens, com seus vãos raciocínios, mudam eles em maldição.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um das armadilhas de Satanás levar o povo a aceitar as fábulas 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ateísmo;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ele pode assim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obscurecer a lei de Deus,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si mesma muito clara, e tornar audazes os homens para 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rebelarem contra o governo divino.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66FE2916-D002-EC5C-FF12-F285C36D4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 r="17361"/>
          <a:stretch/>
        </p:blipFill>
        <p:spPr>
          <a:xfrm>
            <a:off x="9171707" y="10"/>
            <a:ext cx="303415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1316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3232</Words>
  <Application>Microsoft Office PowerPoint</Application>
  <PresentationFormat>Widescreen</PresentationFormat>
  <Paragraphs>104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2024-12-06T18:11:02Z</dcterms:modified>
  <cp:category>2025</cp:category>
</cp:coreProperties>
</file>