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311" r:id="rId5"/>
    <p:sldId id="328" r:id="rId6"/>
    <p:sldId id="329" r:id="rId7"/>
    <p:sldId id="312" r:id="rId8"/>
    <p:sldId id="320" r:id="rId9"/>
    <p:sldId id="313" r:id="rId10"/>
    <p:sldId id="321" r:id="rId11"/>
    <p:sldId id="314" r:id="rId12"/>
    <p:sldId id="322" r:id="rId13"/>
    <p:sldId id="330" r:id="rId14"/>
    <p:sldId id="315" r:id="rId15"/>
    <p:sldId id="323" r:id="rId16"/>
    <p:sldId id="316" r:id="rId17"/>
    <p:sldId id="324" r:id="rId18"/>
    <p:sldId id="317" r:id="rId19"/>
    <p:sldId id="325" r:id="rId20"/>
    <p:sldId id="331" r:id="rId21"/>
    <p:sldId id="318" r:id="rId22"/>
    <p:sldId id="326" r:id="rId23"/>
    <p:sldId id="319" r:id="rId24"/>
    <p:sldId id="327" r:id="rId25"/>
    <p:sldId id="332" r:id="rId26"/>
    <p:sldId id="299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E4262-84CB-4087-9D0A-E6206AEA59A3}" v="41" dt="2024-12-03T09:16:14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CF1E4262-84CB-4087-9D0A-E6206AEA59A3}"/>
    <pc:docChg chg="undo custSel addSld delSld modSld sldOrd">
      <pc:chgData name="Pr. Marcelo Augusto de Carvalho" userId="003edaac93cd75e4" providerId="LiveId" clId="{CF1E4262-84CB-4087-9D0A-E6206AEA59A3}" dt="2024-12-06T18:12:32.886" v="1606" actId="1036"/>
      <pc:docMkLst>
        <pc:docMk/>
      </pc:docMkLst>
      <pc:sldChg chg="addSp delSp modSp mod modNotesTx">
        <pc:chgData name="Pr. Marcelo Augusto de Carvalho" userId="003edaac93cd75e4" providerId="LiveId" clId="{CF1E4262-84CB-4087-9D0A-E6206AEA59A3}" dt="2024-12-06T18:11:38.869" v="1571" actId="1036"/>
        <pc:sldMkLst>
          <pc:docMk/>
          <pc:sldMk cId="2391147461" sldId="256"/>
        </pc:sldMkLst>
        <pc:spChg chg="mod">
          <ac:chgData name="Pr. Marcelo Augusto de Carvalho" userId="003edaac93cd75e4" providerId="LiveId" clId="{CF1E4262-84CB-4087-9D0A-E6206AEA59A3}" dt="2024-12-06T18:11:38.869" v="1571" actId="1036"/>
          <ac:spMkLst>
            <pc:docMk/>
            <pc:sldMk cId="2391147461" sldId="256"/>
            <ac:spMk id="4" creationId="{281DBA33-D16E-6458-79C5-9E884890072A}"/>
          </ac:spMkLst>
        </pc:spChg>
        <pc:picChg chg="add del mod ord">
          <ac:chgData name="Pr. Marcelo Augusto de Carvalho" userId="003edaac93cd75e4" providerId="LiveId" clId="{CF1E4262-84CB-4087-9D0A-E6206AEA59A3}" dt="2024-12-03T09:09:40.348" v="1437" actId="478"/>
          <ac:picMkLst>
            <pc:docMk/>
            <pc:sldMk cId="2391147461" sldId="256"/>
            <ac:picMk id="3" creationId="{E8591051-988F-C94E-2D76-2C75C67C9911}"/>
          </ac:picMkLst>
        </pc:picChg>
        <pc:picChg chg="add mod ord">
          <ac:chgData name="Pr. Marcelo Augusto de Carvalho" userId="003edaac93cd75e4" providerId="LiveId" clId="{CF1E4262-84CB-4087-9D0A-E6206AEA59A3}" dt="2024-12-03T09:09:39.657" v="1436"/>
          <ac:picMkLst>
            <pc:docMk/>
            <pc:sldMk cId="2391147461" sldId="256"/>
            <ac:picMk id="6" creationId="{FD445E54-E698-6FDA-0771-A324D77A2140}"/>
          </ac:picMkLst>
        </pc:picChg>
      </pc:sldChg>
      <pc:sldChg chg="del">
        <pc:chgData name="Pr. Marcelo Augusto de Carvalho" userId="003edaac93cd75e4" providerId="LiveId" clId="{CF1E4262-84CB-4087-9D0A-E6206AEA59A3}" dt="2024-12-02T11:20:22.618" v="21" actId="47"/>
        <pc:sldMkLst>
          <pc:docMk/>
          <pc:sldMk cId="3097251901" sldId="257"/>
        </pc:sldMkLst>
      </pc:sldChg>
      <pc:sldChg chg="modSp mod">
        <pc:chgData name="Pr. Marcelo Augusto de Carvalho" userId="003edaac93cd75e4" providerId="LiveId" clId="{CF1E4262-84CB-4087-9D0A-E6206AEA59A3}" dt="2024-12-03T08:57:19.133" v="1234" actId="20577"/>
        <pc:sldMkLst>
          <pc:docMk/>
          <pc:sldMk cId="3284625694" sldId="258"/>
        </pc:sldMkLst>
        <pc:spChg chg="mod">
          <ac:chgData name="Pr. Marcelo Augusto de Carvalho" userId="003edaac93cd75e4" providerId="LiveId" clId="{CF1E4262-84CB-4087-9D0A-E6206AEA59A3}" dt="2024-12-03T08:57:19.133" v="1234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delSp modSp mod">
        <pc:chgData name="Pr. Marcelo Augusto de Carvalho" userId="003edaac93cd75e4" providerId="LiveId" clId="{CF1E4262-84CB-4087-9D0A-E6206AEA59A3}" dt="2024-12-03T09:12:28.520" v="1481" actId="1036"/>
        <pc:sldMkLst>
          <pc:docMk/>
          <pc:sldMk cId="1313003849" sldId="259"/>
        </pc:sldMkLst>
        <pc:spChg chg="mod">
          <ac:chgData name="Pr. Marcelo Augusto de Carvalho" userId="003edaac93cd75e4" providerId="LiveId" clId="{CF1E4262-84CB-4087-9D0A-E6206AEA59A3}" dt="2024-12-03T09:07:55.416" v="1428" actId="1035"/>
          <ac:spMkLst>
            <pc:docMk/>
            <pc:sldMk cId="1313003849" sldId="259"/>
            <ac:spMk id="5" creationId="{3E7A7E25-283D-849C-D076-3080B8714BD8}"/>
          </ac:spMkLst>
        </pc:spChg>
        <pc:picChg chg="add del mod ord">
          <ac:chgData name="Pr. Marcelo Augusto de Carvalho" userId="003edaac93cd75e4" providerId="LiveId" clId="{CF1E4262-84CB-4087-9D0A-E6206AEA59A3}" dt="2024-12-03T09:06:50.551" v="1380" actId="478"/>
          <ac:picMkLst>
            <pc:docMk/>
            <pc:sldMk cId="1313003849" sldId="259"/>
            <ac:picMk id="3" creationId="{3F11B114-B0C3-8E77-B5CB-CAC74ACFB663}"/>
          </ac:picMkLst>
        </pc:picChg>
        <pc:picChg chg="add del mod ord">
          <ac:chgData name="Pr. Marcelo Augusto de Carvalho" userId="003edaac93cd75e4" providerId="LiveId" clId="{CF1E4262-84CB-4087-9D0A-E6206AEA59A3}" dt="2024-12-03T09:09:56.741" v="1438" actId="478"/>
          <ac:picMkLst>
            <pc:docMk/>
            <pc:sldMk cId="1313003849" sldId="259"/>
            <ac:picMk id="6" creationId="{683D6E07-1A94-8B7F-0398-BBD3DD636EF1}"/>
          </ac:picMkLst>
        </pc:picChg>
        <pc:picChg chg="add mod ord">
          <ac:chgData name="Pr. Marcelo Augusto de Carvalho" userId="003edaac93cd75e4" providerId="LiveId" clId="{CF1E4262-84CB-4087-9D0A-E6206AEA59A3}" dt="2024-12-03T09:11:53.075" v="1459" actId="1035"/>
          <ac:picMkLst>
            <pc:docMk/>
            <pc:sldMk cId="1313003849" sldId="259"/>
            <ac:picMk id="8" creationId="{37360B74-4F2A-7966-CDBE-EC5880FBC98C}"/>
          </ac:picMkLst>
        </pc:picChg>
        <pc:picChg chg="add mod ord">
          <ac:chgData name="Pr. Marcelo Augusto de Carvalho" userId="003edaac93cd75e4" providerId="LiveId" clId="{CF1E4262-84CB-4087-9D0A-E6206AEA59A3}" dt="2024-12-03T09:12:28.520" v="1481" actId="1036"/>
          <ac:picMkLst>
            <pc:docMk/>
            <pc:sldMk cId="1313003849" sldId="259"/>
            <ac:picMk id="9" creationId="{E21CB7D1-2B93-7946-DD15-B8EB82A297B4}"/>
          </ac:picMkLst>
        </pc:picChg>
      </pc:sldChg>
      <pc:sldChg chg="addSp modSp mod modNotesTx">
        <pc:chgData name="Pr. Marcelo Augusto de Carvalho" userId="003edaac93cd75e4" providerId="LiveId" clId="{CF1E4262-84CB-4087-9D0A-E6206AEA59A3}" dt="2024-12-06T18:12:32.886" v="1606" actId="1036"/>
        <pc:sldMkLst>
          <pc:docMk/>
          <pc:sldMk cId="3518966941" sldId="299"/>
        </pc:sldMkLst>
        <pc:spChg chg="mod">
          <ac:chgData name="Pr. Marcelo Augusto de Carvalho" userId="003edaac93cd75e4" providerId="LiveId" clId="{CF1E4262-84CB-4087-9D0A-E6206AEA59A3}" dt="2024-12-06T18:12:32.886" v="1606" actId="1036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CF1E4262-84CB-4087-9D0A-E6206AEA59A3}" dt="2024-12-03T09:00:14.468" v="1310" actId="171"/>
          <ac:picMkLst>
            <pc:docMk/>
            <pc:sldMk cId="3518966941" sldId="299"/>
            <ac:picMk id="4" creationId="{7B622CAE-65EC-27BD-74E8-1D45808D66D1}"/>
          </ac:picMkLst>
        </pc:picChg>
      </pc:sldChg>
      <pc:sldChg chg="addSp delSp modSp add mod setBg modNotesTx">
        <pc:chgData name="Pr. Marcelo Augusto de Carvalho" userId="003edaac93cd75e4" providerId="LiveId" clId="{CF1E4262-84CB-4087-9D0A-E6206AEA59A3}" dt="2024-12-03T09:18:02.505" v="1545" actId="207"/>
        <pc:sldMkLst>
          <pc:docMk/>
          <pc:sldMk cId="4044470010" sldId="311"/>
        </pc:sldMkLst>
        <pc:spChg chg="mod">
          <ac:chgData name="Pr. Marcelo Augusto de Carvalho" userId="003edaac93cd75e4" providerId="LiveId" clId="{CF1E4262-84CB-4087-9D0A-E6206AEA59A3}" dt="2024-12-03T09:18:02.505" v="1545" actId="207"/>
          <ac:spMkLst>
            <pc:docMk/>
            <pc:sldMk cId="4044470010" sldId="311"/>
            <ac:spMk id="3" creationId="{C3F39A52-9BFF-21C8-E67F-F27B6F020CBE}"/>
          </ac:spMkLst>
        </pc:spChg>
        <pc:spChg chg="add">
          <ac:chgData name="Pr. Marcelo Augusto de Carvalho" userId="003edaac93cd75e4" providerId="LiveId" clId="{CF1E4262-84CB-4087-9D0A-E6206AEA59A3}" dt="2024-12-03T09:13:16.508" v="1486" actId="26606"/>
          <ac:spMkLst>
            <pc:docMk/>
            <pc:sldMk cId="4044470010" sldId="311"/>
            <ac:spMk id="9" creationId="{D009D6D5-DAC2-4A8B-A17A-E206B9012D09}"/>
          </ac:spMkLst>
        </pc:spChg>
        <pc:picChg chg="add mod modCrop">
          <ac:chgData name="Pr. Marcelo Augusto de Carvalho" userId="003edaac93cd75e4" providerId="LiveId" clId="{CF1E4262-84CB-4087-9D0A-E6206AEA59A3}" dt="2024-12-03T09:13:38.651" v="1490" actId="1076"/>
          <ac:picMkLst>
            <pc:docMk/>
            <pc:sldMk cId="4044470010" sldId="311"/>
            <ac:picMk id="4" creationId="{E5376EB9-8869-9DCE-13A0-EF34F13E0AAA}"/>
          </ac:picMkLst>
        </pc:picChg>
        <pc:picChg chg="del">
          <ac:chgData name="Pr. Marcelo Augusto de Carvalho" userId="003edaac93cd75e4" providerId="LiveId" clId="{CF1E4262-84CB-4087-9D0A-E6206AEA59A3}" dt="2024-12-03T09:13:11.487" v="1485" actId="478"/>
          <ac:picMkLst>
            <pc:docMk/>
            <pc:sldMk cId="4044470010" sldId="311"/>
            <ac:picMk id="7" creationId="{0C9F1942-0F35-DD95-6E95-94E571FCADA4}"/>
          </ac:picMkLst>
        </pc:picChg>
      </pc:sldChg>
      <pc:sldChg chg="addSp delSp modSp add mod ord">
        <pc:chgData name="Pr. Marcelo Augusto de Carvalho" userId="003edaac93cd75e4" providerId="LiveId" clId="{CF1E4262-84CB-4087-9D0A-E6206AEA59A3}" dt="2024-12-03T09:01:54.563" v="1341" actId="1037"/>
        <pc:sldMkLst>
          <pc:docMk/>
          <pc:sldMk cId="3482015985" sldId="312"/>
        </pc:sldMkLst>
        <pc:spChg chg="mod">
          <ac:chgData name="Pr. Marcelo Augusto de Carvalho" userId="003edaac93cd75e4" providerId="LiveId" clId="{CF1E4262-84CB-4087-9D0A-E6206AEA59A3}" dt="2024-12-03T09:01:54.563" v="1341" actId="1037"/>
          <ac:spMkLst>
            <pc:docMk/>
            <pc:sldMk cId="3482015985" sldId="312"/>
            <ac:spMk id="5" creationId="{4DDE14A8-CC19-11C3-B162-BD6474037A59}"/>
          </ac:spMkLst>
        </pc:spChg>
        <pc:picChg chg="add del mod ord">
          <ac:chgData name="Pr. Marcelo Augusto de Carvalho" userId="003edaac93cd75e4" providerId="LiveId" clId="{CF1E4262-84CB-4087-9D0A-E6206AEA59A3}" dt="2024-12-03T09:01:16.877" v="1327" actId="478"/>
          <ac:picMkLst>
            <pc:docMk/>
            <pc:sldMk cId="3482015985" sldId="312"/>
            <ac:picMk id="3" creationId="{3A61DF16-45B7-DCA4-FDDD-BAD778ED00AC}"/>
          </ac:picMkLst>
        </pc:picChg>
        <pc:picChg chg="add mod ord">
          <ac:chgData name="Pr. Marcelo Augusto de Carvalho" userId="003edaac93cd75e4" providerId="LiveId" clId="{CF1E4262-84CB-4087-9D0A-E6206AEA59A3}" dt="2024-12-03T09:01:19.873" v="1331" actId="171"/>
          <ac:picMkLst>
            <pc:docMk/>
            <pc:sldMk cId="3482015985" sldId="312"/>
            <ac:picMk id="6" creationId="{E7D39BE3-CD24-A4F0-B0E2-BA5A3B73187F}"/>
          </ac:picMkLst>
        </pc:picChg>
      </pc:sldChg>
      <pc:sldChg chg="addSp modSp add mod">
        <pc:chgData name="Pr. Marcelo Augusto de Carvalho" userId="003edaac93cd75e4" providerId="LiveId" clId="{CF1E4262-84CB-4087-9D0A-E6206AEA59A3}" dt="2024-12-06T18:11:50.953" v="1581" actId="1036"/>
        <pc:sldMkLst>
          <pc:docMk/>
          <pc:sldMk cId="2377264816" sldId="313"/>
        </pc:sldMkLst>
        <pc:spChg chg="mod">
          <ac:chgData name="Pr. Marcelo Augusto de Carvalho" userId="003edaac93cd75e4" providerId="LiveId" clId="{CF1E4262-84CB-4087-9D0A-E6206AEA59A3}" dt="2024-12-06T18:11:50.953" v="1581" actId="1036"/>
          <ac:spMkLst>
            <pc:docMk/>
            <pc:sldMk cId="2377264816" sldId="313"/>
            <ac:spMk id="5" creationId="{E659580F-A17A-CB58-405E-0B3D9CF15B88}"/>
          </ac:spMkLst>
        </pc:spChg>
        <pc:picChg chg="add mod ord">
          <ac:chgData name="Pr. Marcelo Augusto de Carvalho" userId="003edaac93cd75e4" providerId="LiveId" clId="{CF1E4262-84CB-4087-9D0A-E6206AEA59A3}" dt="2024-12-03T08:58:07.680" v="1246" actId="171"/>
          <ac:picMkLst>
            <pc:docMk/>
            <pc:sldMk cId="2377264816" sldId="313"/>
            <ac:picMk id="3" creationId="{1DDA6E09-612F-C05A-7D68-4A93CE387050}"/>
          </ac:picMkLst>
        </pc:picChg>
      </pc:sldChg>
      <pc:sldChg chg="addSp modSp add mod">
        <pc:chgData name="Pr. Marcelo Augusto de Carvalho" userId="003edaac93cd75e4" providerId="LiveId" clId="{CF1E4262-84CB-4087-9D0A-E6206AEA59A3}" dt="2024-12-06T18:12:00.052" v="1591" actId="1036"/>
        <pc:sldMkLst>
          <pc:docMk/>
          <pc:sldMk cId="515880247" sldId="314"/>
        </pc:sldMkLst>
        <pc:spChg chg="mod">
          <ac:chgData name="Pr. Marcelo Augusto de Carvalho" userId="003edaac93cd75e4" providerId="LiveId" clId="{CF1E4262-84CB-4087-9D0A-E6206AEA59A3}" dt="2024-12-06T18:12:00.052" v="1591" actId="1036"/>
          <ac:spMkLst>
            <pc:docMk/>
            <pc:sldMk cId="515880247" sldId="314"/>
            <ac:spMk id="5" creationId="{EFF5A87F-841F-335B-FA53-30CCAF6D242E}"/>
          </ac:spMkLst>
        </pc:spChg>
        <pc:picChg chg="add mod ord">
          <ac:chgData name="Pr. Marcelo Augusto de Carvalho" userId="003edaac93cd75e4" providerId="LiveId" clId="{CF1E4262-84CB-4087-9D0A-E6206AEA59A3}" dt="2024-12-03T08:58:17.947" v="1250" actId="171"/>
          <ac:picMkLst>
            <pc:docMk/>
            <pc:sldMk cId="515880247" sldId="314"/>
            <ac:picMk id="3" creationId="{780F2200-570D-801C-0713-5C40A30DB9AE}"/>
          </ac:picMkLst>
        </pc:picChg>
      </pc:sldChg>
      <pc:sldChg chg="addSp modSp add mod">
        <pc:chgData name="Pr. Marcelo Augusto de Carvalho" userId="003edaac93cd75e4" providerId="LiveId" clId="{CF1E4262-84CB-4087-9D0A-E6206AEA59A3}" dt="2024-12-03T08:58:48.573" v="1278" actId="1036"/>
        <pc:sldMkLst>
          <pc:docMk/>
          <pc:sldMk cId="1541069690" sldId="315"/>
        </pc:sldMkLst>
        <pc:spChg chg="mod">
          <ac:chgData name="Pr. Marcelo Augusto de Carvalho" userId="003edaac93cd75e4" providerId="LiveId" clId="{CF1E4262-84CB-4087-9D0A-E6206AEA59A3}" dt="2024-12-03T08:58:48.573" v="1278" actId="1036"/>
          <ac:spMkLst>
            <pc:docMk/>
            <pc:sldMk cId="1541069690" sldId="315"/>
            <ac:spMk id="5" creationId="{477706A8-6421-A56E-CA1D-95276F33D7EE}"/>
          </ac:spMkLst>
        </pc:spChg>
        <pc:picChg chg="add mod ord">
          <ac:chgData name="Pr. Marcelo Augusto de Carvalho" userId="003edaac93cd75e4" providerId="LiveId" clId="{CF1E4262-84CB-4087-9D0A-E6206AEA59A3}" dt="2024-12-03T08:58:29.510" v="1254" actId="171"/>
          <ac:picMkLst>
            <pc:docMk/>
            <pc:sldMk cId="1541069690" sldId="315"/>
            <ac:picMk id="3" creationId="{BB7AC558-139C-A1AB-CD7E-E52019FB9B9F}"/>
          </ac:picMkLst>
        </pc:picChg>
      </pc:sldChg>
      <pc:sldChg chg="addSp modSp add mod">
        <pc:chgData name="Pr. Marcelo Augusto de Carvalho" userId="003edaac93cd75e4" providerId="LiveId" clId="{CF1E4262-84CB-4087-9D0A-E6206AEA59A3}" dt="2024-12-03T08:59:09.143" v="1294" actId="1036"/>
        <pc:sldMkLst>
          <pc:docMk/>
          <pc:sldMk cId="2037730218" sldId="316"/>
        </pc:sldMkLst>
        <pc:spChg chg="mod">
          <ac:chgData name="Pr. Marcelo Augusto de Carvalho" userId="003edaac93cd75e4" providerId="LiveId" clId="{CF1E4262-84CB-4087-9D0A-E6206AEA59A3}" dt="2024-12-03T08:59:09.143" v="1294" actId="1036"/>
          <ac:spMkLst>
            <pc:docMk/>
            <pc:sldMk cId="2037730218" sldId="316"/>
            <ac:spMk id="5" creationId="{DA72A3FB-F838-05E5-A727-31D9B259BCA6}"/>
          </ac:spMkLst>
        </pc:spChg>
        <pc:picChg chg="add mod ord">
          <ac:chgData name="Pr. Marcelo Augusto de Carvalho" userId="003edaac93cd75e4" providerId="LiveId" clId="{CF1E4262-84CB-4087-9D0A-E6206AEA59A3}" dt="2024-12-03T08:58:59.145" v="1282" actId="171"/>
          <ac:picMkLst>
            <pc:docMk/>
            <pc:sldMk cId="2037730218" sldId="316"/>
            <ac:picMk id="3" creationId="{987206AC-DA6B-3884-51F6-0EB55E05F4C3}"/>
          </ac:picMkLst>
        </pc:picChg>
      </pc:sldChg>
      <pc:sldChg chg="addSp delSp modSp add mod">
        <pc:chgData name="Pr. Marcelo Augusto de Carvalho" userId="003edaac93cd75e4" providerId="LiveId" clId="{CF1E4262-84CB-4087-9D0A-E6206AEA59A3}" dt="2024-12-03T09:06:07.435" v="1379" actId="732"/>
        <pc:sldMkLst>
          <pc:docMk/>
          <pc:sldMk cId="1209370479" sldId="317"/>
        </pc:sldMkLst>
        <pc:spChg chg="mod">
          <ac:chgData name="Pr. Marcelo Augusto de Carvalho" userId="003edaac93cd75e4" providerId="LiveId" clId="{CF1E4262-84CB-4087-9D0A-E6206AEA59A3}" dt="2024-12-03T09:05:34.026" v="1377" actId="1076"/>
          <ac:spMkLst>
            <pc:docMk/>
            <pc:sldMk cId="1209370479" sldId="317"/>
            <ac:spMk id="5" creationId="{94D1C865-39B1-9A91-1CAF-707ABC2238F6}"/>
          </ac:spMkLst>
        </pc:spChg>
        <pc:picChg chg="add del mod ord">
          <ac:chgData name="Pr. Marcelo Augusto de Carvalho" userId="003edaac93cd75e4" providerId="LiveId" clId="{CF1E4262-84CB-4087-9D0A-E6206AEA59A3}" dt="2024-12-03T09:05:17.791" v="1371" actId="478"/>
          <ac:picMkLst>
            <pc:docMk/>
            <pc:sldMk cId="1209370479" sldId="317"/>
            <ac:picMk id="3" creationId="{B7C4BFA7-8ED7-C94C-9849-E231B9B5411B}"/>
          </ac:picMkLst>
        </pc:picChg>
        <pc:picChg chg="add mod ord modCrop">
          <ac:chgData name="Pr. Marcelo Augusto de Carvalho" userId="003edaac93cd75e4" providerId="LiveId" clId="{CF1E4262-84CB-4087-9D0A-E6206AEA59A3}" dt="2024-12-03T09:06:07.435" v="1379" actId="732"/>
          <ac:picMkLst>
            <pc:docMk/>
            <pc:sldMk cId="1209370479" sldId="317"/>
            <ac:picMk id="6" creationId="{D245231E-DE7A-B47D-1C92-2250339D2A1A}"/>
          </ac:picMkLst>
        </pc:picChg>
      </pc:sldChg>
      <pc:sldChg chg="addSp modSp add mod">
        <pc:chgData name="Pr. Marcelo Augusto de Carvalho" userId="003edaac93cd75e4" providerId="LiveId" clId="{CF1E4262-84CB-4087-9D0A-E6206AEA59A3}" dt="2024-12-03T09:04:26.222" v="1370" actId="1035"/>
        <pc:sldMkLst>
          <pc:docMk/>
          <pc:sldMk cId="1509586161" sldId="318"/>
        </pc:sldMkLst>
        <pc:spChg chg="mod">
          <ac:chgData name="Pr. Marcelo Augusto de Carvalho" userId="003edaac93cd75e4" providerId="LiveId" clId="{CF1E4262-84CB-4087-9D0A-E6206AEA59A3}" dt="2024-12-03T09:04:26.222" v="1370" actId="1035"/>
          <ac:spMkLst>
            <pc:docMk/>
            <pc:sldMk cId="1509586161" sldId="318"/>
            <ac:spMk id="5" creationId="{E71D72F9-CAD2-7366-803E-C714A3CC3577}"/>
          </ac:spMkLst>
        </pc:spChg>
        <pc:picChg chg="add mod ord">
          <ac:chgData name="Pr. Marcelo Augusto de Carvalho" userId="003edaac93cd75e4" providerId="LiveId" clId="{CF1E4262-84CB-4087-9D0A-E6206AEA59A3}" dt="2024-12-03T08:59:43.503" v="1302" actId="171"/>
          <ac:picMkLst>
            <pc:docMk/>
            <pc:sldMk cId="1509586161" sldId="318"/>
            <ac:picMk id="3" creationId="{0926A9F5-24D4-A3D5-C736-3A4522D1C238}"/>
          </ac:picMkLst>
        </pc:picChg>
      </pc:sldChg>
      <pc:sldChg chg="addSp modSp add mod">
        <pc:chgData name="Pr. Marcelo Augusto de Carvalho" userId="003edaac93cd75e4" providerId="LiveId" clId="{CF1E4262-84CB-4087-9D0A-E6206AEA59A3}" dt="2024-12-06T18:12:24.169" v="1601" actId="1036"/>
        <pc:sldMkLst>
          <pc:docMk/>
          <pc:sldMk cId="3635377167" sldId="319"/>
        </pc:sldMkLst>
        <pc:spChg chg="mod">
          <ac:chgData name="Pr. Marcelo Augusto de Carvalho" userId="003edaac93cd75e4" providerId="LiveId" clId="{CF1E4262-84CB-4087-9D0A-E6206AEA59A3}" dt="2024-12-06T18:12:24.169" v="1601" actId="1036"/>
          <ac:spMkLst>
            <pc:docMk/>
            <pc:sldMk cId="3635377167" sldId="319"/>
            <ac:spMk id="5" creationId="{56A24BEF-6AFC-AC6C-D98A-D4A5A68D2451}"/>
          </ac:spMkLst>
        </pc:spChg>
        <pc:picChg chg="add mod ord">
          <ac:chgData name="Pr. Marcelo Augusto de Carvalho" userId="003edaac93cd75e4" providerId="LiveId" clId="{CF1E4262-84CB-4087-9D0A-E6206AEA59A3}" dt="2024-12-03T08:59:59.340" v="1306" actId="171"/>
          <ac:picMkLst>
            <pc:docMk/>
            <pc:sldMk cId="3635377167" sldId="319"/>
            <ac:picMk id="3" creationId="{9112F1E1-D6AB-E947-FBE6-7DA6266AC514}"/>
          </ac:picMkLst>
        </pc:picChg>
      </pc:sldChg>
      <pc:sldChg chg="add del">
        <pc:chgData name="Pr. Marcelo Augusto de Carvalho" userId="003edaac93cd75e4" providerId="LiveId" clId="{CF1E4262-84CB-4087-9D0A-E6206AEA59A3}" dt="2024-12-02T11:27:48.458" v="552" actId="47"/>
        <pc:sldMkLst>
          <pc:docMk/>
          <pc:sldMk cId="622160885" sldId="320"/>
        </pc:sldMkLst>
      </pc:sldChg>
      <pc:sldChg chg="addSp delSp modSp add mod modNotesTx">
        <pc:chgData name="Pr. Marcelo Augusto de Carvalho" userId="003edaac93cd75e4" providerId="LiveId" clId="{CF1E4262-84CB-4087-9D0A-E6206AEA59A3}" dt="2024-12-03T09:15:25.568" v="1521"/>
        <pc:sldMkLst>
          <pc:docMk/>
          <pc:sldMk cId="2879325959" sldId="320"/>
        </pc:sldMkLst>
        <pc:spChg chg="mod">
          <ac:chgData name="Pr. Marcelo Augusto de Carvalho" userId="003edaac93cd75e4" providerId="LiveId" clId="{CF1E4262-84CB-4087-9D0A-E6206AEA59A3}" dt="2024-12-02T19:06:22.177" v="829" actId="6549"/>
          <ac:spMkLst>
            <pc:docMk/>
            <pc:sldMk cId="2879325959" sldId="320"/>
            <ac:spMk id="3" creationId="{00D6204B-6D5C-680E-7F66-D5B2361BDE5E}"/>
          </ac:spMkLst>
        </pc:spChg>
        <pc:picChg chg="add mod">
          <ac:chgData name="Pr. Marcelo Augusto de Carvalho" userId="003edaac93cd75e4" providerId="LiveId" clId="{CF1E4262-84CB-4087-9D0A-E6206AEA59A3}" dt="2024-12-03T09:15:25.568" v="1521"/>
          <ac:picMkLst>
            <pc:docMk/>
            <pc:sldMk cId="2879325959" sldId="320"/>
            <ac:picMk id="2" creationId="{7A18C2EC-C635-B581-DF01-6AA356678F36}"/>
          </ac:picMkLst>
        </pc:picChg>
        <pc:picChg chg="del">
          <ac:chgData name="Pr. Marcelo Augusto de Carvalho" userId="003edaac93cd75e4" providerId="LiveId" clId="{CF1E4262-84CB-4087-9D0A-E6206AEA59A3}" dt="2024-12-03T09:15:24.651" v="1520" actId="478"/>
          <ac:picMkLst>
            <pc:docMk/>
            <pc:sldMk cId="2879325959" sldId="320"/>
            <ac:picMk id="7" creationId="{3AB7B287-9292-3F1C-03A9-7ACA2C033F29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5:29.657" v="1523"/>
        <pc:sldMkLst>
          <pc:docMk/>
          <pc:sldMk cId="41372132" sldId="321"/>
        </pc:sldMkLst>
        <pc:spChg chg="mod">
          <ac:chgData name="Pr. Marcelo Augusto de Carvalho" userId="003edaac93cd75e4" providerId="LiveId" clId="{CF1E4262-84CB-4087-9D0A-E6206AEA59A3}" dt="2024-12-02T19:07:34.050" v="861" actId="1036"/>
          <ac:spMkLst>
            <pc:docMk/>
            <pc:sldMk cId="41372132" sldId="321"/>
            <ac:spMk id="3" creationId="{F42E195B-9136-7D6C-1CDE-426AD45B9891}"/>
          </ac:spMkLst>
        </pc:spChg>
        <pc:picChg chg="add mod">
          <ac:chgData name="Pr. Marcelo Augusto de Carvalho" userId="003edaac93cd75e4" providerId="LiveId" clId="{CF1E4262-84CB-4087-9D0A-E6206AEA59A3}" dt="2024-12-03T09:15:29.657" v="1523"/>
          <ac:picMkLst>
            <pc:docMk/>
            <pc:sldMk cId="41372132" sldId="321"/>
            <ac:picMk id="2" creationId="{A477ED3A-33A8-E73B-2422-E947E42A2879}"/>
          </ac:picMkLst>
        </pc:picChg>
        <pc:picChg chg="del">
          <ac:chgData name="Pr. Marcelo Augusto de Carvalho" userId="003edaac93cd75e4" providerId="LiveId" clId="{CF1E4262-84CB-4087-9D0A-E6206AEA59A3}" dt="2024-12-03T09:15:28.766" v="1522" actId="478"/>
          <ac:picMkLst>
            <pc:docMk/>
            <pc:sldMk cId="41372132" sldId="321"/>
            <ac:picMk id="7" creationId="{9EDCC90E-2E9E-01B4-067E-A205CEDA0E78}"/>
          </ac:picMkLst>
        </pc:picChg>
      </pc:sldChg>
      <pc:sldChg chg="add del">
        <pc:chgData name="Pr. Marcelo Augusto de Carvalho" userId="003edaac93cd75e4" providerId="LiveId" clId="{CF1E4262-84CB-4087-9D0A-E6206AEA59A3}" dt="2024-12-02T11:27:48.458" v="552" actId="47"/>
        <pc:sldMkLst>
          <pc:docMk/>
          <pc:sldMk cId="1198411191" sldId="321"/>
        </pc:sldMkLst>
      </pc:sldChg>
      <pc:sldChg chg="add del">
        <pc:chgData name="Pr. Marcelo Augusto de Carvalho" userId="003edaac93cd75e4" providerId="LiveId" clId="{CF1E4262-84CB-4087-9D0A-E6206AEA59A3}" dt="2024-12-02T11:27:48.458" v="552" actId="47"/>
        <pc:sldMkLst>
          <pc:docMk/>
          <pc:sldMk cId="861440680" sldId="322"/>
        </pc:sldMkLst>
      </pc:sldChg>
      <pc:sldChg chg="addSp delSp modSp add mod modNotesTx">
        <pc:chgData name="Pr. Marcelo Augusto de Carvalho" userId="003edaac93cd75e4" providerId="LiveId" clId="{CF1E4262-84CB-4087-9D0A-E6206AEA59A3}" dt="2024-12-03T09:15:36.199" v="1525"/>
        <pc:sldMkLst>
          <pc:docMk/>
          <pc:sldMk cId="2908179220" sldId="322"/>
        </pc:sldMkLst>
        <pc:spChg chg="mod">
          <ac:chgData name="Pr. Marcelo Augusto de Carvalho" userId="003edaac93cd75e4" providerId="LiveId" clId="{CF1E4262-84CB-4087-9D0A-E6206AEA59A3}" dt="2024-12-02T19:08:22.580" v="869" actId="948"/>
          <ac:spMkLst>
            <pc:docMk/>
            <pc:sldMk cId="2908179220" sldId="322"/>
            <ac:spMk id="3" creationId="{B68A8246-14CA-21B2-328D-5288B38B6F78}"/>
          </ac:spMkLst>
        </pc:spChg>
        <pc:picChg chg="add mod">
          <ac:chgData name="Pr. Marcelo Augusto de Carvalho" userId="003edaac93cd75e4" providerId="LiveId" clId="{CF1E4262-84CB-4087-9D0A-E6206AEA59A3}" dt="2024-12-03T09:15:36.199" v="1525"/>
          <ac:picMkLst>
            <pc:docMk/>
            <pc:sldMk cId="2908179220" sldId="322"/>
            <ac:picMk id="2" creationId="{B06A56D6-5B93-53F7-3A68-4F0FEF5C18F9}"/>
          </ac:picMkLst>
        </pc:picChg>
        <pc:picChg chg="del">
          <ac:chgData name="Pr. Marcelo Augusto de Carvalho" userId="003edaac93cd75e4" providerId="LiveId" clId="{CF1E4262-84CB-4087-9D0A-E6206AEA59A3}" dt="2024-12-03T09:15:35.285" v="1524" actId="478"/>
          <ac:picMkLst>
            <pc:docMk/>
            <pc:sldMk cId="2908179220" sldId="322"/>
            <ac:picMk id="7" creationId="{2D276B02-47ED-603A-DD49-1E3E9E7182B8}"/>
          </ac:picMkLst>
        </pc:picChg>
      </pc:sldChg>
      <pc:sldChg chg="add del">
        <pc:chgData name="Pr. Marcelo Augusto de Carvalho" userId="003edaac93cd75e4" providerId="LiveId" clId="{CF1E4262-84CB-4087-9D0A-E6206AEA59A3}" dt="2024-12-02T11:27:48.458" v="552" actId="47"/>
        <pc:sldMkLst>
          <pc:docMk/>
          <pc:sldMk cId="1640205933" sldId="323"/>
        </pc:sldMkLst>
      </pc:sldChg>
      <pc:sldChg chg="addSp delSp modSp add mod modNotesTx">
        <pc:chgData name="Pr. Marcelo Augusto de Carvalho" userId="003edaac93cd75e4" providerId="LiveId" clId="{CF1E4262-84CB-4087-9D0A-E6206AEA59A3}" dt="2024-12-03T09:15:44.423" v="1529"/>
        <pc:sldMkLst>
          <pc:docMk/>
          <pc:sldMk cId="3644629540" sldId="323"/>
        </pc:sldMkLst>
        <pc:spChg chg="mod">
          <ac:chgData name="Pr. Marcelo Augusto de Carvalho" userId="003edaac93cd75e4" providerId="LiveId" clId="{CF1E4262-84CB-4087-9D0A-E6206AEA59A3}" dt="2024-12-02T19:11:04.243" v="955" actId="1036"/>
          <ac:spMkLst>
            <pc:docMk/>
            <pc:sldMk cId="3644629540" sldId="323"/>
            <ac:spMk id="3" creationId="{A9AEB2D3-AAD8-B17E-4EAE-2544875A9C5D}"/>
          </ac:spMkLst>
        </pc:spChg>
        <pc:picChg chg="add mod">
          <ac:chgData name="Pr. Marcelo Augusto de Carvalho" userId="003edaac93cd75e4" providerId="LiveId" clId="{CF1E4262-84CB-4087-9D0A-E6206AEA59A3}" dt="2024-12-03T09:15:44.423" v="1529"/>
          <ac:picMkLst>
            <pc:docMk/>
            <pc:sldMk cId="3644629540" sldId="323"/>
            <ac:picMk id="2" creationId="{3362F362-75EF-BC1B-5ACF-9F67DEFB95DE}"/>
          </ac:picMkLst>
        </pc:picChg>
        <pc:picChg chg="del">
          <ac:chgData name="Pr. Marcelo Augusto de Carvalho" userId="003edaac93cd75e4" providerId="LiveId" clId="{CF1E4262-84CB-4087-9D0A-E6206AEA59A3}" dt="2024-12-03T09:15:43.577" v="1528" actId="478"/>
          <ac:picMkLst>
            <pc:docMk/>
            <pc:sldMk cId="3644629540" sldId="323"/>
            <ac:picMk id="7" creationId="{F98F7ECD-975A-97F8-6E87-D9C007FB20BA}"/>
          </ac:picMkLst>
        </pc:picChg>
      </pc:sldChg>
      <pc:sldChg chg="add del">
        <pc:chgData name="Pr. Marcelo Augusto de Carvalho" userId="003edaac93cd75e4" providerId="LiveId" clId="{CF1E4262-84CB-4087-9D0A-E6206AEA59A3}" dt="2024-12-02T11:27:48.458" v="552" actId="47"/>
        <pc:sldMkLst>
          <pc:docMk/>
          <pc:sldMk cId="2673783036" sldId="324"/>
        </pc:sldMkLst>
      </pc:sldChg>
      <pc:sldChg chg="addSp delSp modSp add mod modNotesTx">
        <pc:chgData name="Pr. Marcelo Augusto de Carvalho" userId="003edaac93cd75e4" providerId="LiveId" clId="{CF1E4262-84CB-4087-9D0A-E6206AEA59A3}" dt="2024-12-03T09:15:50.794" v="1531"/>
        <pc:sldMkLst>
          <pc:docMk/>
          <pc:sldMk cId="3910876483" sldId="324"/>
        </pc:sldMkLst>
        <pc:spChg chg="mod">
          <ac:chgData name="Pr. Marcelo Augusto de Carvalho" userId="003edaac93cd75e4" providerId="LiveId" clId="{CF1E4262-84CB-4087-9D0A-E6206AEA59A3}" dt="2024-12-02T19:13:10.697" v="976" actId="1036"/>
          <ac:spMkLst>
            <pc:docMk/>
            <pc:sldMk cId="3910876483" sldId="324"/>
            <ac:spMk id="3" creationId="{2E13A973-74DE-6F60-CF5A-1839C9EF964A}"/>
          </ac:spMkLst>
        </pc:spChg>
        <pc:picChg chg="add mod">
          <ac:chgData name="Pr. Marcelo Augusto de Carvalho" userId="003edaac93cd75e4" providerId="LiveId" clId="{CF1E4262-84CB-4087-9D0A-E6206AEA59A3}" dt="2024-12-03T09:15:50.794" v="1531"/>
          <ac:picMkLst>
            <pc:docMk/>
            <pc:sldMk cId="3910876483" sldId="324"/>
            <ac:picMk id="2" creationId="{E88C49BB-C5F2-D806-4C9F-372DC6BE90F6}"/>
          </ac:picMkLst>
        </pc:picChg>
        <pc:picChg chg="del">
          <ac:chgData name="Pr. Marcelo Augusto de Carvalho" userId="003edaac93cd75e4" providerId="LiveId" clId="{CF1E4262-84CB-4087-9D0A-E6206AEA59A3}" dt="2024-12-03T09:15:49.677" v="1530" actId="478"/>
          <ac:picMkLst>
            <pc:docMk/>
            <pc:sldMk cId="3910876483" sldId="324"/>
            <ac:picMk id="7" creationId="{E7BB6A4F-2CC6-B077-3659-1786072ED9CF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5:55.286" v="1533"/>
        <pc:sldMkLst>
          <pc:docMk/>
          <pc:sldMk cId="4241136099" sldId="325"/>
        </pc:sldMkLst>
        <pc:spChg chg="mod">
          <ac:chgData name="Pr. Marcelo Augusto de Carvalho" userId="003edaac93cd75e4" providerId="LiveId" clId="{CF1E4262-84CB-4087-9D0A-E6206AEA59A3}" dt="2024-12-02T19:18:08.715" v="1068" actId="1036"/>
          <ac:spMkLst>
            <pc:docMk/>
            <pc:sldMk cId="4241136099" sldId="325"/>
            <ac:spMk id="3" creationId="{0B08D8F7-BA01-BFBF-32D2-06931989AE53}"/>
          </ac:spMkLst>
        </pc:spChg>
        <pc:picChg chg="add mod">
          <ac:chgData name="Pr. Marcelo Augusto de Carvalho" userId="003edaac93cd75e4" providerId="LiveId" clId="{CF1E4262-84CB-4087-9D0A-E6206AEA59A3}" dt="2024-12-03T09:15:55.286" v="1533"/>
          <ac:picMkLst>
            <pc:docMk/>
            <pc:sldMk cId="4241136099" sldId="325"/>
            <ac:picMk id="2" creationId="{EACABAB5-E2ED-6D33-631D-1B49F8F1E841}"/>
          </ac:picMkLst>
        </pc:picChg>
        <pc:picChg chg="del">
          <ac:chgData name="Pr. Marcelo Augusto de Carvalho" userId="003edaac93cd75e4" providerId="LiveId" clId="{CF1E4262-84CB-4087-9D0A-E6206AEA59A3}" dt="2024-12-03T09:15:54.334" v="1532" actId="478"/>
          <ac:picMkLst>
            <pc:docMk/>
            <pc:sldMk cId="4241136099" sldId="325"/>
            <ac:picMk id="7" creationId="{5689AE4A-0F36-9947-678C-1ECDE4666169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6:04.730" v="1537"/>
        <pc:sldMkLst>
          <pc:docMk/>
          <pc:sldMk cId="372609018" sldId="326"/>
        </pc:sldMkLst>
        <pc:spChg chg="mod">
          <ac:chgData name="Pr. Marcelo Augusto de Carvalho" userId="003edaac93cd75e4" providerId="LiveId" clId="{CF1E4262-84CB-4087-9D0A-E6206AEA59A3}" dt="2024-12-02T19:20:00.375" v="1109" actId="1036"/>
          <ac:spMkLst>
            <pc:docMk/>
            <pc:sldMk cId="372609018" sldId="326"/>
            <ac:spMk id="3" creationId="{2B51DF16-ABAB-97F1-BC8E-2FB8908AB084}"/>
          </ac:spMkLst>
        </pc:spChg>
        <pc:picChg chg="add mod">
          <ac:chgData name="Pr. Marcelo Augusto de Carvalho" userId="003edaac93cd75e4" providerId="LiveId" clId="{CF1E4262-84CB-4087-9D0A-E6206AEA59A3}" dt="2024-12-03T09:16:04.730" v="1537"/>
          <ac:picMkLst>
            <pc:docMk/>
            <pc:sldMk cId="372609018" sldId="326"/>
            <ac:picMk id="2" creationId="{49792818-AC37-7932-06C6-3FD38118DCEA}"/>
          </ac:picMkLst>
        </pc:picChg>
        <pc:picChg chg="del">
          <ac:chgData name="Pr. Marcelo Augusto de Carvalho" userId="003edaac93cd75e4" providerId="LiveId" clId="{CF1E4262-84CB-4087-9D0A-E6206AEA59A3}" dt="2024-12-03T09:16:03.787" v="1536" actId="478"/>
          <ac:picMkLst>
            <pc:docMk/>
            <pc:sldMk cId="372609018" sldId="326"/>
            <ac:picMk id="7" creationId="{003D5BE0-6565-597B-3BBB-390508B92A06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6:10.488" v="1539"/>
        <pc:sldMkLst>
          <pc:docMk/>
          <pc:sldMk cId="300139697" sldId="327"/>
        </pc:sldMkLst>
        <pc:spChg chg="mod">
          <ac:chgData name="Pr. Marcelo Augusto de Carvalho" userId="003edaac93cd75e4" providerId="LiveId" clId="{CF1E4262-84CB-4087-9D0A-E6206AEA59A3}" dt="2024-12-02T19:21:24.350" v="1133" actId="207"/>
          <ac:spMkLst>
            <pc:docMk/>
            <pc:sldMk cId="300139697" sldId="327"/>
            <ac:spMk id="3" creationId="{9EF38B1C-CBF6-CD52-E531-2171765DFBA1}"/>
          </ac:spMkLst>
        </pc:spChg>
        <pc:picChg chg="add mod">
          <ac:chgData name="Pr. Marcelo Augusto de Carvalho" userId="003edaac93cd75e4" providerId="LiveId" clId="{CF1E4262-84CB-4087-9D0A-E6206AEA59A3}" dt="2024-12-03T09:16:10.488" v="1539"/>
          <ac:picMkLst>
            <pc:docMk/>
            <pc:sldMk cId="300139697" sldId="327"/>
            <ac:picMk id="2" creationId="{A98E944C-A07E-F5F6-C0DA-E75E89A85A83}"/>
          </ac:picMkLst>
        </pc:picChg>
        <pc:picChg chg="del">
          <ac:chgData name="Pr. Marcelo Augusto de Carvalho" userId="003edaac93cd75e4" providerId="LiveId" clId="{CF1E4262-84CB-4087-9D0A-E6206AEA59A3}" dt="2024-12-03T09:16:09.518" v="1538" actId="478"/>
          <ac:picMkLst>
            <pc:docMk/>
            <pc:sldMk cId="300139697" sldId="327"/>
            <ac:picMk id="7" creationId="{A4DAFB77-F5E4-6915-35EB-74347F6B4C3F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5:16.139" v="1517"/>
        <pc:sldMkLst>
          <pc:docMk/>
          <pc:sldMk cId="3006889652" sldId="328"/>
        </pc:sldMkLst>
        <pc:spChg chg="mod">
          <ac:chgData name="Pr. Marcelo Augusto de Carvalho" userId="003edaac93cd75e4" providerId="LiveId" clId="{CF1E4262-84CB-4087-9D0A-E6206AEA59A3}" dt="2024-12-02T19:01:47.436" v="735" actId="1036"/>
          <ac:spMkLst>
            <pc:docMk/>
            <pc:sldMk cId="3006889652" sldId="328"/>
            <ac:spMk id="3" creationId="{D5C3385E-F95F-1EFD-F6B6-859D59769899}"/>
          </ac:spMkLst>
        </pc:spChg>
        <pc:picChg chg="add mod">
          <ac:chgData name="Pr. Marcelo Augusto de Carvalho" userId="003edaac93cd75e4" providerId="LiveId" clId="{CF1E4262-84CB-4087-9D0A-E6206AEA59A3}" dt="2024-12-03T09:15:16.139" v="1517"/>
          <ac:picMkLst>
            <pc:docMk/>
            <pc:sldMk cId="3006889652" sldId="328"/>
            <ac:picMk id="2" creationId="{03F4903E-28AF-9A30-8F12-C89E26F55CD3}"/>
          </ac:picMkLst>
        </pc:picChg>
        <pc:picChg chg="del">
          <ac:chgData name="Pr. Marcelo Augusto de Carvalho" userId="003edaac93cd75e4" providerId="LiveId" clId="{CF1E4262-84CB-4087-9D0A-E6206AEA59A3}" dt="2024-12-03T09:15:15.178" v="1516" actId="478"/>
          <ac:picMkLst>
            <pc:docMk/>
            <pc:sldMk cId="3006889652" sldId="328"/>
            <ac:picMk id="7" creationId="{016C5490-3707-3C9D-E150-262D2D2FD56B}"/>
          </ac:picMkLst>
        </pc:picChg>
      </pc:sldChg>
      <pc:sldChg chg="modSp add del mod">
        <pc:chgData name="Pr. Marcelo Augusto de Carvalho" userId="003edaac93cd75e4" providerId="LiveId" clId="{CF1E4262-84CB-4087-9D0A-E6206AEA59A3}" dt="2024-12-02T18:59:20.274" v="658" actId="47"/>
        <pc:sldMkLst>
          <pc:docMk/>
          <pc:sldMk cId="516111840" sldId="329"/>
        </pc:sldMkLst>
        <pc:spChg chg="mod">
          <ac:chgData name="Pr. Marcelo Augusto de Carvalho" userId="003edaac93cd75e4" providerId="LiveId" clId="{CF1E4262-84CB-4087-9D0A-E6206AEA59A3}" dt="2024-12-02T18:56:06.230" v="619" actId="948"/>
          <ac:spMkLst>
            <pc:docMk/>
            <pc:sldMk cId="516111840" sldId="329"/>
            <ac:spMk id="3" creationId="{13BE87A4-F5CF-0AAF-98BE-184F4D92B331}"/>
          </ac:spMkLst>
        </pc:spChg>
      </pc:sldChg>
      <pc:sldChg chg="addSp delSp modSp add mod modNotesTx">
        <pc:chgData name="Pr. Marcelo Augusto de Carvalho" userId="003edaac93cd75e4" providerId="LiveId" clId="{CF1E4262-84CB-4087-9D0A-E6206AEA59A3}" dt="2024-12-03T09:15:21.036" v="1519"/>
        <pc:sldMkLst>
          <pc:docMk/>
          <pc:sldMk cId="2592592292" sldId="329"/>
        </pc:sldMkLst>
        <pc:spChg chg="mod">
          <ac:chgData name="Pr. Marcelo Augusto de Carvalho" userId="003edaac93cd75e4" providerId="LiveId" clId="{CF1E4262-84CB-4087-9D0A-E6206AEA59A3}" dt="2024-12-02T19:00:10.707" v="692" actId="1036"/>
          <ac:spMkLst>
            <pc:docMk/>
            <pc:sldMk cId="2592592292" sldId="329"/>
            <ac:spMk id="3" creationId="{C563F8FF-5340-F186-63B8-F27ABF9E3D15}"/>
          </ac:spMkLst>
        </pc:spChg>
        <pc:picChg chg="add mod">
          <ac:chgData name="Pr. Marcelo Augusto de Carvalho" userId="003edaac93cd75e4" providerId="LiveId" clId="{CF1E4262-84CB-4087-9D0A-E6206AEA59A3}" dt="2024-12-03T09:15:21.036" v="1519"/>
          <ac:picMkLst>
            <pc:docMk/>
            <pc:sldMk cId="2592592292" sldId="329"/>
            <ac:picMk id="2" creationId="{5073B2F1-78CD-8138-F2D5-AF44CDA1EB92}"/>
          </ac:picMkLst>
        </pc:picChg>
        <pc:picChg chg="del">
          <ac:chgData name="Pr. Marcelo Augusto de Carvalho" userId="003edaac93cd75e4" providerId="LiveId" clId="{CF1E4262-84CB-4087-9D0A-E6206AEA59A3}" dt="2024-12-03T09:15:20.110" v="1518" actId="478"/>
          <ac:picMkLst>
            <pc:docMk/>
            <pc:sldMk cId="2592592292" sldId="329"/>
            <ac:picMk id="7" creationId="{64D79A80-707B-6B7B-7890-651003138A1A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5:40.212" v="1527"/>
        <pc:sldMkLst>
          <pc:docMk/>
          <pc:sldMk cId="3229807592" sldId="330"/>
        </pc:sldMkLst>
        <pc:spChg chg="mod">
          <ac:chgData name="Pr. Marcelo Augusto de Carvalho" userId="003edaac93cd75e4" providerId="LiveId" clId="{CF1E4262-84CB-4087-9D0A-E6206AEA59A3}" dt="2024-12-02T19:09:52.569" v="908" actId="207"/>
          <ac:spMkLst>
            <pc:docMk/>
            <pc:sldMk cId="3229807592" sldId="330"/>
            <ac:spMk id="3" creationId="{FF93F11C-B0F0-EC70-061C-371F38557F8C}"/>
          </ac:spMkLst>
        </pc:spChg>
        <pc:picChg chg="add mod">
          <ac:chgData name="Pr. Marcelo Augusto de Carvalho" userId="003edaac93cd75e4" providerId="LiveId" clId="{CF1E4262-84CB-4087-9D0A-E6206AEA59A3}" dt="2024-12-03T09:15:40.212" v="1527"/>
          <ac:picMkLst>
            <pc:docMk/>
            <pc:sldMk cId="3229807592" sldId="330"/>
            <ac:picMk id="2" creationId="{9B49E1F4-0F45-C508-7BED-035AEECDC80D}"/>
          </ac:picMkLst>
        </pc:picChg>
        <pc:picChg chg="del">
          <ac:chgData name="Pr. Marcelo Augusto de Carvalho" userId="003edaac93cd75e4" providerId="LiveId" clId="{CF1E4262-84CB-4087-9D0A-E6206AEA59A3}" dt="2024-12-03T09:15:39.303" v="1526" actId="478"/>
          <ac:picMkLst>
            <pc:docMk/>
            <pc:sldMk cId="3229807592" sldId="330"/>
            <ac:picMk id="7" creationId="{3B6AEE16-B993-F987-406E-79D7FF9CFA9A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5:59.840" v="1535"/>
        <pc:sldMkLst>
          <pc:docMk/>
          <pc:sldMk cId="716254574" sldId="331"/>
        </pc:sldMkLst>
        <pc:spChg chg="mod">
          <ac:chgData name="Pr. Marcelo Augusto de Carvalho" userId="003edaac93cd75e4" providerId="LiveId" clId="{CF1E4262-84CB-4087-9D0A-E6206AEA59A3}" dt="2024-12-02T19:17:39.771" v="1042" actId="1036"/>
          <ac:spMkLst>
            <pc:docMk/>
            <pc:sldMk cId="716254574" sldId="331"/>
            <ac:spMk id="3" creationId="{A5A356C4-23EA-DE91-9705-ECD787F28FCF}"/>
          </ac:spMkLst>
        </pc:spChg>
        <pc:picChg chg="add mod">
          <ac:chgData name="Pr. Marcelo Augusto de Carvalho" userId="003edaac93cd75e4" providerId="LiveId" clId="{CF1E4262-84CB-4087-9D0A-E6206AEA59A3}" dt="2024-12-03T09:15:59.840" v="1535"/>
          <ac:picMkLst>
            <pc:docMk/>
            <pc:sldMk cId="716254574" sldId="331"/>
            <ac:picMk id="2" creationId="{3FB46B99-271B-9D26-1629-CFE6624BA6EB}"/>
          </ac:picMkLst>
        </pc:picChg>
        <pc:picChg chg="del">
          <ac:chgData name="Pr. Marcelo Augusto de Carvalho" userId="003edaac93cd75e4" providerId="LiveId" clId="{CF1E4262-84CB-4087-9D0A-E6206AEA59A3}" dt="2024-12-03T09:15:58.926" v="1534" actId="478"/>
          <ac:picMkLst>
            <pc:docMk/>
            <pc:sldMk cId="716254574" sldId="331"/>
            <ac:picMk id="7" creationId="{C9B0FC0D-3FFA-F5E2-F8F0-60CD50E7AAE1}"/>
          </ac:picMkLst>
        </pc:picChg>
      </pc:sldChg>
      <pc:sldChg chg="addSp delSp modSp add mod modNotesTx">
        <pc:chgData name="Pr. Marcelo Augusto de Carvalho" userId="003edaac93cd75e4" providerId="LiveId" clId="{CF1E4262-84CB-4087-9D0A-E6206AEA59A3}" dt="2024-12-03T09:16:14.604" v="1541"/>
        <pc:sldMkLst>
          <pc:docMk/>
          <pc:sldMk cId="2964565840" sldId="332"/>
        </pc:sldMkLst>
        <pc:spChg chg="mod">
          <ac:chgData name="Pr. Marcelo Augusto de Carvalho" userId="003edaac93cd75e4" providerId="LiveId" clId="{CF1E4262-84CB-4087-9D0A-E6206AEA59A3}" dt="2024-12-02T19:22:59.711" v="1172" actId="207"/>
          <ac:spMkLst>
            <pc:docMk/>
            <pc:sldMk cId="2964565840" sldId="332"/>
            <ac:spMk id="3" creationId="{1BB4538C-2E29-3C0A-3AEC-7FDD0A5DDCD7}"/>
          </ac:spMkLst>
        </pc:spChg>
        <pc:picChg chg="add mod">
          <ac:chgData name="Pr. Marcelo Augusto de Carvalho" userId="003edaac93cd75e4" providerId="LiveId" clId="{CF1E4262-84CB-4087-9D0A-E6206AEA59A3}" dt="2024-12-03T09:16:14.604" v="1541"/>
          <ac:picMkLst>
            <pc:docMk/>
            <pc:sldMk cId="2964565840" sldId="332"/>
            <ac:picMk id="2" creationId="{A8D98AA0-6D71-57D2-BDEB-A220CB5E0DB3}"/>
          </ac:picMkLst>
        </pc:picChg>
        <pc:picChg chg="del">
          <ac:chgData name="Pr. Marcelo Augusto de Carvalho" userId="003edaac93cd75e4" providerId="LiveId" clId="{CF1E4262-84CB-4087-9D0A-E6206AEA59A3}" dt="2024-12-03T09:16:13.647" v="1540" actId="478"/>
          <ac:picMkLst>
            <pc:docMk/>
            <pc:sldMk cId="2964565840" sldId="332"/>
            <ac:picMk id="7" creationId="{6C9F9DE2-B550-6EF5-94AC-0E94285A1D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10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F9E95-1FAA-9847-2F57-00BA9ED1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DD381D-4284-3F9D-DF9A-C49AFD80C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E243E8-165E-1F16-329D-3476376AF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deles negavam a existência de Deus, e atribuíam o dilúvio à operação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causas naturais.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Outros criam em um Ser supremo, e que fora Ele que destruíra o mundo antediluviano; e seu coração, como o de Caim, ergueu-se 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rebelião contra aquele Ser.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objetivo que tinham na construção da torre era garantir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segurança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caso de outro dilúvio. Elevando a construção a uma altura muito maior do que a que foi atingida pelas águas do dilúvio, julgavam colocar-se fora de toda possibilidade de perigo. E, como pudessem subir à região das nuvens, esperavam certificar-se da causa do dilúvio.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F6403E-D16D-5F74-5694-AA8845348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08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C9A46-8707-01CF-D631-98EE82B40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FDBF1E-A2B2-F4A7-AD1E-A90AA28AD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86CEE7-EB96-A2AB-A142-F5503CDA1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CFB31A-D5B2-F13E-E123-93263320F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530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222C5-910C-463D-75A1-1EEC54AAA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18243B-1303-C093-FE5C-2E6E688DE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81CD8F-F05B-970F-6931-1154F7879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 torre se completara parcialmente, parte dela foi ocupada como habitação de seus construtores; outros compartimentos, esplendidamente aparelhados e ornamentados, eram dedicados a seus ídolos.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torre havia alcançado uma grande altura, e foram estacionados homens em diferentes pontos, devendo cada um receber os pedidos de material de que se necessitava, ou outras instruções relativas à obra, e transmiti-las ao que estava imediatamente abaixo. Passando assim os avisos de um para o outro, foi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confundida a língua,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de modo que se pedia material de que não havia necessidade, e as instruções transmitidas eram muitas vezes o contrário das que tinham sido dadas.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655593-9599-F6BF-943F-D55CE8C0E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48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20E5C-5E5B-081C-E1AF-86F08BD1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61C1CF-10C9-92E6-B250-E53C9A3EA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CF1AD93-47B3-3398-3DEB-D15B9F857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Terminou sua confederação em contenda e carnificina. Raios do céu, como prova do desagrado de Deus, quebraram a parte superior da torre, e a lançaram ao solo. Os homens foram levados a compenetrar-se de que há um Deus que governa nos Céus.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11:8. Esta dispersão foi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meio de povoar a Terra;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assim o propósito do Senhor se cumpriu pelo próprio meio que os homens haviam empregado para impedir a sua realização.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DE2D45-10EA-246E-2627-159F31EED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6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9022E-84FB-DBF9-A55D-1148411D4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D5741B-700A-8001-0C47-B470B8764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6F929E-04BC-D6EA-DE2C-A820D6071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A41672-358E-49E0-5080-C88C37692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62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A96CF-B24D-71C0-D697-92BB0FF0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C3298F-A50A-3B51-CE86-C4EBB9E1B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A5BF62-4945-9F14-0A42-ACF34FE54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com que perda para aqueles que se colocaram contra Deus! Era Seu propósito que, ao saírem os homens para fundarem nações nas várias partes da Terra, levassem consigo o conhecimento de Sua vontade, para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luz da verdade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pudesse resplandecer com todo o brilho às gerações que se sucedessem.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Estavam, porém, indispostos a ouvir estas verdades, que lhes desagradavam; não tinham o desejo de conservar a Deus em seu conhecimento; e pela confusão das línguas ficaram em grande medida excluídos do intercâmbio com aqueles que lhes poderiam proporcionar luz.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0324B-DAB2-1AA3-36B9-5941C0495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321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A48A0-99A0-05DB-9F88-73A13C9D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B936C3-E692-8AC8-E4B8-818629C7B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A000EA5-B895-CE58-422B-F13289B0C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7CAAD4-5BD7-D848-B782-19DD36D5F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425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2CEB9-47BE-092C-6DA8-5D001F12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9308F6B-4B13-45C2-8104-0DE83C94B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ED99C7-3F8A-C9F4-233E-F02FC0867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edificadores de Babel tinham alimentado o espírito de murmuração contra Deus. Queixaram-se de Sua severidade ao expulsar do Éden o primeiro par, e destruir o mundo por um dilúvio. Entretanto enquanto murmuravam contra Deus, estavam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aceitar o governo do mais cruel dos tiranos.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estava procurando levar o desdém às ofertas sacrificais que prefiguravam a morte de Cristo; e, obscurecendo-se a mente do povo pela idolatria, ele os levou a falsificar essas ofertas, e a sacrificar seus próprios filhos sobre os altares de seus deuses. Desviando-se de Deus os homens, os atributos divinos de justiça, pureza e amor foram suplantados pela opressão, violência e brutalidade.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F3F3A7-90B4-673A-DDEA-2B643D321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047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F827C-1294-E532-F803-DE948B11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6E8B5B-AA7A-EDA1-640C-581347B12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29640A1-CBBE-C731-FFE6-FB95F5B74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A9B5D7-4A0A-25C8-479D-F1BCD7C0A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842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867A9-C960-D736-8A40-966E25BF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8EC058-EE78-F69E-AC7C-55F910259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A9951F-AABD-7112-4248-62343E7D2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homens de Babel tinham-se decidido a estabelecer um governo que fosse independente de Deus. Houvessem eles continuado sem serem impedidos,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teriam aviltado o mundo em sua infância.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confederação foi fundada de modo revoltoso; estabelecido fora um reino para a exaltação própria, mas no qual Deus não deveria ter domínio ou honra. Houvesse sido permitida esta confederação,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uma grande potência teria exercido o domínio para banir da Terra a justiça, e com esta a paz, a felicidade e a segurança.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6DE79A-9306-783B-30C5-DC34A335A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34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85612-FAF0-CE35-D99F-B2CDF281E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CE2273-DBAC-BA2C-BB58-3883C0945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62E66B-3AFE-0D9D-429D-B23142B90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estavam a esforçar-se por substituir os estatutos divinos, que são justos, santos e bons (Romanos 7:12), por leis que conviessem aos intuitos de seu coração egoísta e cruel.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tempos em tempos a mão invisível que segura o cetro do governo estende-se para restringir a iniquidade. Prova inequívoca é dada de que o Criador do Universo, o Ser infinito em sabedoria, amor e verdade, é o supremo governador do Céu e da Terra, e de que ninguém pode impunemente desafiar o Seu poder.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80FFB3-8BFD-48C6-0397-E9F4B5061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856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6B96-5DF4-02EF-A9CF-363C96BC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234F51-EED9-3ED9-FCBC-5A091B5C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15447D-412D-414D-8161-F55E76A46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AE47A1-2B7B-18A3-C0BE-2925FA96D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412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3CA6C-FDD9-54BB-7313-9B6115A5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24E6B7-2DF0-F153-EFF3-2DD0B49E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4A291A-5BB5-84EB-588C-99F90F367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planos dos construtores de Babel terminaram com vergonha e derrota. O monumento ao seu orgulho tornou-se no memorial de sua loucura.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incrédulos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constroem suas teorias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pelas supostas deduções da Ciência, e rejeitam a Palavra revelada de Deus. Pretendem dar sentença contra o governo moral de Deus; desprezam Sua lei e vangloriam-se da suficiência da razão humana. Eclesiastes 8:11.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A5AA95-7F96-D4F6-DECC-1BE73133B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526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EA350-2A62-F91C-0EAD-4D47D9FF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E5D39F-82AF-F0CB-8DD2-639F40B51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2DA9D6-9A13-CF57-86DC-7903B3517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218445-6231-8300-E6D5-F25DC9746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539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DFE6C-456D-D062-9E61-5908FF7BA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C3D45BC-A474-1FCC-DF10-3B7CAE43E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79FC2E-63E3-EC11-837A-0D7CCC042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professo mundo cristão, muitos se desviam dos claros ensinos da Bíblia, e edificam um credo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especulações humanas e fábulas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aprazíveis; e apontam para a sua torre como um caminho para subir ao Céu. Os homens ficam tomados de admiração ante a eloquência, enquanto esta ensina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 transgressor não morrerá,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 salvação pode ser conseguida sem a obediência à lei de Deus. Se os professos seguidores de Cristo aceitassem a norma de Deus, esta os levaria à unidade; mas enquanto a sabedoria humana for exaltada sobre a Sua santa Palavra, haverá divisões e dissensão. Apocalipse 14:8; 18:2.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0B81C8-6748-4933-E6A2-9BF2E9BB0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497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B173C-6ABE-4A2D-E3E3-42F14CBE8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FE4113-D2FD-89BE-5CA4-04A50FE0B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94F22A-E7D7-9063-BFE3-C007284D2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procuram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fazer um Céu para si mesmos,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obtendo riquezas e poderio. “Tratam maliciosamente de opressão; falam arrogante mente” (Salmos73:8), pisando os direitos humanos, e desrespeitando a autoridade divina. O orgulhoso pode por algum tempo estar em grande poderio, e pode ver o êxito em tudo que empreende; mas no fim encontrará apenas decepção e desgraça.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AAE313-AAC7-B128-F247-2856198EC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87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Seja humilde e submisso nas mãos de Deus! Deixe-o governar você e o Universo!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JUVENIL, 2004-141, CPB, TATUÍ, SP –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REI NA MONTANHA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o Senhor é o Deus verdadeiro; Ele é o Deus vivo, o Rei eterno. Jeremias 10:10.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eu era menina gostava de uma brincadeira chamada "rei na montanha". Geralmente começava quando uma escavadora de terraplenagem juntava um monte de terra em algum terreno na vizinhança. O desafio era permanecer no topo daquele monte de terra o máximo de tempo possível, constantemente empurrando abaixo os outros que tentavam alcançar o pico. Geralmente ninguém era capaz de resistir aos outros por muito tempo, e o "rei" na montanha mudava várias vezes. Vocês devem conhecer a brincadeira que estou descrevendo. Existe um animal que brinca de rei na montanha para valer. O carneiro galhofeiro, um dos tipos de carneiro montanhês, vive nas alturas em declive das montanhas do Alasca e noroeste do Canadá. Alimentando-se de capim, flores e brotos que crescem nas fendas das rochas e na pradaria das montanhas, o carneiro galhofeiro pasta mansamente a maior parte do ano. Possui visão bastante aguçada, que o ajuda a evitar os lobos cinzentos e os caçadores. Podem viver até 14 anos, e os machos chegam a pesar 90 quilos e medir um metro à altura do dorso. Os machos são bem conhecidos por possuírem aqueles chifres grandes, enrolados, que lhes dão aquela aparência tão magnífica quando permanecem eretos como estátuas tendo o céu das montanhas como fundo. Os carneiros jovens brincam de rei na montanha exatamente como fazíamos. Um sobe no topo de um monte e tenta empurrar os outros para baixo. Mas chega um dia, quando o carneiro se toma adulto, que começa a época do acasalamento. Surgem batalhas violentas para determinar quem é o rei. Os carneiros correm a toda velocidade um contra o outro, e o impacto de seus chifres pode ser ouvido a mais de um quilômetro de distância. Continuam a se "golpear" até que um desiste, deixando o outro como rei na montanha. Mas o seu reinado é constantemente desafiado em batalhas posteriores, e não tem paz enquanto continua a defender seu título. Tornar-se rei é uma coisa; permanecer rei é um trabalho muito árduo. Temos um Rei em quem podemos confiar para permanecer sempre Rei, e sempre cuidará de Seu reino em paz. Por falar em Seu reino, Deus diz "em Sião, o monte sagrado, não acontecerá nada de mau ou perigoso" (Isaías 11:9).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três filhos de Noé rapidamente se desenvolveu a mesma grande distinção que se via no mundo anterior ao dilúvio. Em Sem, Cão e Jafé, que seriam os fundadores do gênero humano, estava prefigurado o caráter de sua posteridade.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guindo a linhagem de </a:t>
            </a:r>
            <a:r>
              <a:rPr lang="pt-BR" sz="18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Cão,</a:t>
            </a: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meio do filho em vez de o pai, declarou ele: “Maldito seja Canaã; servo dos servos seja aos seus irmãos”. Gênesis 9:25. O atentado aos sentimentos de afeição natural por parte de Cão, declarou que a reverência filial muito tempo antes havia sido repelida de sua alma; e revelou a impiedade e vileza de seu caráter. Estas más características perpetuaram-se e m Canaã e sua posteridade, cujo delito, continuado, </a:t>
            </a:r>
            <a:r>
              <a:rPr lang="pt-BR" sz="1800" b="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atraiu-lhes</a:t>
            </a: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os juízos de Deus.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posteridade de Canaã desceu às mais degradantes formas de paganismo. Posto que a maldição profética os condenasse à escravidão, esta condenação foi retida durante séculos. Deus suportou sua impiedade e corrupção até que eles passaram os limites da longanimidade divina. Então foram despojados, e se tornaram escravos dos descendentes de Sem e Jafé.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65FF1-A875-F8CD-D289-FC28F895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8B8CA3-6BF5-AFB5-8236-3D815F999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F0DD6A-15AD-EE4E-C325-37A934093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outro lado, a reverência de Sem e Jafé por seu pai, e assim pelos estatutos divinos, prometia um futuro mais brilhante aos seus descendentes. Gênesis 9:26, 27.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linhagem de </a:t>
            </a:r>
            <a:r>
              <a:rPr lang="pt-BR" sz="18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</a:t>
            </a: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deveria ser a do povo es colhido, do concerto de Deus, do Redentor prometido. Jeová era o Deus de Sem. Dele devia descender Abraão, e o povo de Israel, por intermédio do qual Cristo devia vir. Salmos 144:15.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</a:t>
            </a:r>
            <a:r>
              <a:rPr lang="pt-BR" sz="18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Jafé</a:t>
            </a:r>
            <a:r>
              <a:rPr lang="pt-BR" sz="1800" b="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“habite nas tendas de Sem”. Das bênçãos do evangelho os descendentes de Jafé deveriam especialmente participar. </a:t>
            </a:r>
            <a:endParaRPr lang="pt-BR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11502E-64C9-0ACA-EAB8-035A04D53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60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8C506-5EA7-42C6-B7DF-54CCACBC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9806ED-6C74-F54B-65C1-17F0596B3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413D50-E8D7-9418-611C-AAF6FE74E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profecia de Noé não foi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manifestação arbitrária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ira ou uma declaração de favor. Ela não fixou o caráter e destino de seus filhos. Mas mostrou qual seria o resultado da conduta de vida que cada um havia escolhido, e o caráter que tinham desenvolvido.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regra, os filhos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herdam as disposições e tendências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dos pais, 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imitam-lhes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exemplo, de modo que os pecados dos pais são praticados pelos filhos de geração em geração. Assim a vileza e irreverência de Cão foram reproduzidas em sua posteridade, acarretando-lhes maldição por muitas gerações. Eclesiastes 9:18.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A5AABE-35D1-C515-0F4D-F422C2344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56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0B4E3-FC02-21FB-0426-1ED2415C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DF6494-A179-5EF7-D547-07967A297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0C4843-4E3E-3B8A-0958-A6BAD17B0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C01534-EE68-94C2-7032-F64C3DAB2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769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DD2A-63E2-3527-0030-CF9804370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41DA44-B8CA-112A-1062-C9A3A7CB3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12EE0B-CCD4-6BC3-EBBF-31378C750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algum tempo os descendentes de Noé continuaram a habitar entre as montanhas onde a arca repousara. Aumentando o seu número,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apostasia logo determinou a divisão.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Portanto viajaram para a planície de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Sinear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nas margens do rio Eufrates.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Ali resolveram edificar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cidade,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nela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torre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altura tão estupenda que havia de torná-la uma maravilha do mundo. Estes empreendimentos destinavam-se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impedir que o povo se espalhasse ao longe,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colônias.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Resolveram conservar unida a sua comunidade, em um corpo, e fundar uma monarquia que finalmente abrangesse a Terra inteira. Assim, a sua cidade tornar-se-ia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metrópole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um império universal; sua glória imporia a admiração e homenagem do mundo, e tornaria ilustres os fundadores.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F8FA363-7650-088B-A430-E5FF199AA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954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2EE3-1D0B-F4B6-2A4C-E2B7353D4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A8F4CE0-289D-A0E8-2EED-19C26668F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C2F161-FA1F-2B11-9376-295C9AF38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E3EDCA-1618-13FA-1F8A-1B4A8763D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47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idade com prédios&#10;&#10;Descrição gerada automaticamente">
            <a:extLst>
              <a:ext uri="{FF2B5EF4-FFF2-40B4-BE49-F238E27FC236}">
                <a16:creationId xmlns:a16="http://schemas.microsoft.com/office/drawing/2014/main" id="{E8591051-988F-C94E-2D76-2C75C67C9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659983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Torre de Babel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10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7563-1622-03C7-603E-3CF3A2B13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2E195B-9136-7D6C-1CDE-426AD45B9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623465"/>
            <a:ext cx="8963898" cy="59574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deles negavam a existência de Deus, e atribuíam o dilúvio à operação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causas naturais.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Outros criam em um Ser supremo, e que fora Ele que destruíra o mundo antediluviano; e seu coração, como o de Caim, ergueu-se 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rebelião contra aquele Ser.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objetivo que tinham na construção da torre era garantir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segurança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em caso de outro dilúvio. Elevando a construção a uma altura muito maior do que a que foi atingida pelas águas do dilúvio, julgavam colocar-se fora de toda possibilidade de perigo. E, como pudessem subir à região das nuvens, esperavam certificar-se da causa do dilúvio.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A477ED3A-33A8-E73B-2422-E947E42A2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1094-4832-C792-9ADE-992772AB4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brinquedo, lego&#10;&#10;Descrição gerada automaticamente">
            <a:extLst>
              <a:ext uri="{FF2B5EF4-FFF2-40B4-BE49-F238E27FC236}">
                <a16:creationId xmlns:a16="http://schemas.microsoft.com/office/drawing/2014/main" id="{780F2200-570D-801C-0713-5C40A30DB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FF5A87F-841F-335B-FA53-30CCAF6D242E}"/>
              </a:ext>
            </a:extLst>
          </p:cNvPr>
          <p:cNvSpPr/>
          <p:nvPr/>
        </p:nvSpPr>
        <p:spPr>
          <a:xfrm>
            <a:off x="0" y="5571911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Frustrou os Construtores da Torre?</a:t>
            </a:r>
          </a:p>
        </p:txBody>
      </p:sp>
    </p:spTree>
    <p:extLst>
      <p:ext uri="{BB962C8B-B14F-4D97-AF65-F5344CB8AC3E}">
        <p14:creationId xmlns:p14="http://schemas.microsoft.com/office/powerpoint/2010/main" val="51588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63DA-543E-4F76-71DF-95046E354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8A8246-14CA-21B2-328D-5288B38B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7709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 torre se completara parcialmente, parte dela foi ocupada como habitação de seus construtores; outros compartimentos, esplendidamente aparelhados e ornamentados, eram dedicados a seus ídolos.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torre havia alcançado uma grande altura, e foram estacionados homens em diferentes pontos, devendo cada um receber os pedidos de material de que se necessitava, ou outras instruções relativas à obra, e transmiti-las ao que estava imediatamente abaixo. Passando assim os avisos de um para o outro, foi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confundida a língua,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de modo que se pedia material de que não havia necessidade, e as instruções transmitidas eram muitas vezes o contrário das que tinham sido dadas. 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B06A56D6-5B93-53F7-3A68-4F0FEF5C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817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BD9E-196C-7118-1233-89DA97241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93F11C-B0F0-EC70-061C-371F38557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094517"/>
            <a:ext cx="8963898" cy="487680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Terminou sua confederação 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contenda e carnificina.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Raios do céu, como prova do desagrado de Deus, quebraram a parte superior da torre, e a lançaram ao solo.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foram levados a compenetrar-se de que há um Deus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governa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nos Céus.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11:8. Esta dispersão foi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meio de povoar a Terra;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assim o propósito do Senhor se cumpriu pelo próprio meio que os homens haviam empregado para impedir a sua realização.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9B49E1F4-0F45-C508-7BED-035AEECD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980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02F18-92C4-4F00-A10B-25DE430E1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BB7AC558-139C-A1AB-CD7E-E52019FB9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77706A8-6421-A56E-CA1D-95276F33D7EE}"/>
              </a:ext>
            </a:extLst>
          </p:cNvPr>
          <p:cNvSpPr/>
          <p:nvPr/>
        </p:nvSpPr>
        <p:spPr>
          <a:xfrm>
            <a:off x="0" y="511038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Perderam os Construtores da Torre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 a Confusão das Línguas?</a:t>
            </a:r>
          </a:p>
        </p:txBody>
      </p:sp>
    </p:spTree>
    <p:extLst>
      <p:ext uri="{BB962C8B-B14F-4D97-AF65-F5344CB8AC3E}">
        <p14:creationId xmlns:p14="http://schemas.microsoft.com/office/powerpoint/2010/main" val="154106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67BFB-A37F-D8F4-F725-0ECDC43E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AEB2D3-AAD8-B17E-4EAE-2544875A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900542"/>
            <a:ext cx="8963898" cy="544483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com que perda para aqueles que se colocaram contra Deus! Era Seu propósito que, ao saírem os homens para fundarem nações nas várias partes da Terra, levassem consigo o conhecimento de Sua vontade, para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luz da verdade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pudesse resplandecer com todo o brilho às gerações que se sucedessem.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Estavam, porém, indispostos a ouvir estas verdades, que lhes desagradavam; não tinham o desejo de conservar a Deus em seu conhecimento; e pela confusão das línguas ficaram em grande medida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excluídos do intercâmbio com aqueles que lhes poderiam proporcionar luz.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3362F362-75EF-BC1B-5ACF-9F67DEFB9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462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5DB10-D9DD-624F-B828-55D0E8E9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os braços para cima&#10;&#10;Descrição gerada automaticamente">
            <a:extLst>
              <a:ext uri="{FF2B5EF4-FFF2-40B4-BE49-F238E27FC236}">
                <a16:creationId xmlns:a16="http://schemas.microsoft.com/office/drawing/2014/main" id="{987206AC-DA6B-3884-51F6-0EB55E05F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A72A3FB-F838-05E5-A727-31D9B259BCA6}"/>
              </a:ext>
            </a:extLst>
          </p:cNvPr>
          <p:cNvSpPr/>
          <p:nvPr/>
        </p:nvSpPr>
        <p:spPr>
          <a:xfrm>
            <a:off x="0" y="55952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Eles Ganharam em Odiar a Deus?</a:t>
            </a:r>
          </a:p>
        </p:txBody>
      </p:sp>
    </p:spTree>
    <p:extLst>
      <p:ext uri="{BB962C8B-B14F-4D97-AF65-F5344CB8AC3E}">
        <p14:creationId xmlns:p14="http://schemas.microsoft.com/office/powerpoint/2010/main" val="203773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A16E5-2963-DA17-1398-905068F9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13A973-74DE-6F60-CF5A-1839C9EF9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3125"/>
            <a:ext cx="8963898" cy="65809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edificadores de Babel tinham alimentado o espírito de murmuração contra Deus. Queixaram-se de Sua severidade ao expulsar do Éden o primeiro par, e destruir o mundo por um dilúvio. Entretanto enquanto murmuravam contra Deus, estavam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aceitar o governo do mais cruel dos tiranos.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estava procurando levar o desdém às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ofertas sacrificais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prefiguravam a morte de Cristo; e, obscurecendo-se a mente do povo pela idolatria, ele os levou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falsificar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essas ofertas, e a sacrificar seus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próprios filhos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sobre os altares de seus deuses. Desviando-se de Deus os homens, os atributos divinos de justiça, pureza e amor foram suplantados pela opressão, violência e brutalidade.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E88C49BB-C5F2-D806-4C9F-372DC6BE9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087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B2A6-BA14-4A74-933D-DE493EBA9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orre alta com relógio no topo&#10;&#10;Descrição gerada automaticamente">
            <a:extLst>
              <a:ext uri="{FF2B5EF4-FFF2-40B4-BE49-F238E27FC236}">
                <a16:creationId xmlns:a16="http://schemas.microsoft.com/office/drawing/2014/main" id="{D245231E-DE7A-B47D-1C92-2250339D2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4D1C865-39B1-9A91-1CAF-707ABC2238F6}"/>
              </a:ext>
            </a:extLst>
          </p:cNvPr>
          <p:cNvSpPr/>
          <p:nvPr/>
        </p:nvSpPr>
        <p:spPr>
          <a:xfrm>
            <a:off x="526473" y="1690062"/>
            <a:ext cx="494607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Seria o Mundo se Deus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Frustrasse os Construtores da Torre?</a:t>
            </a:r>
          </a:p>
        </p:txBody>
      </p:sp>
    </p:spTree>
    <p:extLst>
      <p:ext uri="{BB962C8B-B14F-4D97-AF65-F5344CB8AC3E}">
        <p14:creationId xmlns:p14="http://schemas.microsoft.com/office/powerpoint/2010/main" val="120937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4A72D-BFC4-9CAD-AE17-4AE1CA27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08D8F7-BA01-BFBF-32D2-06931989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039097"/>
            <a:ext cx="8963898" cy="554181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Os homens de Babel tinham-se decidido a estabelecer um governo que fosse independente de Deus. Houvessem eles continuado sem serem impedidos,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teriam aviltado o mundo em sua infância.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confederação foi fundada de modo revoltoso; estabelecido fora um reino para a exaltação própria, mas no qual Deus não deveria ter domínio ou honra.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Houvesse sido permitida esta confederação,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uma grande potência teria exercido o domínio para banir da Terra a justiça, e com esta a paz, a felicidade e a segurança. 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EACABAB5-E2ED-6D33-631D-1B49F8F1E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113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11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85849-C0A1-F8D9-8538-83896521C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A356C4-23EA-DE91-9705-ECD787F28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025242"/>
            <a:ext cx="8963898" cy="55833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estavam a esforçar-se por substituir os estatutos divinos, que são justos, santos e bons (Romanos 7:12),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 que conviessem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aos intuitos de seu coração egoísta e cruel.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tempos em tempos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mão invisível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segura o cetro do governo estende-se para restringir a iniquidade.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 inequívoca é dada de que o Criador do Universo, o Ser infinito em sabedoria, amor e verdade, é o supremo governador do Céu e da Terra, e de que ninguém pode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impunemente desafiar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Seu poder.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3FB46B99-271B-9D26-1629-CFE6624BA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625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4B53-DDA9-A132-E687-AC820036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de cidade com por do sol ao fundo&#10;&#10;Descrição gerada automaticamente">
            <a:extLst>
              <a:ext uri="{FF2B5EF4-FFF2-40B4-BE49-F238E27FC236}">
                <a16:creationId xmlns:a16="http://schemas.microsoft.com/office/drawing/2014/main" id="{0926A9F5-24D4-A3D5-C736-3A4522D1C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71D72F9-CAD2-7366-803E-C714A3CC3577}"/>
              </a:ext>
            </a:extLst>
          </p:cNvPr>
          <p:cNvSpPr/>
          <p:nvPr/>
        </p:nvSpPr>
        <p:spPr>
          <a:xfrm>
            <a:off x="41561" y="441393"/>
            <a:ext cx="56526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Infiéis Constroem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Suas “Torres” Hoje?</a:t>
            </a:r>
          </a:p>
        </p:txBody>
      </p:sp>
    </p:spTree>
    <p:extLst>
      <p:ext uri="{BB962C8B-B14F-4D97-AF65-F5344CB8AC3E}">
        <p14:creationId xmlns:p14="http://schemas.microsoft.com/office/powerpoint/2010/main" val="1509586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9688-3E54-5EB2-047E-A28234FB8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51DF16-ABAB-97F1-BC8E-2FB8908A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219203"/>
            <a:ext cx="8963898" cy="526472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planos dos construtores de Babel terminaram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vergonha e derrota.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monumento ao seu orgulho tornou-se no memorial de sua loucura.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incrédulos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constroem suas teorias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pelas supostas deduções da Ciência, e rejeitam a Palavra revelada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Pretendem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dar sentença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contra o governo moral de Deus;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Desprezam Sua lei e vangloriam-se da suficiência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razão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humana. Eclesiastes 8:11.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49792818-AC37-7932-06C6-3FD38118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09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1B65D-26C9-C89E-C6DC-F23EA5E4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edifício, grande, relógio&#10;&#10;Descrição gerada automaticamente">
            <a:extLst>
              <a:ext uri="{FF2B5EF4-FFF2-40B4-BE49-F238E27FC236}">
                <a16:creationId xmlns:a16="http://schemas.microsoft.com/office/drawing/2014/main" id="{9112F1E1-D6AB-E947-FBE6-7DA6266AC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6A24BEF-6AFC-AC6C-D98A-D4A5A68D2451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Fiéis Constroem Suas “Torres” Hoje?</a:t>
            </a:r>
          </a:p>
        </p:txBody>
      </p:sp>
    </p:spTree>
    <p:extLst>
      <p:ext uri="{BB962C8B-B14F-4D97-AF65-F5344CB8AC3E}">
        <p14:creationId xmlns:p14="http://schemas.microsoft.com/office/powerpoint/2010/main" val="363537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9EBF6-9749-3628-DA79-584DCCDB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F38B1C-CBF6-CD52-E531-2171765DF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415641"/>
            <a:ext cx="8963898" cy="601287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professo mundo cristão, muitos se desviam dos claros ensinos da Bíblia, e edificam um credo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especulações humanas e fábulas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aprazíveis; e apontam para a sua torre como um caminho para subir ao Céu.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ficam tomados de admiração ante a eloquência, enquanto esta ensina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 transgressor não morrerá,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 salvação pode ser conseguida sem a obediência à lei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professos seguidores de Cristo aceitassem a norma de Deus, esta os levaria à unidade; mas enquanto a sabedoria humana for exaltada sobre a Sua santa Palavra, haverá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divisões e dissensão.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Apocalipse 14:8; 18:2.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A98E944C-A07E-F5F6-C0DA-E75E89A85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13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771A-853F-46BC-C241-764469A5A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4538C-2E29-3C0A-3AEC-7FDD0A5DD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634841"/>
            <a:ext cx="8963898" cy="372686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procuram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fazer um Céu para si mesmos,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obtendo riquezas e poderio. “Tratam maliciosamente de opressão; falam arrogantemente” (Salmos73:8), pisando os direitos humanos, e desrespeitando a autoridade divina.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orgulhoso pode por algum tempo estar em grande poderio, e pode ver o êxito em tudo que empreende; mas no fim encontrará apenas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decepção e desgraça.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A8D98AA0-6D71-57D2-BDEB-A220CB5E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456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segurando ovo&#10;&#10;Descrição gerada automaticamente com confiança média">
            <a:extLst>
              <a:ext uri="{FF2B5EF4-FFF2-40B4-BE49-F238E27FC236}">
                <a16:creationId xmlns:a16="http://schemas.microsoft.com/office/drawing/2014/main" id="{7B622CAE-65EC-27BD-74E8-1D45808D6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0" y="566342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Deixe Deus Governar Você e o Universo!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com a mão no queixo&#10;&#10;Descrição gerada automaticamente">
            <a:extLst>
              <a:ext uri="{FF2B5EF4-FFF2-40B4-BE49-F238E27FC236}">
                <a16:creationId xmlns:a16="http://schemas.microsoft.com/office/drawing/2014/main" id="{37360B74-4F2A-7966-CDBE-EC5880FB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29"/>
            <a:ext cx="12192000" cy="6858000"/>
          </a:xfrm>
          <a:prstGeom prst="rect">
            <a:avLst/>
          </a:prstGeom>
        </p:spPr>
      </p:pic>
      <p:pic>
        <p:nvPicPr>
          <p:cNvPr id="9" name="Imagem 8" descr="Mulher com a mão no queixo&#10;&#10;Descrição gerada automaticamente">
            <a:extLst>
              <a:ext uri="{FF2B5EF4-FFF2-40B4-BE49-F238E27FC236}">
                <a16:creationId xmlns:a16="http://schemas.microsoft.com/office/drawing/2014/main" id="{E21CB7D1-2B93-7946-DD15-B8EB82A2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108368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1" y="34616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as Escolhas Determinam Sobre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Caráter e a História de Cada Pessoa?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6" y="193966"/>
            <a:ext cx="8908473" cy="649778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três filhos de Noé rapidamente se desenvolveu a mesma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distinção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se via no mundo anterior ao dilúvio.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atentado aos sentimentos de afeição natural por parte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Cão,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declarou que a reverência filial muito tempo antes havia sido repelida de sua alma; e revelou a impiedade e vileza de seu caráter. Estas más características perpetuaram-se em Canaã e sua posteridade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posteridade de Canaã desceu às mais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degradantes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formas de paganismo. Posto que a maldição profética os condenasse à escravidão, esta condenação foi retida durante séculos. Deus suportou sua impiedade até que eles passaram os limites da longanimidade divina e se tornaram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escravos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dos descendentes de Sem e Jafé.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E5376EB9-8869-9DCE-13A0-EF34F13E0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447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3591C-43AA-5A71-EAD3-B1E13128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C3385E-F95F-1EFD-F6B6-859D5976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665022"/>
            <a:ext cx="8963898" cy="572193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outro lado, a reverência de Sem e Jafé por seu pai, e assim pelos estatutos divinos, prometia um futuro mais brilhante aos seus descendentes. Gênesis 9:26, 27.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linhagem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deveria ser a do povo es colhido, do concerto de Deus, do Redentor prometido. Jeová era o Deus de Sem. Dele devia descender Abraão, e o povo de Israel, por intermédio do qual Cristo devia vir. Salmos 144:15.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Jafé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“habite nas tendas de Sem”. Das bênçãos do evangelho os descendentes de Jafé deveriam especialmente participar.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03F4903E-28AF-9A30-8F12-C89E26F55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688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2194E-F4E3-F1CC-D0F9-139A780F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63F8FF-5340-F186-63B8-F27ABF9E3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31274"/>
            <a:ext cx="8963898" cy="579120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profecia de Noé não foi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manifestação arbitrária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ira ou uma declaração de favor. Ela não fixou o caráter e destino de seus filhos. Mas mostrou qual seria o resultado da conduta de vida que cada um havia escolhido, e o caráter que tinham desenvolvido.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regra, os filhos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herdam as disposições e tendências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dos pais, 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imitam-lhes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o exemplo, de modo que os pecados dos pais são praticados pelos filhos de geração em geração. Assim a vileza e irreverência de Cão foram reproduzidas em sua posteridade, acarretando-lhes maldição por muitas gerações. Eclesiastes 9:18.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5073B2F1-78CD-8138-F2D5-AF44CDA1E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259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F44C-EF5D-A6A2-3479-F8E5F27A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orre de metal&#10;&#10;Descrição gerada automaticamente com confiança média">
            <a:extLst>
              <a:ext uri="{FF2B5EF4-FFF2-40B4-BE49-F238E27FC236}">
                <a16:creationId xmlns:a16="http://schemas.microsoft.com/office/drawing/2014/main" id="{E7D39BE3-CD24-A4F0-B0E2-BA5A3B7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DDE14A8-CC19-11C3-B162-BD6474037A59}"/>
              </a:ext>
            </a:extLst>
          </p:cNvPr>
          <p:cNvSpPr/>
          <p:nvPr/>
        </p:nvSpPr>
        <p:spPr>
          <a:xfrm>
            <a:off x="415634" y="2367171"/>
            <a:ext cx="47798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Objetivos da Construção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 Torre?</a:t>
            </a:r>
          </a:p>
        </p:txBody>
      </p:sp>
    </p:spTree>
    <p:extLst>
      <p:ext uri="{BB962C8B-B14F-4D97-AF65-F5344CB8AC3E}">
        <p14:creationId xmlns:p14="http://schemas.microsoft.com/office/powerpoint/2010/main" val="3482015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B9E42-F292-3784-0539-9345E6E93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D6204B-6D5C-680E-7F66-D5B2361BD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66255"/>
            <a:ext cx="8963898" cy="660861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algum tempo os descendentes de Noé continuaram a habitar entre as montanhas onde a arca repousara. Aumentando o seu número,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apostasia logo determinou a divisão.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Portanto viajaram para a planície de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Sinear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nas margens do rio Eufrates.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Ali resolveram edificar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cidade,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nela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torre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altura tão estupenda que havia de torná-la uma maravilha do mundo. Destinavam-se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impedir que o povo se espalhasse ao longe,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colônias.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Resolveram fundar uma monarquia que finalmente abrangesse a Terra inteira. A sua cidade tornar-se-ia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metrópole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um império universal, impondo a  homenagem do mundo, e tornaria ilustres os fundadores.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Vista de uma cidade com prédios altos&#10;&#10;Descrição gerada automaticamente">
            <a:extLst>
              <a:ext uri="{FF2B5EF4-FFF2-40B4-BE49-F238E27FC236}">
                <a16:creationId xmlns:a16="http://schemas.microsoft.com/office/drawing/2014/main" id="{7A18C2EC-C635-B581-DF01-6AA356678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2" r="37855"/>
          <a:stretch/>
        </p:blipFill>
        <p:spPr>
          <a:xfrm>
            <a:off x="9625861" y="10"/>
            <a:ext cx="256309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932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425A8-AD4D-0F29-CD97-7ECA8BCB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vestido verde&#10;&#10;Descrição gerada automaticamente">
            <a:extLst>
              <a:ext uri="{FF2B5EF4-FFF2-40B4-BE49-F238E27FC236}">
                <a16:creationId xmlns:a16="http://schemas.microsoft.com/office/drawing/2014/main" id="{1DDA6E09-612F-C05A-7D68-4A93CE38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659580F-A17A-CB58-405E-0B3D9CF15B88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Motivos da Construção da Torre?</a:t>
            </a:r>
          </a:p>
        </p:txBody>
      </p:sp>
    </p:spTree>
    <p:extLst>
      <p:ext uri="{BB962C8B-B14F-4D97-AF65-F5344CB8AC3E}">
        <p14:creationId xmlns:p14="http://schemas.microsoft.com/office/powerpoint/2010/main" val="2377264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3590</Words>
  <Application>Microsoft Office PowerPoint</Application>
  <PresentationFormat>Widescreen</PresentationFormat>
  <Paragraphs>121</Paragraphs>
  <Slides>26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2024-12-06T18:12:36Z</dcterms:modified>
  <cp:category>2025</cp:category>
</cp:coreProperties>
</file>