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57" r:id="rId5"/>
    <p:sldId id="300" r:id="rId6"/>
    <p:sldId id="303" r:id="rId7"/>
    <p:sldId id="301" r:id="rId8"/>
    <p:sldId id="304" r:id="rId9"/>
    <p:sldId id="318" r:id="rId10"/>
    <p:sldId id="302" r:id="rId11"/>
    <p:sldId id="305" r:id="rId12"/>
    <p:sldId id="319" r:id="rId13"/>
    <p:sldId id="306" r:id="rId14"/>
    <p:sldId id="309" r:id="rId15"/>
    <p:sldId id="307" r:id="rId16"/>
    <p:sldId id="310" r:id="rId17"/>
    <p:sldId id="320" r:id="rId18"/>
    <p:sldId id="321" r:id="rId19"/>
    <p:sldId id="308" r:id="rId20"/>
    <p:sldId id="311" r:id="rId21"/>
    <p:sldId id="312" r:id="rId22"/>
    <p:sldId id="315" r:id="rId23"/>
    <p:sldId id="299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7E1A75-5684-43DD-AC18-3628113CC621}" v="33" dt="2024-12-03T19:55:00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687E1A75-5684-43DD-AC18-3628113CC621}"/>
    <pc:docChg chg="undo redo custSel addSld delSld modSld sldOrd">
      <pc:chgData name="Pr. Marcelo Augusto de Carvalho" userId="003edaac93cd75e4" providerId="LiveId" clId="{687E1A75-5684-43DD-AC18-3628113CC621}" dt="2024-12-06T18:14:20.236" v="981" actId="1036"/>
      <pc:docMkLst>
        <pc:docMk/>
      </pc:docMkLst>
      <pc:sldChg chg="addSp modSp mod modNotesTx">
        <pc:chgData name="Pr. Marcelo Augusto de Carvalho" userId="003edaac93cd75e4" providerId="LiveId" clId="{687E1A75-5684-43DD-AC18-3628113CC621}" dt="2024-12-06T17:34:39.521" v="913" actId="1036"/>
        <pc:sldMkLst>
          <pc:docMk/>
          <pc:sldMk cId="2391147461" sldId="256"/>
        </pc:sldMkLst>
        <pc:spChg chg="mod">
          <ac:chgData name="Pr. Marcelo Augusto de Carvalho" userId="003edaac93cd75e4" providerId="LiveId" clId="{687E1A75-5684-43DD-AC18-3628113CC621}" dt="2024-12-06T17:34:39.521" v="913" actId="103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687E1A75-5684-43DD-AC18-3628113CC621}" dt="2024-12-03T19:43:51.716" v="578" actId="171"/>
          <ac:picMkLst>
            <pc:docMk/>
            <pc:sldMk cId="2391147461" sldId="256"/>
            <ac:picMk id="3" creationId="{1516A85D-6F15-B0B3-5D23-8D3C978C1C33}"/>
          </ac:picMkLst>
        </pc:picChg>
      </pc:sldChg>
      <pc:sldChg chg="addSp delSp modSp mod ord modNotesTx">
        <pc:chgData name="Pr. Marcelo Augusto de Carvalho" userId="003edaac93cd75e4" providerId="LiveId" clId="{687E1A75-5684-43DD-AC18-3628113CC621}" dt="2024-12-06T18:13:59.002" v="966" actId="207"/>
        <pc:sldMkLst>
          <pc:docMk/>
          <pc:sldMk cId="3097251901" sldId="257"/>
        </pc:sldMkLst>
        <pc:spChg chg="mod">
          <ac:chgData name="Pr. Marcelo Augusto de Carvalho" userId="003edaac93cd75e4" providerId="LiveId" clId="{687E1A75-5684-43DD-AC18-3628113CC621}" dt="2024-12-06T18:13:59.002" v="966" actId="207"/>
          <ac:spMkLst>
            <pc:docMk/>
            <pc:sldMk cId="3097251901" sldId="257"/>
            <ac:spMk id="3" creationId="{C3F39A52-9BFF-21C8-E67F-F27B6F020CBE}"/>
          </ac:spMkLst>
        </pc:spChg>
        <pc:spChg chg="del">
          <ac:chgData name="Pr. Marcelo Augusto de Carvalho" userId="003edaac93cd75e4" providerId="LiveId" clId="{687E1A75-5684-43DD-AC18-3628113CC621}" dt="2024-12-03T19:48:33.956" v="676" actId="26606"/>
          <ac:spMkLst>
            <pc:docMk/>
            <pc:sldMk cId="3097251901" sldId="257"/>
            <ac:spMk id="11" creationId="{D009D6D5-DAC2-4A8B-A17A-E206B9012D09}"/>
          </ac:spMkLst>
        </pc:spChg>
        <pc:spChg chg="add">
          <ac:chgData name="Pr. Marcelo Augusto de Carvalho" userId="003edaac93cd75e4" providerId="LiveId" clId="{687E1A75-5684-43DD-AC18-3628113CC621}" dt="2024-12-03T19:48:33.956" v="676" actId="26606"/>
          <ac:spMkLst>
            <pc:docMk/>
            <pc:sldMk cId="3097251901" sldId="257"/>
            <ac:spMk id="16" creationId="{D009D6D5-DAC2-4A8B-A17A-E206B9012D09}"/>
          </ac:spMkLst>
        </pc:spChg>
        <pc:picChg chg="del">
          <ac:chgData name="Pr. Marcelo Augusto de Carvalho" userId="003edaac93cd75e4" providerId="LiveId" clId="{687E1A75-5684-43DD-AC18-3628113CC621}" dt="2024-12-03T19:48:30.066" v="675" actId="478"/>
          <ac:picMkLst>
            <pc:docMk/>
            <pc:sldMk cId="3097251901" sldId="257"/>
            <ac:picMk id="2" creationId="{77DC4F79-410F-1CCB-2CBF-3914A14F1066}"/>
          </ac:picMkLst>
        </pc:picChg>
        <pc:picChg chg="add del mod">
          <ac:chgData name="Pr. Marcelo Augusto de Carvalho" userId="003edaac93cd75e4" providerId="LiveId" clId="{687E1A75-5684-43DD-AC18-3628113CC621}" dt="2024-12-03T19:48:19.119" v="670" actId="478"/>
          <ac:picMkLst>
            <pc:docMk/>
            <pc:sldMk cId="3097251901" sldId="257"/>
            <ac:picMk id="5" creationId="{8A4337BC-4517-F4A8-31F8-607369487275}"/>
          </ac:picMkLst>
        </pc:picChg>
        <pc:picChg chg="add mod modCrop">
          <ac:chgData name="Pr. Marcelo Augusto de Carvalho" userId="003edaac93cd75e4" providerId="LiveId" clId="{687E1A75-5684-43DD-AC18-3628113CC621}" dt="2024-12-03T19:50:31.436" v="714" actId="14100"/>
          <ac:picMkLst>
            <pc:docMk/>
            <pc:sldMk cId="3097251901" sldId="257"/>
            <ac:picMk id="7" creationId="{B3FED934-4E72-AB14-FEF2-151BE58E0A35}"/>
          </ac:picMkLst>
        </pc:picChg>
      </pc:sldChg>
      <pc:sldChg chg="modSp mod">
        <pc:chgData name="Pr. Marcelo Augusto de Carvalho" userId="003edaac93cd75e4" providerId="LiveId" clId="{687E1A75-5684-43DD-AC18-3628113CC621}" dt="2024-12-03T18:05:03.480" v="454" actId="20577"/>
        <pc:sldMkLst>
          <pc:docMk/>
          <pc:sldMk cId="3284625694" sldId="258"/>
        </pc:sldMkLst>
        <pc:spChg chg="mod">
          <ac:chgData name="Pr. Marcelo Augusto de Carvalho" userId="003edaac93cd75e4" providerId="LiveId" clId="{687E1A75-5684-43DD-AC18-3628113CC621}" dt="2024-12-03T18:05:03.480" v="454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687E1A75-5684-43DD-AC18-3628113CC621}" dt="2024-12-06T18:14:13.602" v="976" actId="1036"/>
        <pc:sldMkLst>
          <pc:docMk/>
          <pc:sldMk cId="1313003849" sldId="259"/>
        </pc:sldMkLst>
        <pc:spChg chg="mod">
          <ac:chgData name="Pr. Marcelo Augusto de Carvalho" userId="003edaac93cd75e4" providerId="LiveId" clId="{687E1A75-5684-43DD-AC18-3628113CC621}" dt="2024-12-06T18:14:13.602" v="976" actId="1036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687E1A75-5684-43DD-AC18-3628113CC621}" dt="2024-12-03T19:44:07.401" v="582" actId="171"/>
          <ac:picMkLst>
            <pc:docMk/>
            <pc:sldMk cId="1313003849" sldId="259"/>
            <ac:picMk id="3" creationId="{08C55481-C317-0808-2907-1DD2CF767EC4}"/>
          </ac:picMkLst>
        </pc:picChg>
      </pc:sldChg>
      <pc:sldChg chg="addSp modSp mod modNotesTx">
        <pc:chgData name="Pr. Marcelo Augusto de Carvalho" userId="003edaac93cd75e4" providerId="LiveId" clId="{687E1A75-5684-43DD-AC18-3628113CC621}" dt="2024-12-03T19:47:41.487" v="666" actId="1037"/>
        <pc:sldMkLst>
          <pc:docMk/>
          <pc:sldMk cId="3518966941" sldId="299"/>
        </pc:sldMkLst>
        <pc:spChg chg="mod">
          <ac:chgData name="Pr. Marcelo Augusto de Carvalho" userId="003edaac93cd75e4" providerId="LiveId" clId="{687E1A75-5684-43DD-AC18-3628113CC621}" dt="2024-12-03T19:47:41.487" v="666" actId="1037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687E1A75-5684-43DD-AC18-3628113CC621}" dt="2024-12-03T19:46:46.117" v="620" actId="171"/>
          <ac:picMkLst>
            <pc:docMk/>
            <pc:sldMk cId="3518966941" sldId="299"/>
            <ac:picMk id="4" creationId="{AA643C38-E6C4-0E2F-3AA6-F69782FF4D52}"/>
          </ac:picMkLst>
        </pc:picChg>
      </pc:sldChg>
      <pc:sldChg chg="addSp modSp add mod">
        <pc:chgData name="Pr. Marcelo Augusto de Carvalho" userId="003edaac93cd75e4" providerId="LiveId" clId="{687E1A75-5684-43DD-AC18-3628113CC621}" dt="2024-12-06T18:14:20.236" v="981" actId="1036"/>
        <pc:sldMkLst>
          <pc:docMk/>
          <pc:sldMk cId="466511440" sldId="300"/>
        </pc:sldMkLst>
        <pc:spChg chg="mod">
          <ac:chgData name="Pr. Marcelo Augusto de Carvalho" userId="003edaac93cd75e4" providerId="LiveId" clId="{687E1A75-5684-43DD-AC18-3628113CC621}" dt="2024-12-06T18:14:20.236" v="981" actId="1036"/>
          <ac:spMkLst>
            <pc:docMk/>
            <pc:sldMk cId="466511440" sldId="300"/>
            <ac:spMk id="5" creationId="{920D67B7-B89B-A4DE-E51F-4E7751B35A94}"/>
          </ac:spMkLst>
        </pc:spChg>
        <pc:picChg chg="add mod ord">
          <ac:chgData name="Pr. Marcelo Augusto de Carvalho" userId="003edaac93cd75e4" providerId="LiveId" clId="{687E1A75-5684-43DD-AC18-3628113CC621}" dt="2024-12-03T19:44:19.347" v="586" actId="171"/>
          <ac:picMkLst>
            <pc:docMk/>
            <pc:sldMk cId="466511440" sldId="300"/>
            <ac:picMk id="3" creationId="{7231C156-A9FF-AB65-5777-11A529C4F2EA}"/>
          </ac:picMkLst>
        </pc:picChg>
      </pc:sldChg>
      <pc:sldChg chg="addSp modSp add mod">
        <pc:chgData name="Pr. Marcelo Augusto de Carvalho" userId="003edaac93cd75e4" providerId="LiveId" clId="{687E1A75-5684-43DD-AC18-3628113CC621}" dt="2024-12-06T17:35:40.270" v="929" actId="1037"/>
        <pc:sldMkLst>
          <pc:docMk/>
          <pc:sldMk cId="1349160979" sldId="301"/>
        </pc:sldMkLst>
        <pc:spChg chg="mod">
          <ac:chgData name="Pr. Marcelo Augusto de Carvalho" userId="003edaac93cd75e4" providerId="LiveId" clId="{687E1A75-5684-43DD-AC18-3628113CC621}" dt="2024-12-06T17:35:40.270" v="929" actId="1037"/>
          <ac:spMkLst>
            <pc:docMk/>
            <pc:sldMk cId="1349160979" sldId="301"/>
            <ac:spMk id="5" creationId="{69B35941-B92F-E95E-8642-FE1566FBEDDB}"/>
          </ac:spMkLst>
        </pc:spChg>
        <pc:picChg chg="add mod ord">
          <ac:chgData name="Pr. Marcelo Augusto de Carvalho" userId="003edaac93cd75e4" providerId="LiveId" clId="{687E1A75-5684-43DD-AC18-3628113CC621}" dt="2024-12-03T19:44:33.368" v="590" actId="962"/>
          <ac:picMkLst>
            <pc:docMk/>
            <pc:sldMk cId="1349160979" sldId="301"/>
            <ac:picMk id="3" creationId="{F4BA02A1-E099-36D2-F6E9-CA5B13DB4440}"/>
          </ac:picMkLst>
        </pc:picChg>
      </pc:sldChg>
      <pc:sldChg chg="addSp modSp add mod">
        <pc:chgData name="Pr. Marcelo Augusto de Carvalho" userId="003edaac93cd75e4" providerId="LiveId" clId="{687E1A75-5684-43DD-AC18-3628113CC621}" dt="2024-12-06T17:36:13.221" v="962" actId="1036"/>
        <pc:sldMkLst>
          <pc:docMk/>
          <pc:sldMk cId="1475802166" sldId="302"/>
        </pc:sldMkLst>
        <pc:spChg chg="mod">
          <ac:chgData name="Pr. Marcelo Augusto de Carvalho" userId="003edaac93cd75e4" providerId="LiveId" clId="{687E1A75-5684-43DD-AC18-3628113CC621}" dt="2024-12-06T17:36:13.221" v="962" actId="1036"/>
          <ac:spMkLst>
            <pc:docMk/>
            <pc:sldMk cId="1475802166" sldId="302"/>
            <ac:spMk id="5" creationId="{7AE4C7B4-E585-8CFD-149F-5E6C87FC742D}"/>
          </ac:spMkLst>
        </pc:spChg>
        <pc:picChg chg="add mod ord">
          <ac:chgData name="Pr. Marcelo Augusto de Carvalho" userId="003edaac93cd75e4" providerId="LiveId" clId="{687E1A75-5684-43DD-AC18-3628113CC621}" dt="2024-12-03T19:44:50.676" v="594" actId="171"/>
          <ac:picMkLst>
            <pc:docMk/>
            <pc:sldMk cId="1475802166" sldId="302"/>
            <ac:picMk id="3" creationId="{58F5A63E-2188-5667-0E93-CC4B22D1CD23}"/>
          </ac:picMkLst>
        </pc:picChg>
      </pc:sldChg>
      <pc:sldChg chg="addSp delSp modSp add mod ord modNotesTx">
        <pc:chgData name="Pr. Marcelo Augusto de Carvalho" userId="003edaac93cd75e4" providerId="LiveId" clId="{687E1A75-5684-43DD-AC18-3628113CC621}" dt="2024-12-03T19:52:43.756" v="741" actId="14100"/>
        <pc:sldMkLst>
          <pc:docMk/>
          <pc:sldMk cId="3287695730" sldId="303"/>
        </pc:sldMkLst>
        <pc:spChg chg="mod">
          <ac:chgData name="Pr. Marcelo Augusto de Carvalho" userId="003edaac93cd75e4" providerId="LiveId" clId="{687E1A75-5684-43DD-AC18-3628113CC621}" dt="2024-12-03T19:52:43.756" v="741" actId="14100"/>
          <ac:spMkLst>
            <pc:docMk/>
            <pc:sldMk cId="3287695730" sldId="303"/>
            <ac:spMk id="3" creationId="{DDCB5053-C969-DF6A-A44B-1246EADEBDFB}"/>
          </ac:spMkLst>
        </pc:spChg>
        <pc:picChg chg="del">
          <ac:chgData name="Pr. Marcelo Augusto de Carvalho" userId="003edaac93cd75e4" providerId="LiveId" clId="{687E1A75-5684-43DD-AC18-3628113CC621}" dt="2024-12-03T19:52:13.876" v="736" actId="478"/>
          <ac:picMkLst>
            <pc:docMk/>
            <pc:sldMk cId="3287695730" sldId="303"/>
            <ac:picMk id="2" creationId="{2C4E7436-BC3B-07A4-4235-FB38D4188EED}"/>
          </ac:picMkLst>
        </pc:picChg>
        <pc:picChg chg="add mod">
          <ac:chgData name="Pr. Marcelo Augusto de Carvalho" userId="003edaac93cd75e4" providerId="LiveId" clId="{687E1A75-5684-43DD-AC18-3628113CC621}" dt="2024-12-03T19:52:14.866" v="737"/>
          <ac:picMkLst>
            <pc:docMk/>
            <pc:sldMk cId="3287695730" sldId="303"/>
            <ac:picMk id="4" creationId="{1D084763-7CCB-7C5F-D947-C4744B2D4EE0}"/>
          </ac:picMkLst>
        </pc:picChg>
      </pc:sldChg>
      <pc:sldChg chg="addSp delSp modSp add mod ord modNotesTx">
        <pc:chgData name="Pr. Marcelo Augusto de Carvalho" userId="003edaac93cd75e4" providerId="LiveId" clId="{687E1A75-5684-43DD-AC18-3628113CC621}" dt="2024-12-03T19:52:57.056" v="744" actId="1035"/>
        <pc:sldMkLst>
          <pc:docMk/>
          <pc:sldMk cId="1574628999" sldId="304"/>
        </pc:sldMkLst>
        <pc:spChg chg="mod">
          <ac:chgData name="Pr. Marcelo Augusto de Carvalho" userId="003edaac93cd75e4" providerId="LiveId" clId="{687E1A75-5684-43DD-AC18-3628113CC621}" dt="2024-12-03T19:52:57.056" v="744" actId="1035"/>
          <ac:spMkLst>
            <pc:docMk/>
            <pc:sldMk cId="1574628999" sldId="304"/>
            <ac:spMk id="3" creationId="{E385A71C-E09A-D53E-2B97-1F72D5B66E81}"/>
          </ac:spMkLst>
        </pc:spChg>
        <pc:picChg chg="del">
          <ac:chgData name="Pr. Marcelo Augusto de Carvalho" userId="003edaac93cd75e4" providerId="LiveId" clId="{687E1A75-5684-43DD-AC18-3628113CC621}" dt="2024-12-03T19:52:19.326" v="738" actId="478"/>
          <ac:picMkLst>
            <pc:docMk/>
            <pc:sldMk cId="1574628999" sldId="304"/>
            <ac:picMk id="2" creationId="{CA1F9AF7-4767-C795-719D-7ABC6E08A6DA}"/>
          </ac:picMkLst>
        </pc:picChg>
        <pc:picChg chg="add mod">
          <ac:chgData name="Pr. Marcelo Augusto de Carvalho" userId="003edaac93cd75e4" providerId="LiveId" clId="{687E1A75-5684-43DD-AC18-3628113CC621}" dt="2024-12-03T19:52:20.287" v="739"/>
          <ac:picMkLst>
            <pc:docMk/>
            <pc:sldMk cId="1574628999" sldId="304"/>
            <ac:picMk id="4" creationId="{FC39EBB7-ED90-36B2-7DE3-10F1ABAC5E45}"/>
          </ac:picMkLst>
        </pc:picChg>
      </pc:sldChg>
      <pc:sldChg chg="addSp delSp modSp add mod ord modNotesTx">
        <pc:chgData name="Pr. Marcelo Augusto de Carvalho" userId="003edaac93cd75e4" providerId="LiveId" clId="{687E1A75-5684-43DD-AC18-3628113CC621}" dt="2024-12-03T19:55:29.896" v="800" actId="1035"/>
        <pc:sldMkLst>
          <pc:docMk/>
          <pc:sldMk cId="660984291" sldId="305"/>
        </pc:sldMkLst>
        <pc:spChg chg="mod">
          <ac:chgData name="Pr. Marcelo Augusto de Carvalho" userId="003edaac93cd75e4" providerId="LiveId" clId="{687E1A75-5684-43DD-AC18-3628113CC621}" dt="2024-12-03T19:55:29.896" v="800" actId="1035"/>
          <ac:spMkLst>
            <pc:docMk/>
            <pc:sldMk cId="660984291" sldId="305"/>
            <ac:spMk id="3" creationId="{F6069D62-CA8C-2540-9E6B-20040B705AB5}"/>
          </ac:spMkLst>
        </pc:spChg>
        <pc:picChg chg="del">
          <ac:chgData name="Pr. Marcelo Augusto de Carvalho" userId="003edaac93cd75e4" providerId="LiveId" clId="{687E1A75-5684-43DD-AC18-3628113CC621}" dt="2024-12-03T19:54:24.886" v="782" actId="478"/>
          <ac:picMkLst>
            <pc:docMk/>
            <pc:sldMk cId="660984291" sldId="305"/>
            <ac:picMk id="2" creationId="{6125EA76-48E9-C376-1A74-DF228AE2926B}"/>
          </ac:picMkLst>
        </pc:picChg>
        <pc:picChg chg="add mod">
          <ac:chgData name="Pr. Marcelo Augusto de Carvalho" userId="003edaac93cd75e4" providerId="LiveId" clId="{687E1A75-5684-43DD-AC18-3628113CC621}" dt="2024-12-03T19:54:25.862" v="783"/>
          <ac:picMkLst>
            <pc:docMk/>
            <pc:sldMk cId="660984291" sldId="305"/>
            <ac:picMk id="4" creationId="{E0A2750B-8FB9-8C48-644B-A506F5E54B0B}"/>
          </ac:picMkLst>
        </pc:picChg>
      </pc:sldChg>
      <pc:sldChg chg="addSp modSp add mod">
        <pc:chgData name="Pr. Marcelo Augusto de Carvalho" userId="003edaac93cd75e4" providerId="LiveId" clId="{687E1A75-5684-43DD-AC18-3628113CC621}" dt="2024-12-06T17:35:58.054" v="950" actId="1035"/>
        <pc:sldMkLst>
          <pc:docMk/>
          <pc:sldMk cId="2815062668" sldId="306"/>
        </pc:sldMkLst>
        <pc:spChg chg="mod">
          <ac:chgData name="Pr. Marcelo Augusto de Carvalho" userId="003edaac93cd75e4" providerId="LiveId" clId="{687E1A75-5684-43DD-AC18-3628113CC621}" dt="2024-12-06T17:35:58.054" v="950" actId="1035"/>
          <ac:spMkLst>
            <pc:docMk/>
            <pc:sldMk cId="2815062668" sldId="306"/>
            <ac:spMk id="5" creationId="{2B5E4E08-3E70-213A-4CB8-2558C79BD3EF}"/>
          </ac:spMkLst>
        </pc:spChg>
        <pc:picChg chg="add mod ord">
          <ac:chgData name="Pr. Marcelo Augusto de Carvalho" userId="003edaac93cd75e4" providerId="LiveId" clId="{687E1A75-5684-43DD-AC18-3628113CC621}" dt="2024-12-03T19:45:03.817" v="598" actId="171"/>
          <ac:picMkLst>
            <pc:docMk/>
            <pc:sldMk cId="2815062668" sldId="306"/>
            <ac:picMk id="3" creationId="{A041B8FD-1429-A0B2-C1C2-71A7816A80AB}"/>
          </ac:picMkLst>
        </pc:picChg>
      </pc:sldChg>
      <pc:sldChg chg="addSp modSp add mod">
        <pc:chgData name="Pr. Marcelo Augusto de Carvalho" userId="003edaac93cd75e4" providerId="LiveId" clId="{687E1A75-5684-43DD-AC18-3628113CC621}" dt="2024-12-06T17:34:00.479" v="899" actId="6549"/>
        <pc:sldMkLst>
          <pc:docMk/>
          <pc:sldMk cId="732841053" sldId="307"/>
        </pc:sldMkLst>
        <pc:spChg chg="mod">
          <ac:chgData name="Pr. Marcelo Augusto de Carvalho" userId="003edaac93cd75e4" providerId="LiveId" clId="{687E1A75-5684-43DD-AC18-3628113CC621}" dt="2024-12-06T17:34:00.479" v="899" actId="6549"/>
          <ac:spMkLst>
            <pc:docMk/>
            <pc:sldMk cId="732841053" sldId="307"/>
            <ac:spMk id="5" creationId="{5A94B5AF-254F-AC8B-BAE3-291EE483B63A}"/>
          </ac:spMkLst>
        </pc:spChg>
        <pc:picChg chg="add mod ord">
          <ac:chgData name="Pr. Marcelo Augusto de Carvalho" userId="003edaac93cd75e4" providerId="LiveId" clId="{687E1A75-5684-43DD-AC18-3628113CC621}" dt="2024-12-03T19:45:28.637" v="602" actId="171"/>
          <ac:picMkLst>
            <pc:docMk/>
            <pc:sldMk cId="732841053" sldId="307"/>
            <ac:picMk id="3" creationId="{4103FBA7-3BFF-3BE0-9F19-469EF73282FF}"/>
          </ac:picMkLst>
        </pc:picChg>
      </pc:sldChg>
      <pc:sldChg chg="addSp modSp add mod ord">
        <pc:chgData name="Pr. Marcelo Augusto de Carvalho" userId="003edaac93cd75e4" providerId="LiveId" clId="{687E1A75-5684-43DD-AC18-3628113CC621}" dt="2024-12-03T19:45:53.560" v="608" actId="171"/>
        <pc:sldMkLst>
          <pc:docMk/>
          <pc:sldMk cId="2180190" sldId="308"/>
        </pc:sldMkLst>
        <pc:spChg chg="mod">
          <ac:chgData name="Pr. Marcelo Augusto de Carvalho" userId="003edaac93cd75e4" providerId="LiveId" clId="{687E1A75-5684-43DD-AC18-3628113CC621}" dt="2024-12-03T18:10:19.925" v="570" actId="20577"/>
          <ac:spMkLst>
            <pc:docMk/>
            <pc:sldMk cId="2180190" sldId="308"/>
            <ac:spMk id="5" creationId="{4D84534A-432A-26CC-3EB1-8003C0F22293}"/>
          </ac:spMkLst>
        </pc:spChg>
        <pc:picChg chg="add mod ord">
          <ac:chgData name="Pr. Marcelo Augusto de Carvalho" userId="003edaac93cd75e4" providerId="LiveId" clId="{687E1A75-5684-43DD-AC18-3628113CC621}" dt="2024-12-03T19:45:53.560" v="608" actId="171"/>
          <ac:picMkLst>
            <pc:docMk/>
            <pc:sldMk cId="2180190" sldId="308"/>
            <ac:picMk id="3" creationId="{7881177D-6C6A-75D9-740C-E77166BE5DAD}"/>
          </ac:picMkLst>
        </pc:picChg>
      </pc:sldChg>
      <pc:sldChg chg="addSp delSp modSp add mod ord modNotesTx">
        <pc:chgData name="Pr. Marcelo Augusto de Carvalho" userId="003edaac93cd75e4" providerId="LiveId" clId="{687E1A75-5684-43DD-AC18-3628113CC621}" dt="2024-12-03T19:56:05.876" v="802" actId="14100"/>
        <pc:sldMkLst>
          <pc:docMk/>
          <pc:sldMk cId="1058393115" sldId="309"/>
        </pc:sldMkLst>
        <pc:spChg chg="mod">
          <ac:chgData name="Pr. Marcelo Augusto de Carvalho" userId="003edaac93cd75e4" providerId="LiveId" clId="{687E1A75-5684-43DD-AC18-3628113CC621}" dt="2024-12-03T19:56:05.876" v="802" actId="14100"/>
          <ac:spMkLst>
            <pc:docMk/>
            <pc:sldMk cId="1058393115" sldId="309"/>
            <ac:spMk id="3" creationId="{E9226913-0131-EB46-A43C-F14C83D47A79}"/>
          </ac:spMkLst>
        </pc:spChg>
        <pc:picChg chg="del">
          <ac:chgData name="Pr. Marcelo Augusto de Carvalho" userId="003edaac93cd75e4" providerId="LiveId" clId="{687E1A75-5684-43DD-AC18-3628113CC621}" dt="2024-12-03T19:54:34.376" v="786" actId="478"/>
          <ac:picMkLst>
            <pc:docMk/>
            <pc:sldMk cId="1058393115" sldId="309"/>
            <ac:picMk id="2" creationId="{B3F5C0CD-5D3B-C9A9-D5A1-792691BA8DFA}"/>
          </ac:picMkLst>
        </pc:picChg>
        <pc:picChg chg="add mod">
          <ac:chgData name="Pr. Marcelo Augusto de Carvalho" userId="003edaac93cd75e4" providerId="LiveId" clId="{687E1A75-5684-43DD-AC18-3628113CC621}" dt="2024-12-03T19:54:35.296" v="787"/>
          <ac:picMkLst>
            <pc:docMk/>
            <pc:sldMk cId="1058393115" sldId="309"/>
            <ac:picMk id="4" creationId="{3873525C-E3A5-B84D-069D-D14ED9EAACB5}"/>
          </ac:picMkLst>
        </pc:picChg>
      </pc:sldChg>
      <pc:sldChg chg="addSp delSp modSp add mod modNotesTx">
        <pc:chgData name="Pr. Marcelo Augusto de Carvalho" userId="003edaac93cd75e4" providerId="LiveId" clId="{687E1A75-5684-43DD-AC18-3628113CC621}" dt="2024-12-03T19:56:21.416" v="803" actId="14100"/>
        <pc:sldMkLst>
          <pc:docMk/>
          <pc:sldMk cId="2477476091" sldId="310"/>
        </pc:sldMkLst>
        <pc:spChg chg="mod">
          <ac:chgData name="Pr. Marcelo Augusto de Carvalho" userId="003edaac93cd75e4" providerId="LiveId" clId="{687E1A75-5684-43DD-AC18-3628113CC621}" dt="2024-12-03T19:56:21.416" v="803" actId="14100"/>
          <ac:spMkLst>
            <pc:docMk/>
            <pc:sldMk cId="2477476091" sldId="310"/>
            <ac:spMk id="3" creationId="{2101034E-2F02-CBA5-9898-64D37509D5EA}"/>
          </ac:spMkLst>
        </pc:spChg>
        <pc:picChg chg="del">
          <ac:chgData name="Pr. Marcelo Augusto de Carvalho" userId="003edaac93cd75e4" providerId="LiveId" clId="{687E1A75-5684-43DD-AC18-3628113CC621}" dt="2024-12-03T19:54:41.696" v="788" actId="478"/>
          <ac:picMkLst>
            <pc:docMk/>
            <pc:sldMk cId="2477476091" sldId="310"/>
            <ac:picMk id="2" creationId="{42132897-55D6-017B-DBC9-B0FF296D5523}"/>
          </ac:picMkLst>
        </pc:picChg>
        <pc:picChg chg="add mod">
          <ac:chgData name="Pr. Marcelo Augusto de Carvalho" userId="003edaac93cd75e4" providerId="LiveId" clId="{687E1A75-5684-43DD-AC18-3628113CC621}" dt="2024-12-03T19:54:42.676" v="789"/>
          <ac:picMkLst>
            <pc:docMk/>
            <pc:sldMk cId="2477476091" sldId="310"/>
            <ac:picMk id="4" creationId="{6DE585F4-59DD-2F1E-43CE-33306475DF6F}"/>
          </ac:picMkLst>
        </pc:picChg>
      </pc:sldChg>
      <pc:sldChg chg="addSp delSp modSp add mod ord modNotesTx">
        <pc:chgData name="Pr. Marcelo Augusto de Carvalho" userId="003edaac93cd75e4" providerId="LiveId" clId="{687E1A75-5684-43DD-AC18-3628113CC621}" dt="2024-12-03T19:57:14.241" v="808" actId="6549"/>
        <pc:sldMkLst>
          <pc:docMk/>
          <pc:sldMk cId="939359901" sldId="311"/>
        </pc:sldMkLst>
        <pc:spChg chg="mod">
          <ac:chgData name="Pr. Marcelo Augusto de Carvalho" userId="003edaac93cd75e4" providerId="LiveId" clId="{687E1A75-5684-43DD-AC18-3628113CC621}" dt="2024-12-03T19:57:14.241" v="808" actId="6549"/>
          <ac:spMkLst>
            <pc:docMk/>
            <pc:sldMk cId="939359901" sldId="311"/>
            <ac:spMk id="3" creationId="{CB273F9C-2B3A-7058-5D29-6DF99EF96280}"/>
          </ac:spMkLst>
        </pc:spChg>
        <pc:picChg chg="del">
          <ac:chgData name="Pr. Marcelo Augusto de Carvalho" userId="003edaac93cd75e4" providerId="LiveId" clId="{687E1A75-5684-43DD-AC18-3628113CC621}" dt="2024-12-03T19:54:54.406" v="794" actId="478"/>
          <ac:picMkLst>
            <pc:docMk/>
            <pc:sldMk cId="939359901" sldId="311"/>
            <ac:picMk id="2" creationId="{B31F9C72-D2DA-4130-574E-E453841F816B}"/>
          </ac:picMkLst>
        </pc:picChg>
        <pc:picChg chg="add mod">
          <ac:chgData name="Pr. Marcelo Augusto de Carvalho" userId="003edaac93cd75e4" providerId="LiveId" clId="{687E1A75-5684-43DD-AC18-3628113CC621}" dt="2024-12-03T19:54:55.332" v="795"/>
          <ac:picMkLst>
            <pc:docMk/>
            <pc:sldMk cId="939359901" sldId="311"/>
            <ac:picMk id="4" creationId="{BAFF7970-F77A-E65F-4F23-0F13D013657D}"/>
          </ac:picMkLst>
        </pc:picChg>
      </pc:sldChg>
      <pc:sldChg chg="addSp modSp add mod">
        <pc:chgData name="Pr. Marcelo Augusto de Carvalho" userId="003edaac93cd75e4" providerId="LiveId" clId="{687E1A75-5684-43DD-AC18-3628113CC621}" dt="2024-12-03T19:46:27.724" v="616" actId="1076"/>
        <pc:sldMkLst>
          <pc:docMk/>
          <pc:sldMk cId="3425611833" sldId="312"/>
        </pc:sldMkLst>
        <pc:spChg chg="mod">
          <ac:chgData name="Pr. Marcelo Augusto de Carvalho" userId="003edaac93cd75e4" providerId="LiveId" clId="{687E1A75-5684-43DD-AC18-3628113CC621}" dt="2024-12-03T19:46:27.724" v="616" actId="1076"/>
          <ac:spMkLst>
            <pc:docMk/>
            <pc:sldMk cId="3425611833" sldId="312"/>
            <ac:spMk id="5" creationId="{653D9CBC-D7C3-AE1E-7A69-3ECBBD41CB5B}"/>
          </ac:spMkLst>
        </pc:spChg>
        <pc:picChg chg="add mod ord">
          <ac:chgData name="Pr. Marcelo Augusto de Carvalho" userId="003edaac93cd75e4" providerId="LiveId" clId="{687E1A75-5684-43DD-AC18-3628113CC621}" dt="2024-12-03T19:46:06.017" v="612" actId="171"/>
          <ac:picMkLst>
            <pc:docMk/>
            <pc:sldMk cId="3425611833" sldId="312"/>
            <ac:picMk id="3" creationId="{013C0848-757F-E07A-560C-E996A6042B48}"/>
          </ac:picMkLst>
        </pc:picChg>
      </pc:sldChg>
      <pc:sldChg chg="add del">
        <pc:chgData name="Pr. Marcelo Augusto de Carvalho" userId="003edaac93cd75e4" providerId="LiveId" clId="{687E1A75-5684-43DD-AC18-3628113CC621}" dt="2024-12-03T18:04:17.672" v="423" actId="47"/>
        <pc:sldMkLst>
          <pc:docMk/>
          <pc:sldMk cId="3535585918" sldId="313"/>
        </pc:sldMkLst>
      </pc:sldChg>
      <pc:sldChg chg="add del">
        <pc:chgData name="Pr. Marcelo Augusto de Carvalho" userId="003edaac93cd75e4" providerId="LiveId" clId="{687E1A75-5684-43DD-AC18-3628113CC621}" dt="2024-12-03T18:04:14.364" v="421" actId="47"/>
        <pc:sldMkLst>
          <pc:docMk/>
          <pc:sldMk cId="4242788970" sldId="314"/>
        </pc:sldMkLst>
      </pc:sldChg>
      <pc:sldChg chg="addSp delSp modSp add mod ord modNotesTx">
        <pc:chgData name="Pr. Marcelo Augusto de Carvalho" userId="003edaac93cd75e4" providerId="LiveId" clId="{687E1A75-5684-43DD-AC18-3628113CC621}" dt="2024-12-03T19:58:20.873" v="879" actId="20577"/>
        <pc:sldMkLst>
          <pc:docMk/>
          <pc:sldMk cId="2577892285" sldId="315"/>
        </pc:sldMkLst>
        <pc:spChg chg="mod">
          <ac:chgData name="Pr. Marcelo Augusto de Carvalho" userId="003edaac93cd75e4" providerId="LiveId" clId="{687E1A75-5684-43DD-AC18-3628113CC621}" dt="2024-12-03T19:58:20.873" v="879" actId="20577"/>
          <ac:spMkLst>
            <pc:docMk/>
            <pc:sldMk cId="2577892285" sldId="315"/>
            <ac:spMk id="3" creationId="{49A13FFD-7709-5B61-BC7E-826C50B2384D}"/>
          </ac:spMkLst>
        </pc:spChg>
        <pc:picChg chg="del">
          <ac:chgData name="Pr. Marcelo Augusto de Carvalho" userId="003edaac93cd75e4" providerId="LiveId" clId="{687E1A75-5684-43DD-AC18-3628113CC621}" dt="2024-12-03T19:54:59.616" v="796" actId="478"/>
          <ac:picMkLst>
            <pc:docMk/>
            <pc:sldMk cId="2577892285" sldId="315"/>
            <ac:picMk id="2" creationId="{330C03B4-0D44-216F-5B26-5F5906D2F489}"/>
          </ac:picMkLst>
        </pc:picChg>
        <pc:picChg chg="add mod">
          <ac:chgData name="Pr. Marcelo Augusto de Carvalho" userId="003edaac93cd75e4" providerId="LiveId" clId="{687E1A75-5684-43DD-AC18-3628113CC621}" dt="2024-12-03T19:55:00.546" v="797"/>
          <ac:picMkLst>
            <pc:docMk/>
            <pc:sldMk cId="2577892285" sldId="315"/>
            <ac:picMk id="4" creationId="{4ECFE9DF-8EFE-FC9C-2367-59228C612488}"/>
          </ac:picMkLst>
        </pc:picChg>
      </pc:sldChg>
      <pc:sldChg chg="add del ord">
        <pc:chgData name="Pr. Marcelo Augusto de Carvalho" userId="003edaac93cd75e4" providerId="LiveId" clId="{687E1A75-5684-43DD-AC18-3628113CC621}" dt="2024-12-03T18:04:15.991" v="422" actId="47"/>
        <pc:sldMkLst>
          <pc:docMk/>
          <pc:sldMk cId="3931500797" sldId="316"/>
        </pc:sldMkLst>
      </pc:sldChg>
      <pc:sldChg chg="add del">
        <pc:chgData name="Pr. Marcelo Augusto de Carvalho" userId="003edaac93cd75e4" providerId="LiveId" clId="{687E1A75-5684-43DD-AC18-3628113CC621}" dt="2024-12-03T18:04:12.589" v="420" actId="47"/>
        <pc:sldMkLst>
          <pc:docMk/>
          <pc:sldMk cId="3551271309" sldId="317"/>
        </pc:sldMkLst>
      </pc:sldChg>
      <pc:sldChg chg="addSp delSp modSp add mod modNotesTx">
        <pc:chgData name="Pr. Marcelo Augusto de Carvalho" userId="003edaac93cd75e4" providerId="LiveId" clId="{687E1A75-5684-43DD-AC18-3628113CC621}" dt="2024-12-03T19:54:10.966" v="781" actId="1036"/>
        <pc:sldMkLst>
          <pc:docMk/>
          <pc:sldMk cId="3324056358" sldId="318"/>
        </pc:sldMkLst>
        <pc:spChg chg="mod">
          <ac:chgData name="Pr. Marcelo Augusto de Carvalho" userId="003edaac93cd75e4" providerId="LiveId" clId="{687E1A75-5684-43DD-AC18-3628113CC621}" dt="2024-12-03T19:54:10.966" v="781" actId="1036"/>
          <ac:spMkLst>
            <pc:docMk/>
            <pc:sldMk cId="3324056358" sldId="318"/>
            <ac:spMk id="3" creationId="{2E5B236A-FF05-A9F2-3026-7DC052B4D13D}"/>
          </ac:spMkLst>
        </pc:spChg>
        <pc:picChg chg="del">
          <ac:chgData name="Pr. Marcelo Augusto de Carvalho" userId="003edaac93cd75e4" providerId="LiveId" clId="{687E1A75-5684-43DD-AC18-3628113CC621}" dt="2024-12-03T19:53:00.826" v="745" actId="478"/>
          <ac:picMkLst>
            <pc:docMk/>
            <pc:sldMk cId="3324056358" sldId="318"/>
            <ac:picMk id="2" creationId="{D494F951-1CD5-20FE-ECBA-88F9E1AE640C}"/>
          </ac:picMkLst>
        </pc:picChg>
        <pc:picChg chg="add mod">
          <ac:chgData name="Pr. Marcelo Augusto de Carvalho" userId="003edaac93cd75e4" providerId="LiveId" clId="{687E1A75-5684-43DD-AC18-3628113CC621}" dt="2024-12-03T19:53:01.786" v="746"/>
          <ac:picMkLst>
            <pc:docMk/>
            <pc:sldMk cId="3324056358" sldId="318"/>
            <ac:picMk id="4" creationId="{A6AC65B2-7DE0-044E-CACB-68F3AEBFCB63}"/>
          </ac:picMkLst>
        </pc:picChg>
      </pc:sldChg>
      <pc:sldChg chg="addSp delSp modSp add mod modNotesTx">
        <pc:chgData name="Pr. Marcelo Augusto de Carvalho" userId="003edaac93cd75e4" providerId="LiveId" clId="{687E1A75-5684-43DD-AC18-3628113CC621}" dt="2024-12-03T19:55:45.962" v="801" actId="14100"/>
        <pc:sldMkLst>
          <pc:docMk/>
          <pc:sldMk cId="1091401406" sldId="319"/>
        </pc:sldMkLst>
        <pc:spChg chg="mod">
          <ac:chgData name="Pr. Marcelo Augusto de Carvalho" userId="003edaac93cd75e4" providerId="LiveId" clId="{687E1A75-5684-43DD-AC18-3628113CC621}" dt="2024-12-03T19:55:45.962" v="801" actId="14100"/>
          <ac:spMkLst>
            <pc:docMk/>
            <pc:sldMk cId="1091401406" sldId="319"/>
            <ac:spMk id="3" creationId="{9C009EBB-7A15-6EAD-FF8E-137F0B35D48F}"/>
          </ac:spMkLst>
        </pc:spChg>
        <pc:picChg chg="del">
          <ac:chgData name="Pr. Marcelo Augusto de Carvalho" userId="003edaac93cd75e4" providerId="LiveId" clId="{687E1A75-5684-43DD-AC18-3628113CC621}" dt="2024-12-03T19:54:29.676" v="784" actId="478"/>
          <ac:picMkLst>
            <pc:docMk/>
            <pc:sldMk cId="1091401406" sldId="319"/>
            <ac:picMk id="2" creationId="{3496EF39-9E40-7D53-E8EB-BA66C0A37C8C}"/>
          </ac:picMkLst>
        </pc:picChg>
        <pc:picChg chg="add mod">
          <ac:chgData name="Pr. Marcelo Augusto de Carvalho" userId="003edaac93cd75e4" providerId="LiveId" clId="{687E1A75-5684-43DD-AC18-3628113CC621}" dt="2024-12-03T19:54:30.566" v="785"/>
          <ac:picMkLst>
            <pc:docMk/>
            <pc:sldMk cId="1091401406" sldId="319"/>
            <ac:picMk id="4" creationId="{8648B521-8DDC-90E1-DB11-159EE6F09FEC}"/>
          </ac:picMkLst>
        </pc:picChg>
      </pc:sldChg>
      <pc:sldChg chg="addSp delSp modSp add mod modNotesTx">
        <pc:chgData name="Pr. Marcelo Augusto de Carvalho" userId="003edaac93cd75e4" providerId="LiveId" clId="{687E1A75-5684-43DD-AC18-3628113CC621}" dt="2024-12-03T19:56:29.196" v="804" actId="14100"/>
        <pc:sldMkLst>
          <pc:docMk/>
          <pc:sldMk cId="2511835647" sldId="320"/>
        </pc:sldMkLst>
        <pc:spChg chg="mod">
          <ac:chgData name="Pr. Marcelo Augusto de Carvalho" userId="003edaac93cd75e4" providerId="LiveId" clId="{687E1A75-5684-43DD-AC18-3628113CC621}" dt="2024-12-03T19:56:29.196" v="804" actId="14100"/>
          <ac:spMkLst>
            <pc:docMk/>
            <pc:sldMk cId="2511835647" sldId="320"/>
            <ac:spMk id="3" creationId="{056EC001-2A52-D462-3811-398FA0B91B4C}"/>
          </ac:spMkLst>
        </pc:spChg>
        <pc:picChg chg="del">
          <ac:chgData name="Pr. Marcelo Augusto de Carvalho" userId="003edaac93cd75e4" providerId="LiveId" clId="{687E1A75-5684-43DD-AC18-3628113CC621}" dt="2024-12-03T19:54:46.006" v="790" actId="478"/>
          <ac:picMkLst>
            <pc:docMk/>
            <pc:sldMk cId="2511835647" sldId="320"/>
            <ac:picMk id="2" creationId="{0CFC8F8E-2B42-1EC4-8943-FAD4AF8A1D12}"/>
          </ac:picMkLst>
        </pc:picChg>
        <pc:picChg chg="add mod">
          <ac:chgData name="Pr. Marcelo Augusto de Carvalho" userId="003edaac93cd75e4" providerId="LiveId" clId="{687E1A75-5684-43DD-AC18-3628113CC621}" dt="2024-12-03T19:54:46.916" v="791"/>
          <ac:picMkLst>
            <pc:docMk/>
            <pc:sldMk cId="2511835647" sldId="320"/>
            <ac:picMk id="4" creationId="{77EA13ED-8963-AD7E-37AB-3302EF9528E5}"/>
          </ac:picMkLst>
        </pc:picChg>
      </pc:sldChg>
      <pc:sldChg chg="addSp delSp modSp add mod modNotesTx">
        <pc:chgData name="Pr. Marcelo Augusto de Carvalho" userId="003edaac93cd75e4" providerId="LiveId" clId="{687E1A75-5684-43DD-AC18-3628113CC621}" dt="2024-12-03T19:56:45.716" v="806" actId="14100"/>
        <pc:sldMkLst>
          <pc:docMk/>
          <pc:sldMk cId="3005217142" sldId="321"/>
        </pc:sldMkLst>
        <pc:spChg chg="mod">
          <ac:chgData name="Pr. Marcelo Augusto de Carvalho" userId="003edaac93cd75e4" providerId="LiveId" clId="{687E1A75-5684-43DD-AC18-3628113CC621}" dt="2024-12-03T19:56:45.716" v="806" actId="14100"/>
          <ac:spMkLst>
            <pc:docMk/>
            <pc:sldMk cId="3005217142" sldId="321"/>
            <ac:spMk id="3" creationId="{A20A3B46-05AA-F0F4-9941-E10393F8B763}"/>
          </ac:spMkLst>
        </pc:spChg>
        <pc:picChg chg="del">
          <ac:chgData name="Pr. Marcelo Augusto de Carvalho" userId="003edaac93cd75e4" providerId="LiveId" clId="{687E1A75-5684-43DD-AC18-3628113CC621}" dt="2024-12-03T19:54:50.170" v="792" actId="478"/>
          <ac:picMkLst>
            <pc:docMk/>
            <pc:sldMk cId="3005217142" sldId="321"/>
            <ac:picMk id="2" creationId="{03BE3A91-1130-4177-A68B-65EED19273D6}"/>
          </ac:picMkLst>
        </pc:picChg>
        <pc:picChg chg="add mod">
          <ac:chgData name="Pr. Marcelo Augusto de Carvalho" userId="003edaac93cd75e4" providerId="LiveId" clId="{687E1A75-5684-43DD-AC18-3628113CC621}" dt="2024-12-03T19:54:51.115" v="793"/>
          <ac:picMkLst>
            <pc:docMk/>
            <pc:sldMk cId="3005217142" sldId="321"/>
            <ac:picMk id="4" creationId="{DBBBCF9C-81EB-B028-FA00-F8EEADA9C0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11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B7F90-A3EC-88A8-BAE8-8B576C919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443A139-A0B2-2AA0-B834-147D3DC7A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1B57A67-8AD7-E556-E825-31B22DC61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D19CDD-3685-31A5-BD2A-E90249380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63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4B710-3F3E-E406-DF1D-57110C66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15ABED-2E4A-FE95-BDDF-3D3D86239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12BEC0-D016-1F74-7E87-6BBE5F630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Estava ele a partir da terra de seus pais, para nunca mais voltar, e levou consigo tudo o que tinha, “a sua fazenda, que haviam adquirido, e as almas que lhe acresceram em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Harã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”. Gênesis 12:5. Entre estas achavam-se muitos que eram levados por considerações mais elevadas do que as de serviço ou interesse particular. Durante sua permanência em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Harã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tanto Abraão como Sara haviam levado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outros à adoração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ao culto do verdadeiro Deus. Estes apegaram-se à casa do patriarca, e o acompanharam à terra da promessa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lugar em que se detiveram a princípio foi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Siquém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Achavam-se estabelecidos nos bosques os altares dos deuses falsos, e sacrifícios humanos eram oferecidos nos lugares altos que ficavam próximos. Conquanto ele se apegasse à promessa divina, não foi sem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angustiosos pressentimentos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armou sua tenda.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5115B5-AC68-B1BB-FDA7-F3A8E5733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472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3C851-E71A-BD6B-747F-88D8763A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BC88F6-C3E6-DAAE-8732-BD7160E28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9556AB-A741-4786-A002-28C5BA08F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12:7. Sua fé fortaleceu-se pela certeza de que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presença divina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estava com ele, de que ele não fora abandonado nas mãos dos ímpios. Ainda como um peregrino, logo se mudou para um lugar próximo de Betel, e de novo construiu um altar, e invocou o nome do Senhor.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Abraão, o amigo de Deus, dá-nos um digno exemplo. A sua vida foi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vida de oração.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Onde quer que ele armasse a tenda, junto construía o altar, convocando todos os que faziam parte de seu acampamento para o sacrifício da manhã e da tarde. Quando a tenda era removida, o altar ficava. Nos anos subsequentes, houve os que entre os cananeus errantes receberam instrução de Abraão; e, quando quer que um desses vinha àquele altar, sabia quem havia estado ali antes; e, depois de armar a tenda, reparava o altar, e ali adorava o Deus vivo.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33A70F-850D-3AEF-41D5-6F98B8D1B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0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34555-8CD7-E4A8-C845-853239E1A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B9243A-68A5-F839-16AC-0871ABE81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66908F-CA7B-5728-44B4-7F506CA58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9B7169-B459-F8D5-AB7C-B490D55F6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780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D026-5406-E8E8-CE3C-2AA29AD8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39EFEA-62E8-5DC0-4D22-8666A6B4F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109ABB5-BE98-100F-6581-318C592BD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novo foi provada sua fé. Os céus retiveram a chuva, cessaram os ribeiros de correr nos vales, e a relva secou-se nas planícies.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escapar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fome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desceu ao Egito. Não abandonou Canaã, nem, em sua situação angustiosa, voltou para a Caldéia, donde viera, e onde não havia falta de pão; mas buscou um refúgio temporário tão perto quanto possível da terra da promessa, tencionando voltar em breve para o lugar em que Deus o colocara.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 em Sua providência trouxera esta prova a Abraão a fim de lhe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ensinar lições de submissão, paciência e fé,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lições que deveriam ser registradas para benefício de todos os que mais tarde fossem chamados a suportar a aflição.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BBB3A3-4895-CC04-067C-C7F364671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54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EF26-C64D-360B-A743-1683E878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01D31E-F188-DEB9-006F-907147790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945907-B888-C538-64E8-AEFD1ABBD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F55118-852B-5417-B294-1D6D9F887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576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D9B3C-E8AA-488D-59F3-74E2443B4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3B3CD87-5EDE-94C4-F2BE-11C32C4B0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0F302E9-EE0E-4DDA-C151-14E7F861B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dirige Seus filhos por um caminho que eles não conhecem; mas não Se esquece dos que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põem a confiança, nem os rejeita. Permitiu que a aflição sobreviesse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Jó,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mas não o abandonou. Consentiu que o amado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fosse exilado para a solitária ilha de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Patmos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mas o Filho de Deus o encontrou ali, e sua visão esteve repleta de cenas de glória imortal.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permite que as provações assaltem Seu povo, a fim de que pela sua constância e obediência possam eles mesmos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enriquecer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espiritualmente, e possa o seu exemplo ser uma fonte de força aos outros. Jeremias 29:11.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3940FD-4479-1B6B-E5F3-49B12B9E7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762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0252-3224-C1DF-EA67-153D7B85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D3F16A-9B97-FBB7-4D59-8BBB0BCB9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A31223-BD95-5C9C-4356-995E51608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mesmas provações que da maneira mais severa provam a nossa fé, e fazem parecer que Deus nos abandonou, devem levar-nos para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mais perto de Cristo,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que possamos depor todos os nossos fardos a Seus pés, e experimentar a paz que Ele, em troca, nos dará.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sempre tem provado o Seu povo na fornalha da aflição. É no calor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fornalha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a escória se separa do verdadeiro ouro do caráter cristão. Jesus vigia a prova; Ele sabe o que é necessário para purificar o precioso metal, para que este possa refletir o brilho de Seu amor.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FF6E21-4CF7-3D17-0E36-848DC3B12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98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8A4E-EF19-65C8-83A7-9FCDA8B28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FC7742B-F328-F03D-D424-FD04873DF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B90148E-B204-DD88-F60A-A261A9F35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por meio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sofrimentos severos,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decisivos, que Deus disciplina Seus servos. Ele vê que alguns têm capacidades que poderão ser empregadas no avançamento de Sua obra, e põe tais pessoas à prova; em Sua providência Ele as leva a posições que provem seu caráter, e revelem defeitos e fraquezas que têm estado ocultas ao seu próprio conhecimento.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Dá-lhes oportunidade para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corrigirem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tais defeitos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adaptarem-se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Seu serviço. Mostra-lhes suas fraquezas, e os ensina a buscar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apoio. São educados, adestrados, disciplinados, preparados para desempenharem o grandioso propósito para o qual lhes foram dadas as suas capacidades.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D566D3-7E78-40BA-635A-F3AEB509F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022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D041-49C0-9F9A-1977-9E804794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DA4A57-29A9-5BF5-DFA4-188D914A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59D7BB-C313-B4AC-EFEB-5E4BB02C8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511C15-ABDC-FD13-39F3-3E4E6FEAF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18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9EF6C-1FD6-AEED-14E1-5C7C5880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F6218F6-5642-B97D-BD20-D3024AC8F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CFC78D-760F-2D3C-A380-310981B2E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Egito, Abraão deu prova de que não estava livre de fraqueza e imperfeição humana. Ocultando o fato de que Sara era sua esposa, evidenciou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desconfiança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no cuidado divino, falta daquela fé e coragem sublime tão frequente e nobremente exemplificada em sua vida. [...]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 ocultação da verdadeira relação entre eles, era engano. Nenhum desvio da estrita integridade pode encontrar a aprovação de Deus. Devido à falta de fé por parte de Abraão, Sara foi posta em grande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perigo.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rei do Egito, sendo informado de sua beleza, fez com que ela fosse levada ao seu palácio, tencionando fazer dela sua esposa.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o Senhor, em Sua grande misericórdia,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protegeu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Sara, enviando juízos sobre a casa real. Por este meio o rei soube a verdade a tal respeito; e, indignado pelo engano praticado para com ele, reprovou Abraão. Gênesis 12:18, 19.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301B96-81D0-F8D7-5ACD-5B04B699B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333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FF322-51E4-EB95-7877-89D4D13D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3B5372-9CA0-6BD9-FCD0-4BE0C9D60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200F65-B500-F7E5-5C12-BD07B0AF6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269113-7392-6B97-B19B-821F54C94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597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B1F55-44ED-7E3A-0BCD-0BECA769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D74ECE-72BC-B3AC-0589-842E713CF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62D6A7-25FE-EBD8-4867-D54BCF241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esse tempo fizeram-se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proibiam aos egípcios relações tais com os pastores estrangeiros que os levassem a ter familiaridade para comerem ou beberem com 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Abraão ficasse no Egito, sua crescente riqueza e honra seriam de molde a despertar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 cobiça dos egípcios, e algum agravo lhe poderia ser feito, pelo qual o rei seria considerado como responsável, e o qual de novo poderia acarretar juízos sobre a casa real.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advertência feita a Faraó demonstrou ser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proteção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Abraão em suas relações posteriores com os povos gentios; pois tal coisa não pode ser conservada em segredo, e viu-se que o Deus que Abraão adorava, protegeria a Seu servo, e que qualquer mal a ele feito seria vingado. Coisa perigosa é ocasionar dano a um dos filhos do Rei do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CAC67C-1AEF-7419-A89A-52C7F03AF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141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tem um lugar para você: aceite Seu chamado!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JUVENIL, 2004-141, CPB, TATUÍ, SP –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LUGAR PARA VOCÊ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"Eu te remi; chamei-te pelo teu nome, tu és Meu." Isaías 43:1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Alexandre, 15 anos de idade, estava ali, em seu lar tropical na índia Ocidental, e sonhava com o futuro vendo o pôr do Sol. No dia seguinte ele viajaria de navio para a América e para a aventura! Teria alguma coisa a mostrar ao povo desta pequena ilha. Tornar-se-ia alguém importante. Teria um lugar na vida. Nascido a 11 de janeiro de 1755, Alexandre Hamilton tinha uma vida dura e difícil. Seu pai entrara em bancarrota e deixara a família. A mãe morrera quando ele ainda era pequeno. Durante vários anos ele trabalhou como empregado no escritório de contabilidade de seu tio. Agora sua grande oportunidade havia chegado. Ele estava praticamente a caminho da América a fim de estudar Direito. Logo depois de haver chegado a Nova lorque começou a guerra revolucionária. Alexandre deixou a escola para se juntar aos rebeldes. Não levou muito tempo e foi feito capitão de artilharia, e estava trabalhando duramente para abrir uma trincheira quando sentiu que alguém o estava observando. Ergueu a cabeça e deu com o general George Washington. - Tenho-o estado observando faz algum tempo, Alexandre - o comandante disse. - Gosto de ver o modo como você assume as tarefas que lhe são entregues. Quero que seja meu assistente. Alexandre fez um trabalho tão bom que logo depois foi promovido à tenente-coronel. Quando Washington se tornou presidente dos Estados Unidos, escolheu Alexandre Hamilton para secretário do tesouro. Assim como o jovem de 15 anos, Alexandre, você também sonha com o futuro. Como será ele? Você se imagina médico, engenheiro, piloto de avião, diretor de colégio. Exatamente agora você não pode saber o que virá a ser. Mas de uma coisa você pode estar certo; Deus o está observando. Ele sabe o seu nome e conhece seus talentos. Tem conhecimento de como você desempenha as pequenas tarefas que lhe são atribuídas, e tem um plano em sua vida. “Tão como nos está preparando um lugar nas mansões celestes, há também um lugar designado aqui na Terra, onde devemos trabalhar para Deus. - Parábolas de Jesus, pp. 327. Um dia o Comandante celestial virá a você e lhe dirá: "Quero que você trabalhe para Mim." Está você pronto para ocupar o lugar que o Céu lhe designar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dispersão de Babel, a idolatria tornou-se novamente quase universal, e o Senhor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deixou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afinal os empedernidos transgressores que seguissem seus maus caminhos, enquanto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escolheu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Abraão, da linhagem de Sem, e o fez guardador de Sua lei para as gerações futuras.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a verdadeira fé não devia extinguir-se. Deus sempre preservou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remanescente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O servir. Adão, Sete, Enoque, Matusalém, Noé, Sem, em linha ininterrupta, preservaram, de época em época, as preciosas revelações de Sua vontade. O filho de Terá se tornou o herdeiro deste sagrado depósito.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comunicou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Sua vontade a Abraão, e deu-lhe um conhecimento distinto das exigências de Sua lei, e da salvação que se realizaria por meio de Cristo.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404B-0B8C-8EE4-E381-E2C976423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ED8C076-4FB8-EE33-7092-37DA36932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7ABB23-808E-F52C-9C29-EC8E9A74A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7AB97B-2C9C-F98F-910E-D304FA044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79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5B39-776F-8E09-D74F-8282489D2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3437905-3291-5C04-68C4-C766EF400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170FD6-A681-E28E-D1AA-2586A6281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feita a Abraão a promessa de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posteridade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numerosa e de grandeza nacional, promessa especialmente acatada pelo povo daquela época: Gênesis 12:2, 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Contudo, como primeira condição de cumprimento, deveria haver uma prova para a fé;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sacrifício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 exigido. Gênesis 12:1. A fim de que Deus o pudesse habilitar para a sua grande obra, como guardador dos oráculos sagrados, Abraão devia desligar-se das relações de sua vida anterior.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Devia habitar entre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estranhos.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não podia nem mesmo explicar sua maneira de proceder, de modo que fosse compreendido por seus amigos. As coisas espirituais são discernidas espiritualmente, e seus intuitos e ações não eram entendidos por seus parentes idólatras.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B14107-B899-6A53-FB48-B6F2C3D92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73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AA5B-286B-B219-EF23-A10DCDCE8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9ACE10-90A9-9122-25DC-3EB0ECD51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DDE513-9FC4-3B01-020A-ED092F599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370CD1-59EC-2CBA-23F0-58AEE2624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395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72C9-FC55-16F9-BC01-94A0C070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9D713B1-09A8-215A-ABA7-FEF9E35D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EE9194-D6AB-42A4-015C-FBC595986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Aquela obediência expedita de Abraão é uma das provas mais notáveis de fé a serem encontradas em toda Bíblia. Confiando na promessa divina,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 a menor garantia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exterior de seu cumprimento, abandonou o lar, os parentes e a terra natal, e saiu, sem saber para onde, a fim de seguir aonde Deus o levasse.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Fortes laços havia para o prender ao seu país, seus parentes, seu lar. Ele, porém,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hesitou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obedecer ao chamado. Não teve perguntas a fazer concernentes à terra da promessa — se o solo era fértil, e o clima saudável, se o território oferecia um ambiente agradável, e proporcionaria oportunidades para se acumularem riquezas. Deus falara, e Seu servo devia obedecer; o lugar mais feliz da Terra para ele seria aquele em que Deus quisesse que ele se achasse.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01997E-9AA1-3EA5-FA14-B802A253A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17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7DC97-37D0-00FC-FCDD-D2B14C93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DCFB8F-CA3F-0831-DB4B-3DD9B017B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493E3E-C2B8-5748-8584-5C0690494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ainda são provados como o foi Abraão. Não ouvem a voz de Deus falando diretamente do Céu, mas Ele os chama pelos ensinos de Sua Palavra e acontecimentos de Sua providência. Pode ser-lhes exigido abandonarem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carreira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promete riqueza e honra, deixarem associações agradáveis e proveitosas, e separarem-se dos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parentes,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entrarem naquilo que parece ser apenas uma senda de abnegação, dificuldades e sacrifícios.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tem uma obra para eles fazerem; mas uma vida de comodidade, e a influência de amigos e parentes,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embaraçariam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desenvolvimento dos traços essenciais para a sua realização. Ele os chama para fora das influências e auxílio humanos, e os leva a sentirem a necessidade de Seu auxílio, e a confiarem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somente, para que Ele possa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revelar-Se-lhes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Quem está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pronto,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 chamado da Providência, para renunciar planos acariciados e relações familiares? Quem aceitará novos deveres e entrará em campos não experimentados, fazendo a obra de Deus com um coração firme e voluntário, considerando por amor a Cristo suas perdas como ganho?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77DF47-74D5-AB59-963A-05F2DF7D1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98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hapéu&#10;&#10;Descrição gerada automaticamente">
            <a:extLst>
              <a:ext uri="{FF2B5EF4-FFF2-40B4-BE49-F238E27FC236}">
                <a16:creationId xmlns:a16="http://schemas.microsoft.com/office/drawing/2014/main" id="{1516A85D-6F15-B0B3-5D23-8D3C978C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888583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O Chamado de Abraão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11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9FF58-A385-EFC4-6229-2FE5ED09C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pousando para foto&#10;&#10;Descrição gerada automaticamente">
            <a:extLst>
              <a:ext uri="{FF2B5EF4-FFF2-40B4-BE49-F238E27FC236}">
                <a16:creationId xmlns:a16="http://schemas.microsoft.com/office/drawing/2014/main" id="{58F5A63E-2188-5667-0E93-CC4B22D1C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AE4C7B4-E585-8CFD-149F-5E6C87FC742D}"/>
              </a:ext>
            </a:extLst>
          </p:cNvPr>
          <p:cNvSpPr/>
          <p:nvPr/>
        </p:nvSpPr>
        <p:spPr>
          <a:xfrm>
            <a:off x="0" y="560048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Traços Diários do Caráter de Abraão?</a:t>
            </a:r>
          </a:p>
        </p:txBody>
      </p:sp>
    </p:spTree>
    <p:extLst>
      <p:ext uri="{BB962C8B-B14F-4D97-AF65-F5344CB8AC3E}">
        <p14:creationId xmlns:p14="http://schemas.microsoft.com/office/powerpoint/2010/main" val="147580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B2E77-469B-8F1B-C64B-3AA06CAC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C500EE-ED41-71DF-7A0A-3F5CB94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069D62-CA8C-2540-9E6B-20040B705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96111"/>
            <a:ext cx="7818828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12:5. Entre estas achavam-se muitos que eram levados por considerações mais elevadas do que as de serviço ou interesse particular. Durante sua permanência em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Harã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tanto Abraão como Sara haviam levado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outros à adoração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ao culto do verdadeiro Deus. Estes apegaram-se à casa do patriarca, e o acompanharam à terra da promessa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lugar em que se detiveram a princípio foi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Siquém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Achavam-se estabelecidos nos bosques os altares dos deuses falsos, e sacrifícios humanos eram oferecidos nos lugares altos que ficavam próximos. Conquanto ele se apegasse à promessa divina, não foi sem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angustiosos pressentimentos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armou sua tenda.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E0A2750B-8FB9-8C48-644B-A506F5E54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098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9DADD-0E42-AB04-BED6-7604076BE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2A13D1-ACD3-3085-ED41-7FC1BBE7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009EBB-7A15-6EAD-FF8E-137F0B35D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53263"/>
            <a:ext cx="7933129" cy="6608608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12:7. Sua fé fortaleceu-se pela certeza de que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presença divina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estava com ele, de que ele não fora abandonado nas mãos dos ímpios. Ainda como um peregrino, logo se mudou para um lugar próximo de Betel, e de novo construiu um altar, e invocou o nome do Senhor.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sua vida foi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vida de oração.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Onde quer que ele armasse a tenda, junto construía o altar, convocando todos os que faziam parte de seu acampamento para o sacrifício da manhã e da tarde. Quando a tenda era removida, o altar ficava. </a:t>
            </a: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ouve os que entre os cananeus errantes receberam instrução de Abraão; e, quando quer que um desses vinha àquele altar, depois de armar a tenda, reparava o altar, e ali adorava o Deus vivo.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8648B521-8DDC-90E1-DB11-159EE6F0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140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EC93-9307-3920-AE94-09294F784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camisa azul&#10;&#10;Descrição gerada automaticamente">
            <a:extLst>
              <a:ext uri="{FF2B5EF4-FFF2-40B4-BE49-F238E27FC236}">
                <a16:creationId xmlns:a16="http://schemas.microsoft.com/office/drawing/2014/main" id="{A041B8FD-1429-A0B2-C1C2-71A7816A8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B5E4E08-3E70-213A-4CB8-2558C79BD3EF}"/>
              </a:ext>
            </a:extLst>
          </p:cNvPr>
          <p:cNvSpPr/>
          <p:nvPr/>
        </p:nvSpPr>
        <p:spPr>
          <a:xfrm>
            <a:off x="0" y="571478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Deus Permite Que Passemos Por Provações?</a:t>
            </a:r>
          </a:p>
        </p:txBody>
      </p:sp>
    </p:spTree>
    <p:extLst>
      <p:ext uri="{BB962C8B-B14F-4D97-AF65-F5344CB8AC3E}">
        <p14:creationId xmlns:p14="http://schemas.microsoft.com/office/powerpoint/2010/main" val="281506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67DCB2-9A1A-384D-C881-1924A619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C3A6832-D62C-06BF-BDC8-5B53A384A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226913-0131-EB46-A43C-F14C83D47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53263"/>
            <a:ext cx="7804540" cy="6608608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novo foi provada sua fé. Os céus retiveram a chuva, e a relva secou-se nas planícies.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escapar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fome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desceu ao Egito. Não abandonou Canaã, nem, em sua situação angustiosa, voltou para a Caldéia, donde viera, e onde não havia falta de pão; mas buscou um refúgio temporário tão perto quanto possível da terra da promessa, tencionando voltar em breve para o lugar em que Deus o colocara.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 em Sua providência trouxera esta prova a Abraão a fim de lhe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ensinar lições de submissão, paciência e fé,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lições que deveriam ser registradas para benefício de todos os que mais tarde fossem chamados a suportar a aflição.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3873525C-E3A5-B84D-069D-D14ED9EAA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839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8572-BA25-DD3B-9095-14DBE8DE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 de rosto de homem visto de perto&#10;&#10;Descrição gerada automaticamente">
            <a:extLst>
              <a:ext uri="{FF2B5EF4-FFF2-40B4-BE49-F238E27FC236}">
                <a16:creationId xmlns:a16="http://schemas.microsoft.com/office/drawing/2014/main" id="{4103FBA7-3BFF-3BE0-9F19-469EF7328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A94B5AF-254F-AC8B-BAE3-291EE483B63A}"/>
              </a:ext>
            </a:extLst>
          </p:cNvPr>
          <p:cNvSpPr/>
          <p:nvPr/>
        </p:nvSpPr>
        <p:spPr>
          <a:xfrm>
            <a:off x="314325" y="2828835"/>
            <a:ext cx="595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Deus Quer nos Ensinar Com as Provações?</a:t>
            </a:r>
          </a:p>
        </p:txBody>
      </p:sp>
    </p:spTree>
    <p:extLst>
      <p:ext uri="{BB962C8B-B14F-4D97-AF65-F5344CB8AC3E}">
        <p14:creationId xmlns:p14="http://schemas.microsoft.com/office/powerpoint/2010/main" val="732841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D9805-2114-A2A2-2567-EBF9E61D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3973E7-529F-8406-0935-FDB5D2382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01034E-2F02-CBA5-9898-64D37509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296143"/>
            <a:ext cx="7704528" cy="63475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dirige Seus filhos por um caminho que eles não conhecem; mas não Se esquece dos que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põem a confiança, nem os rejeita. Permitiu que a aflição sobreviesse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Jó,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mas não o abandonou. Consentiu que o amado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fosse exilado para a solitária ilha de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Patmos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mas o Filho de Deus o encontrou ali, e sua visão esteve repleta de cenas de glória imortal.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permite que as provações assaltem Seu povo, a fim de que pela sua constância e obediência possam eles mesmos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enriquecer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espiritualmente, e possa o seu exemplo ser uma fonte de força aos outros. Jeremias 29:11.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6DE585F4-59DD-2F1E-43CE-33306475D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747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DF112-4213-B1A5-92D5-D08BEF97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991DE19-97BE-E136-B1D8-C4054B10E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6EC001-2A52-D462-3811-398FA0B91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596191"/>
            <a:ext cx="7647378" cy="587605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mesmas provações que da maneira mais severa provam a nossa fé, e fazem parecer que Deus nos abandonou, devem levar-nos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mais perto de Cristo,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que possamos depor todos os nossos fardos a Seus pés, e experimentar a paz que Ele, em troca, nos dará.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sempre tem provado o Seu povo na fornalha da aflição. É no calor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fornalha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a escória se separa do verdadeiro ouro do caráter cristão. Jesus vigia a prova; Ele sabe o que é necessário para purificar o precioso metal, para que este possa refletir o brilho de Seu amor.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77EA13ED-8963-AD7E-37AB-3302EF952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1835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4FCC76-1367-4BD8-85C9-CDA6C25D7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1D6518-9B27-AAC2-F65D-14518BC36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0A3B46-05AA-F0F4-9941-E10393F8B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00007"/>
            <a:ext cx="7775965" cy="66008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por meio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sofrimentos severos,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decisivos, que Deus disciplina Seus servos. Ele vê que alguns têm capacidades que poderão ser empregadas no avançamento de Sua obra, e põe tais pessoas à prova; em Sua providência Ele as leva a posições que provem seu caráter, e revelem defeitos e fraquezas que têm estado ocultas ao seu próprio conhecimento.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Dá-lhes oportunidade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corrigirem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tais defeitos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adaptarem-se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Seu serviço. Mostra-lhes suas fraquezas, e os ensina a buscar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apoio. São educados, adestrados, disciplinados, preparados para desempenharem o grandioso propósito para o qual lhes foram dadas as suas capacidades.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DBBBCF9C-81EB-B028-FA00-F8EEADA9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521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0AAD-B49D-2694-02BA-4551451D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rtando o cabelo de outra pessoa&#10;&#10;Descrição gerada automaticamente com confiança baixa">
            <a:extLst>
              <a:ext uri="{FF2B5EF4-FFF2-40B4-BE49-F238E27FC236}">
                <a16:creationId xmlns:a16="http://schemas.microsoft.com/office/drawing/2014/main" id="{7881177D-6C6A-75D9-740C-E77166BE5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D84534A-432A-26CC-3EB1-8003C0F22293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Nossa Falta de Fé Pode Ocasionar?</a:t>
            </a:r>
          </a:p>
        </p:txBody>
      </p:sp>
    </p:spTree>
    <p:extLst>
      <p:ext uri="{BB962C8B-B14F-4D97-AF65-F5344CB8AC3E}">
        <p14:creationId xmlns:p14="http://schemas.microsoft.com/office/powerpoint/2010/main" val="218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12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30484-9308-5B38-4ADB-628CC2EB3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5E102E-2472-6F30-F23F-E82A8FE21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273F9C-2B3A-7058-5D29-6DF99EF96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24687"/>
            <a:ext cx="7747390" cy="6608608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Egito, Abraão deu prova de que não estava livre de fraqueza e imperfeição humana. Ocultando o fato de que Sara era sua esposa, evidenciou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desconfiança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no cuidado divino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 ocultação da verdadeira relação entre eles, era engano. Nenhum desvio da estrita integridade pode encontrar a aprovação de Deus. Devido à falta de fé por parte de Abraão, Sara foi posta em grande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perigo.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rei do Egito, sendo informado de sua beleza, fez com que ela fosse levada ao seu palácio, tencionando fazer dela sua esposa.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o Senhor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protegeu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Sara, enviando juízos sobre a casa real. Por este meio o rei soube a verdade a tal respeito; e, indignado pelo engano praticado para com ele, reprovou Abraão.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BAFF7970-F77A-E65F-4F23-0F13D0136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935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61581-A19B-20B2-0B24-A53C09E02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óculos de sol&#10;&#10;Descrição gerada automaticamente">
            <a:extLst>
              <a:ext uri="{FF2B5EF4-FFF2-40B4-BE49-F238E27FC236}">
                <a16:creationId xmlns:a16="http://schemas.microsoft.com/office/drawing/2014/main" id="{013C0848-757F-E07A-560C-E996A6042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53D9CBC-D7C3-AE1E-7A69-3ECBBD41CB5B}"/>
              </a:ext>
            </a:extLst>
          </p:cNvPr>
          <p:cNvSpPr/>
          <p:nvPr/>
        </p:nvSpPr>
        <p:spPr>
          <a:xfrm>
            <a:off x="6643688" y="2705725"/>
            <a:ext cx="50053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Protege Seu Servo?</a:t>
            </a:r>
          </a:p>
        </p:txBody>
      </p:sp>
    </p:spTree>
    <p:extLst>
      <p:ext uri="{BB962C8B-B14F-4D97-AF65-F5344CB8AC3E}">
        <p14:creationId xmlns:p14="http://schemas.microsoft.com/office/powerpoint/2010/main" val="342561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0E0021-6E1F-A7E7-C5CE-4C50FCFFB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3E073AA-F6BD-427A-4304-05CF9A32E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A13FFD-7709-5B61-BC7E-826C50B2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53263"/>
            <a:ext cx="7847403" cy="6608608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izeram-se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proibiam aos egípcios relações tais com os pastores estrangeiros que os levassem a ter familiaridade para comerem ou beberem com eles.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Abraão ficasse no Egito, sua crescente riqueza e honra seriam de molde a despertar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 cobiça dos egípcios, e algum agravo lhe poderia ser feito, pelo qual o rei seria considerado como responsável, e o qual de novo poderia acarretar juízos sobre a casa real.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advertência feita a Faraó demonstrou ser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proteção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Abraão em suas relações posteriores com os povos gentios; pois viu-se que o Deus que Abraão adorava, protegeria a 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se</a:t>
            </a:r>
            <a:r>
              <a:rPr lang="pt-BR" sz="2400" b="1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4ECFE9DF-8EFE-FC9C-2367-59228C612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892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para cima&#10;&#10;Descrição gerada automaticamente">
            <a:extLst>
              <a:ext uri="{FF2B5EF4-FFF2-40B4-BE49-F238E27FC236}">
                <a16:creationId xmlns:a16="http://schemas.microsoft.com/office/drawing/2014/main" id="{AA643C38-E6C4-0E2F-3AA6-F69782FF4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271451" y="5012688"/>
            <a:ext cx="69294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Deus Tem Um Lugar Para Você. Aceite Seu Chamado.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em frente a computador&#10;&#10;Descrição gerada automaticamente">
            <a:extLst>
              <a:ext uri="{FF2B5EF4-FFF2-40B4-BE49-F238E27FC236}">
                <a16:creationId xmlns:a16="http://schemas.microsoft.com/office/drawing/2014/main" id="{08C55481-C317-0808-2907-1DD2CF76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0" y="500040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Apesar do Pecado Dominar o Mundo,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Deus Sempre Terá Sobre a Terra?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1" y="128582"/>
            <a:ext cx="7729541" cy="6600815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dispersão de Babel, a idolatria tornou-se novamente quase universal, e o Senhor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deixou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afinal os empedernidos transgressores que seguissem seus maus caminhos, enquanto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escolheu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Abraão, da linhagem de Sem, e o fez guardador de Sua lei para as gerações futuras.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a verdadeira fé não devia extinguir-se. Deus sempre preservou um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remanescente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O servir. Adão, Sete, Enoque, Matusalém, Noé, Sem, em linha ininterrupta, preservaram, de época em época, as preciosas revelações de Sua vontade. O filho de Terá se tornou o herdeiro deste sagrado depósito.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comunicou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Sua vontade a Abraão, e deu-lhe um conhecimento distinto das exigências de Sua lei, e da salvação que se realizaria por meio de Cristo.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 descr="Homem de roupa preta&#10;&#10;Descrição gerada automaticamente">
            <a:extLst>
              <a:ext uri="{FF2B5EF4-FFF2-40B4-BE49-F238E27FC236}">
                <a16:creationId xmlns:a16="http://schemas.microsoft.com/office/drawing/2014/main" id="{B3FED934-4E72-AB14-FEF2-151BE58E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F87B4-8F60-3078-CB96-827BC7CE0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andando na floresta&#10;&#10;Descrição gerada automaticamente">
            <a:extLst>
              <a:ext uri="{FF2B5EF4-FFF2-40B4-BE49-F238E27FC236}">
                <a16:creationId xmlns:a16="http://schemas.microsoft.com/office/drawing/2014/main" id="{7231C156-A9FF-AB65-5777-11A529C4F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20D67B7-B89B-A4DE-E51F-4E7751B35A94}"/>
              </a:ext>
            </a:extLst>
          </p:cNvPr>
          <p:cNvSpPr/>
          <p:nvPr/>
        </p:nvSpPr>
        <p:spPr>
          <a:xfrm>
            <a:off x="0" y="4943253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Deus Pediu a Abraão Que Saísse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Sua Terra e Fosse Morar em Canaã?</a:t>
            </a:r>
          </a:p>
        </p:txBody>
      </p:sp>
    </p:spTree>
    <p:extLst>
      <p:ext uri="{BB962C8B-B14F-4D97-AF65-F5344CB8AC3E}">
        <p14:creationId xmlns:p14="http://schemas.microsoft.com/office/powerpoint/2010/main" val="46651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225E2-35D8-E3FD-DE91-03ED2DFC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64809C-DB78-2065-A71A-E16D8784E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CB5053-C969-DF6A-A44B-1246EADEB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224703"/>
            <a:ext cx="7890265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feita a Abraão a promessa de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posteridade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numerosa e de grandeza nacional - Gênesis 12:2, 3.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Contudo, como primeira condição de cumprimento, deveria haver uma prova para a fé;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sacrifício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 exigido. A fim de que Deus o pudesse habilitar para a sua grande obra, Abraão devia desligar-se das relações de sua vida anterior.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Devia habitar entre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estranhos.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não podia nem mesmo explicar sua maneira de proceder, de modo que fosse compreendido por seus amigos. As coisas espirituais são discernidas espiritualmente, e seus intuitos e ações não eram entendidos por seus parentes idólatras.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1D084763-7CCB-7C5F-D947-C4744B2D4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7695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85BAA-908F-E9C5-1B8A-6A13C66CB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a mão na boca&#10;&#10;Descrição gerada automaticamente com confiança média">
            <a:extLst>
              <a:ext uri="{FF2B5EF4-FFF2-40B4-BE49-F238E27FC236}">
                <a16:creationId xmlns:a16="http://schemas.microsoft.com/office/drawing/2014/main" id="{F4BA02A1-E099-36D2-F6E9-CA5B13DB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9B35941-B92F-E95E-8642-FE1566FBEDDB}"/>
              </a:ext>
            </a:extLst>
          </p:cNvPr>
          <p:cNvSpPr/>
          <p:nvPr/>
        </p:nvSpPr>
        <p:spPr>
          <a:xfrm>
            <a:off x="257169" y="2705725"/>
            <a:ext cx="49434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Grande Foi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Fé de Abraão?</a:t>
            </a:r>
          </a:p>
        </p:txBody>
      </p:sp>
    </p:spTree>
    <p:extLst>
      <p:ext uri="{BB962C8B-B14F-4D97-AF65-F5344CB8AC3E}">
        <p14:creationId xmlns:p14="http://schemas.microsoft.com/office/powerpoint/2010/main" val="134916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74EA05-06E4-6299-E1A0-8BA2D9C8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57B0AD-939A-8320-E9B0-29AA41AF5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85A71C-E09A-D53E-2B97-1F72D5B66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81823"/>
            <a:ext cx="7704529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Confiando na promessa divina,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 a menor garantia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exterior de seu cumprimento, abandonou o lar, os parentes e a terra natal, e saiu, sem saber para onde, a fim de seguir aonde Deus o levasse.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Fortes laços havia para o prender ao seu país, seus parentes, seu lar. Ele, porém,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hesitou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obedecer ao chamado. Não teve perguntas a fazer concernentes à terra da promessa — se o solo era fértil, e o clima saudável, se o território oferecia um ambiente agradável, e proporcionaria oportunidades para se acumularem riquezas. Deus falara, e Seu servo devia obedecer; o lugar mais feliz da Terra para ele seria aquele em que Deus quisesse que ele se achasse.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FC39EBB7-ED90-36B2-7DE3-10F1ABAC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462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54A77-397F-F006-39C7-5E0E953CE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5EC5F1-7151-D77E-9A59-8C293038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5B236A-FF05-A9F2-3026-7DC052B4D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38991"/>
            <a:ext cx="7804541" cy="6418988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ainda são provados como o foi Abraão. Pode ser-lhes exigido abandonarem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carreira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promete riqueza e honra, deixarem associações agradáveis e proveitosas, e separarem-se dos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parentes,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entrarem naquilo que parece ser apenas uma senda de abnegação.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tem uma obra para eles fazerem; mas uma vida de comodidade, e a influência de amigos e parentes,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embaraçariam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desenvolvimento dos traços essenciais para a sua realização. Ele os chama para confiarem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somente, para que Ele possa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revelar-Se-lhes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Quem está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pronto,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 chamado da Providência, para renunciar planos acariciados e relações familiares?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Homem de roupa preta&#10;&#10;Descrição gerada automaticamente">
            <a:extLst>
              <a:ext uri="{FF2B5EF4-FFF2-40B4-BE49-F238E27FC236}">
                <a16:creationId xmlns:a16="http://schemas.microsoft.com/office/drawing/2014/main" id="{A6AC65B2-7DE0-044E-CACB-68F3AEBF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1" r="9428"/>
          <a:stretch/>
        </p:blipFill>
        <p:spPr>
          <a:xfrm>
            <a:off x="8215313" y="0"/>
            <a:ext cx="39719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40563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3821</Words>
  <Application>Microsoft Office PowerPoint</Application>
  <PresentationFormat>Widescreen</PresentationFormat>
  <Paragraphs>109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2024-12-06T18:14:25Z</dcterms:modified>
  <cp:category>2025</cp:category>
</cp:coreProperties>
</file>