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8" r:id="rId3"/>
    <p:sldId id="259" r:id="rId4"/>
    <p:sldId id="310" r:id="rId5"/>
    <p:sldId id="257" r:id="rId6"/>
    <p:sldId id="320" r:id="rId7"/>
    <p:sldId id="319" r:id="rId8"/>
    <p:sldId id="300" r:id="rId9"/>
    <p:sldId id="305" r:id="rId10"/>
    <p:sldId id="321" r:id="rId11"/>
    <p:sldId id="301" r:id="rId12"/>
    <p:sldId id="306" r:id="rId13"/>
    <p:sldId id="302" r:id="rId14"/>
    <p:sldId id="308" r:id="rId15"/>
    <p:sldId id="303" r:id="rId16"/>
    <p:sldId id="307" r:id="rId17"/>
    <p:sldId id="304" r:id="rId18"/>
    <p:sldId id="309" r:id="rId19"/>
    <p:sldId id="313" r:id="rId20"/>
    <p:sldId id="311" r:id="rId21"/>
    <p:sldId id="314" r:id="rId22"/>
    <p:sldId id="312" r:id="rId23"/>
    <p:sldId id="322" r:id="rId24"/>
    <p:sldId id="315" r:id="rId25"/>
    <p:sldId id="316" r:id="rId26"/>
    <p:sldId id="323" r:id="rId27"/>
    <p:sldId id="324" r:id="rId28"/>
    <p:sldId id="325" r:id="rId29"/>
    <p:sldId id="317" r:id="rId30"/>
    <p:sldId id="318" r:id="rId31"/>
    <p:sldId id="299" r:id="rId3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2179DC-F05D-4863-BD96-43FAE3F85637}" v="44" dt="2024-12-03T20:08:33.4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5" autoAdjust="0"/>
    <p:restoredTop sz="73448" autoAdjust="0"/>
  </p:normalViewPr>
  <p:slideViewPr>
    <p:cSldViewPr snapToGrid="0">
      <p:cViewPr varScale="1">
        <p:scale>
          <a:sx n="45" d="100"/>
          <a:sy n="45" d="100"/>
        </p:scale>
        <p:origin x="14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. Marcelo Augusto de Carvalho" userId="003edaac93cd75e4" providerId="LiveId" clId="{AF2179DC-F05D-4863-BD96-43FAE3F85637}"/>
    <pc:docChg chg="undo custSel addSld delSld modSld sldOrd">
      <pc:chgData name="Pr. Marcelo Augusto de Carvalho" userId="003edaac93cd75e4" providerId="LiveId" clId="{AF2179DC-F05D-4863-BD96-43FAE3F85637}" dt="2024-12-06T17:38:54.504" v="1073" actId="1076"/>
      <pc:docMkLst>
        <pc:docMk/>
      </pc:docMkLst>
      <pc:sldChg chg="addSp modSp mod modNotesTx">
        <pc:chgData name="Pr. Marcelo Augusto de Carvalho" userId="003edaac93cd75e4" providerId="LiveId" clId="{AF2179DC-F05D-4863-BD96-43FAE3F85637}" dt="2024-12-06T17:38:54.504" v="1073" actId="1076"/>
        <pc:sldMkLst>
          <pc:docMk/>
          <pc:sldMk cId="2391147461" sldId="256"/>
        </pc:sldMkLst>
        <pc:spChg chg="mod">
          <ac:chgData name="Pr. Marcelo Augusto de Carvalho" userId="003edaac93cd75e4" providerId="LiveId" clId="{AF2179DC-F05D-4863-BD96-43FAE3F85637}" dt="2024-12-06T17:38:54.504" v="1073" actId="1076"/>
          <ac:spMkLst>
            <pc:docMk/>
            <pc:sldMk cId="2391147461" sldId="256"/>
            <ac:spMk id="4" creationId="{281DBA33-D16E-6458-79C5-9E884890072A}"/>
          </ac:spMkLst>
        </pc:spChg>
        <pc:picChg chg="add mod ord">
          <ac:chgData name="Pr. Marcelo Augusto de Carvalho" userId="003edaac93cd75e4" providerId="LiveId" clId="{AF2179DC-F05D-4863-BD96-43FAE3F85637}" dt="2024-12-03T19:59:06.359" v="806" actId="171"/>
          <ac:picMkLst>
            <pc:docMk/>
            <pc:sldMk cId="2391147461" sldId="256"/>
            <ac:picMk id="3" creationId="{23CF090C-0BA4-CB33-3745-5AC2251B9C7F}"/>
          </ac:picMkLst>
        </pc:picChg>
      </pc:sldChg>
      <pc:sldChg chg="addSp delSp modSp mod ord modNotesTx">
        <pc:chgData name="Pr. Marcelo Augusto de Carvalho" userId="003edaac93cd75e4" providerId="LiveId" clId="{AF2179DC-F05D-4863-BD96-43FAE3F85637}" dt="2024-12-03T20:06:17.868" v="901" actId="14100"/>
        <pc:sldMkLst>
          <pc:docMk/>
          <pc:sldMk cId="3097251901" sldId="257"/>
        </pc:sldMkLst>
        <pc:spChg chg="mod ord">
          <ac:chgData name="Pr. Marcelo Augusto de Carvalho" userId="003edaac93cd75e4" providerId="LiveId" clId="{AF2179DC-F05D-4863-BD96-43FAE3F85637}" dt="2024-12-03T20:06:06.883" v="900" actId="26606"/>
          <ac:spMkLst>
            <pc:docMk/>
            <pc:sldMk cId="3097251901" sldId="257"/>
            <ac:spMk id="3" creationId="{C3F39A52-9BFF-21C8-E67F-F27B6F020CBE}"/>
          </ac:spMkLst>
        </pc:spChg>
        <pc:spChg chg="add del">
          <ac:chgData name="Pr. Marcelo Augusto de Carvalho" userId="003edaac93cd75e4" providerId="LiveId" clId="{AF2179DC-F05D-4863-BD96-43FAE3F85637}" dt="2024-12-03T20:06:06.883" v="900" actId="26606"/>
          <ac:spMkLst>
            <pc:docMk/>
            <pc:sldMk cId="3097251901" sldId="257"/>
            <ac:spMk id="11" creationId="{D009D6D5-DAC2-4A8B-A17A-E206B9012D09}"/>
          </ac:spMkLst>
        </pc:spChg>
        <pc:spChg chg="add del">
          <ac:chgData name="Pr. Marcelo Augusto de Carvalho" userId="003edaac93cd75e4" providerId="LiveId" clId="{AF2179DC-F05D-4863-BD96-43FAE3F85637}" dt="2024-12-03T20:06:06.883" v="900" actId="26606"/>
          <ac:spMkLst>
            <pc:docMk/>
            <pc:sldMk cId="3097251901" sldId="257"/>
            <ac:spMk id="16" creationId="{79BB35BC-D5C2-4C8B-A22A-A71E6191913B}"/>
          </ac:spMkLst>
        </pc:spChg>
        <pc:picChg chg="del mod">
          <ac:chgData name="Pr. Marcelo Augusto de Carvalho" userId="003edaac93cd75e4" providerId="LiveId" clId="{AF2179DC-F05D-4863-BD96-43FAE3F85637}" dt="2024-12-03T20:04:43.417" v="892" actId="478"/>
          <ac:picMkLst>
            <pc:docMk/>
            <pc:sldMk cId="3097251901" sldId="257"/>
            <ac:picMk id="2" creationId="{77DC4F79-410F-1CCB-2CBF-3914A14F1066}"/>
          </ac:picMkLst>
        </pc:picChg>
        <pc:picChg chg="add mod modCrop">
          <ac:chgData name="Pr. Marcelo Augusto de Carvalho" userId="003edaac93cd75e4" providerId="LiveId" clId="{AF2179DC-F05D-4863-BD96-43FAE3F85637}" dt="2024-12-03T20:06:17.868" v="901" actId="14100"/>
          <ac:picMkLst>
            <pc:docMk/>
            <pc:sldMk cId="3097251901" sldId="257"/>
            <ac:picMk id="5" creationId="{6F91A3AE-186D-5ACF-C784-4739740A39C3}"/>
          </ac:picMkLst>
        </pc:picChg>
      </pc:sldChg>
      <pc:sldChg chg="modSp mod">
        <pc:chgData name="Pr. Marcelo Augusto de Carvalho" userId="003edaac93cd75e4" providerId="LiveId" clId="{AF2179DC-F05D-4863-BD96-43FAE3F85637}" dt="2024-12-03T18:21:12.349" v="226" actId="20577"/>
        <pc:sldMkLst>
          <pc:docMk/>
          <pc:sldMk cId="3284625694" sldId="258"/>
        </pc:sldMkLst>
        <pc:spChg chg="mod">
          <ac:chgData name="Pr. Marcelo Augusto de Carvalho" userId="003edaac93cd75e4" providerId="LiveId" clId="{AF2179DC-F05D-4863-BD96-43FAE3F85637}" dt="2024-12-03T18:21:12.349" v="226" actId="20577"/>
          <ac:spMkLst>
            <pc:docMk/>
            <pc:sldMk cId="3284625694" sldId="258"/>
            <ac:spMk id="5" creationId="{6A751132-2C4E-80A0-99E1-CC643B27E252}"/>
          </ac:spMkLst>
        </pc:spChg>
      </pc:sldChg>
      <pc:sldChg chg="addSp modSp mod">
        <pc:chgData name="Pr. Marcelo Augusto de Carvalho" userId="003edaac93cd75e4" providerId="LiveId" clId="{AF2179DC-F05D-4863-BD96-43FAE3F85637}" dt="2024-12-03T20:09:41.363" v="937" actId="1076"/>
        <pc:sldMkLst>
          <pc:docMk/>
          <pc:sldMk cId="1313003849" sldId="259"/>
        </pc:sldMkLst>
        <pc:spChg chg="mod">
          <ac:chgData name="Pr. Marcelo Augusto de Carvalho" userId="003edaac93cd75e4" providerId="LiveId" clId="{AF2179DC-F05D-4863-BD96-43FAE3F85637}" dt="2024-12-03T20:09:41.363" v="937" actId="1076"/>
          <ac:spMkLst>
            <pc:docMk/>
            <pc:sldMk cId="1313003849" sldId="259"/>
            <ac:spMk id="5" creationId="{3E7A7E25-283D-849C-D076-3080B8714BD8}"/>
          </ac:spMkLst>
        </pc:spChg>
        <pc:picChg chg="add mod ord">
          <ac:chgData name="Pr. Marcelo Augusto de Carvalho" userId="003edaac93cd75e4" providerId="LiveId" clId="{AF2179DC-F05D-4863-BD96-43FAE3F85637}" dt="2024-12-03T19:59:53.179" v="816" actId="171"/>
          <ac:picMkLst>
            <pc:docMk/>
            <pc:sldMk cId="1313003849" sldId="259"/>
            <ac:picMk id="3" creationId="{3A7ECF54-3227-8977-70E9-18904553F836}"/>
          </ac:picMkLst>
        </pc:picChg>
      </pc:sldChg>
      <pc:sldChg chg="addSp modSp mod modNotesTx">
        <pc:chgData name="Pr. Marcelo Augusto de Carvalho" userId="003edaac93cd75e4" providerId="LiveId" clId="{AF2179DC-F05D-4863-BD96-43FAE3F85637}" dt="2024-12-03T20:04:07.536" v="886" actId="14100"/>
        <pc:sldMkLst>
          <pc:docMk/>
          <pc:sldMk cId="3518966941" sldId="299"/>
        </pc:sldMkLst>
        <pc:spChg chg="mod">
          <ac:chgData name="Pr. Marcelo Augusto de Carvalho" userId="003edaac93cd75e4" providerId="LiveId" clId="{AF2179DC-F05D-4863-BD96-43FAE3F85637}" dt="2024-12-03T20:04:07.536" v="886" actId="14100"/>
          <ac:spMkLst>
            <pc:docMk/>
            <pc:sldMk cId="3518966941" sldId="299"/>
            <ac:spMk id="3" creationId="{B7ECB5F5-C65F-FF25-5FE0-9291755B3C5F}"/>
          </ac:spMkLst>
        </pc:spChg>
        <pc:picChg chg="add mod ord">
          <ac:chgData name="Pr. Marcelo Augusto de Carvalho" userId="003edaac93cd75e4" providerId="LiveId" clId="{AF2179DC-F05D-4863-BD96-43FAE3F85637}" dt="2024-12-03T20:03:45.325" v="882" actId="171"/>
          <ac:picMkLst>
            <pc:docMk/>
            <pc:sldMk cId="3518966941" sldId="299"/>
            <ac:picMk id="4" creationId="{B7D34A76-B93A-7E50-C94B-C84E5DCFC8D9}"/>
          </ac:picMkLst>
        </pc:picChg>
      </pc:sldChg>
      <pc:sldChg chg="addSp modSp add mod">
        <pc:chgData name="Pr. Marcelo Augusto de Carvalho" userId="003edaac93cd75e4" providerId="LiveId" clId="{AF2179DC-F05D-4863-BD96-43FAE3F85637}" dt="2024-12-03T20:01:18.606" v="841" actId="20577"/>
        <pc:sldMkLst>
          <pc:docMk/>
          <pc:sldMk cId="2557033803" sldId="300"/>
        </pc:sldMkLst>
        <pc:spChg chg="mod">
          <ac:chgData name="Pr. Marcelo Augusto de Carvalho" userId="003edaac93cd75e4" providerId="LiveId" clId="{AF2179DC-F05D-4863-BD96-43FAE3F85637}" dt="2024-12-03T20:01:18.606" v="841" actId="20577"/>
          <ac:spMkLst>
            <pc:docMk/>
            <pc:sldMk cId="2557033803" sldId="300"/>
            <ac:spMk id="5" creationId="{547BE5CB-07B1-561D-ADD6-D59A0399A465}"/>
          </ac:spMkLst>
        </pc:spChg>
        <pc:picChg chg="add mod ord">
          <ac:chgData name="Pr. Marcelo Augusto de Carvalho" userId="003edaac93cd75e4" providerId="LiveId" clId="{AF2179DC-F05D-4863-BD96-43FAE3F85637}" dt="2024-12-03T20:00:55.686" v="833" actId="171"/>
          <ac:picMkLst>
            <pc:docMk/>
            <pc:sldMk cId="2557033803" sldId="300"/>
            <ac:picMk id="3" creationId="{12DD9831-E08C-B481-F2CF-C48B3F1F41EB}"/>
          </ac:picMkLst>
        </pc:picChg>
      </pc:sldChg>
      <pc:sldChg chg="addSp modSp add mod">
        <pc:chgData name="Pr. Marcelo Augusto de Carvalho" userId="003edaac93cd75e4" providerId="LiveId" clId="{AF2179DC-F05D-4863-BD96-43FAE3F85637}" dt="2024-12-03T20:01:44.002" v="850" actId="6549"/>
        <pc:sldMkLst>
          <pc:docMk/>
          <pc:sldMk cId="509287729" sldId="301"/>
        </pc:sldMkLst>
        <pc:spChg chg="mod">
          <ac:chgData name="Pr. Marcelo Augusto de Carvalho" userId="003edaac93cd75e4" providerId="LiveId" clId="{AF2179DC-F05D-4863-BD96-43FAE3F85637}" dt="2024-12-03T20:01:44.002" v="850" actId="6549"/>
          <ac:spMkLst>
            <pc:docMk/>
            <pc:sldMk cId="509287729" sldId="301"/>
            <ac:spMk id="5" creationId="{E8FA8941-61AE-7E5D-3AE1-3425809521A2}"/>
          </ac:spMkLst>
        </pc:spChg>
        <pc:picChg chg="add mod ord">
          <ac:chgData name="Pr. Marcelo Augusto de Carvalho" userId="003edaac93cd75e4" providerId="LiveId" clId="{AF2179DC-F05D-4863-BD96-43FAE3F85637}" dt="2024-12-03T20:01:31.706" v="845" actId="171"/>
          <ac:picMkLst>
            <pc:docMk/>
            <pc:sldMk cId="509287729" sldId="301"/>
            <ac:picMk id="3" creationId="{36B204AC-44E4-42FF-0F4B-A244C3283D50}"/>
          </ac:picMkLst>
        </pc:picChg>
      </pc:sldChg>
      <pc:sldChg chg="addSp modSp add mod">
        <pc:chgData name="Pr. Marcelo Augusto de Carvalho" userId="003edaac93cd75e4" providerId="LiveId" clId="{AF2179DC-F05D-4863-BD96-43FAE3F85637}" dt="2024-12-03T20:02:10.816" v="854" actId="171"/>
        <pc:sldMkLst>
          <pc:docMk/>
          <pc:sldMk cId="3356426271" sldId="302"/>
        </pc:sldMkLst>
        <pc:spChg chg="mod">
          <ac:chgData name="Pr. Marcelo Augusto de Carvalho" userId="003edaac93cd75e4" providerId="LiveId" clId="{AF2179DC-F05D-4863-BD96-43FAE3F85637}" dt="2024-12-03T18:15:28.812" v="111" actId="20577"/>
          <ac:spMkLst>
            <pc:docMk/>
            <pc:sldMk cId="3356426271" sldId="302"/>
            <ac:spMk id="5" creationId="{FFD0B80A-B101-68F0-3BAA-7FC717896182}"/>
          </ac:spMkLst>
        </pc:spChg>
        <pc:picChg chg="add mod ord">
          <ac:chgData name="Pr. Marcelo Augusto de Carvalho" userId="003edaac93cd75e4" providerId="LiveId" clId="{AF2179DC-F05D-4863-BD96-43FAE3F85637}" dt="2024-12-03T20:02:10.816" v="854" actId="171"/>
          <ac:picMkLst>
            <pc:docMk/>
            <pc:sldMk cId="3356426271" sldId="302"/>
            <ac:picMk id="3" creationId="{AB894A7E-5ADC-0F9E-032B-D6213418710B}"/>
          </ac:picMkLst>
        </pc:picChg>
      </pc:sldChg>
      <pc:sldChg chg="addSp modSp add mod">
        <pc:chgData name="Pr. Marcelo Augusto de Carvalho" userId="003edaac93cd75e4" providerId="LiveId" clId="{AF2179DC-F05D-4863-BD96-43FAE3F85637}" dt="2024-12-06T17:37:52.872" v="1052" actId="1036"/>
        <pc:sldMkLst>
          <pc:docMk/>
          <pc:sldMk cId="1911486844" sldId="303"/>
        </pc:sldMkLst>
        <pc:spChg chg="mod">
          <ac:chgData name="Pr. Marcelo Augusto de Carvalho" userId="003edaac93cd75e4" providerId="LiveId" clId="{AF2179DC-F05D-4863-BD96-43FAE3F85637}" dt="2024-12-06T17:37:52.872" v="1052" actId="1036"/>
          <ac:spMkLst>
            <pc:docMk/>
            <pc:sldMk cId="1911486844" sldId="303"/>
            <ac:spMk id="5" creationId="{F9FFBB31-B19A-04B1-4946-DC998AB32A93}"/>
          </ac:spMkLst>
        </pc:spChg>
        <pc:picChg chg="add mod ord">
          <ac:chgData name="Pr. Marcelo Augusto de Carvalho" userId="003edaac93cd75e4" providerId="LiveId" clId="{AF2179DC-F05D-4863-BD96-43FAE3F85637}" dt="2024-12-03T20:02:23.026" v="858" actId="171"/>
          <ac:picMkLst>
            <pc:docMk/>
            <pc:sldMk cId="1911486844" sldId="303"/>
            <ac:picMk id="3" creationId="{2BDE4ED6-9BA1-68E7-1301-4B4F37A4BDC6}"/>
          </ac:picMkLst>
        </pc:picChg>
      </pc:sldChg>
      <pc:sldChg chg="addSp modSp add mod">
        <pc:chgData name="Pr. Marcelo Augusto de Carvalho" userId="003edaac93cd75e4" providerId="LiveId" clId="{AF2179DC-F05D-4863-BD96-43FAE3F85637}" dt="2024-12-06T17:38:07.470" v="1062" actId="1036"/>
        <pc:sldMkLst>
          <pc:docMk/>
          <pc:sldMk cId="1831655041" sldId="304"/>
        </pc:sldMkLst>
        <pc:spChg chg="mod">
          <ac:chgData name="Pr. Marcelo Augusto de Carvalho" userId="003edaac93cd75e4" providerId="LiveId" clId="{AF2179DC-F05D-4863-BD96-43FAE3F85637}" dt="2024-12-06T17:38:07.470" v="1062" actId="1036"/>
          <ac:spMkLst>
            <pc:docMk/>
            <pc:sldMk cId="1831655041" sldId="304"/>
            <ac:spMk id="5" creationId="{203ABB12-C90D-0C26-CF20-6982FA7825A1}"/>
          </ac:spMkLst>
        </pc:spChg>
        <pc:picChg chg="add mod ord">
          <ac:chgData name="Pr. Marcelo Augusto de Carvalho" userId="003edaac93cd75e4" providerId="LiveId" clId="{AF2179DC-F05D-4863-BD96-43FAE3F85637}" dt="2024-12-03T20:09:10.055" v="935" actId="14100"/>
          <ac:picMkLst>
            <pc:docMk/>
            <pc:sldMk cId="1831655041" sldId="304"/>
            <ac:picMk id="3" creationId="{A60E68E8-50D1-419B-FE04-436AE5F867D5}"/>
          </ac:picMkLst>
        </pc:picChg>
      </pc:sldChg>
      <pc:sldChg chg="addSp delSp modSp add mod ord modNotesTx">
        <pc:chgData name="Pr. Marcelo Augusto de Carvalho" userId="003edaac93cd75e4" providerId="LiveId" clId="{AF2179DC-F05D-4863-BD96-43FAE3F85637}" dt="2024-12-03T20:07:32.013" v="907"/>
        <pc:sldMkLst>
          <pc:docMk/>
          <pc:sldMk cId="357363841" sldId="305"/>
        </pc:sldMkLst>
        <pc:spChg chg="mod">
          <ac:chgData name="Pr. Marcelo Augusto de Carvalho" userId="003edaac93cd75e4" providerId="LiveId" clId="{AF2179DC-F05D-4863-BD96-43FAE3F85637}" dt="2024-12-03T18:28:21.908" v="334" actId="1036"/>
          <ac:spMkLst>
            <pc:docMk/>
            <pc:sldMk cId="357363841" sldId="305"/>
            <ac:spMk id="3" creationId="{A3B527FD-92D7-646D-2FD4-6AA7FFF1DDF1}"/>
          </ac:spMkLst>
        </pc:spChg>
        <pc:picChg chg="del">
          <ac:chgData name="Pr. Marcelo Augusto de Carvalho" userId="003edaac93cd75e4" providerId="LiveId" clId="{AF2179DC-F05D-4863-BD96-43FAE3F85637}" dt="2024-12-03T20:07:31.083" v="906" actId="478"/>
          <ac:picMkLst>
            <pc:docMk/>
            <pc:sldMk cId="357363841" sldId="305"/>
            <ac:picMk id="2" creationId="{32AB9788-107E-40B7-DD81-E2972ED00BBC}"/>
          </ac:picMkLst>
        </pc:picChg>
        <pc:picChg chg="add mod">
          <ac:chgData name="Pr. Marcelo Augusto de Carvalho" userId="003edaac93cd75e4" providerId="LiveId" clId="{AF2179DC-F05D-4863-BD96-43FAE3F85637}" dt="2024-12-03T20:07:32.013" v="907"/>
          <ac:picMkLst>
            <pc:docMk/>
            <pc:sldMk cId="357363841" sldId="305"/>
            <ac:picMk id="4" creationId="{58D74C0E-B68B-897C-B93E-CCB5C3B37CE7}"/>
          </ac:picMkLst>
        </pc:picChg>
      </pc:sldChg>
      <pc:sldChg chg="addSp delSp modSp add mod ord modNotesTx">
        <pc:chgData name="Pr. Marcelo Augusto de Carvalho" userId="003edaac93cd75e4" providerId="LiveId" clId="{AF2179DC-F05D-4863-BD96-43FAE3F85637}" dt="2024-12-03T20:07:42.914" v="911"/>
        <pc:sldMkLst>
          <pc:docMk/>
          <pc:sldMk cId="790079223" sldId="306"/>
        </pc:sldMkLst>
        <pc:spChg chg="mod">
          <ac:chgData name="Pr. Marcelo Augusto de Carvalho" userId="003edaac93cd75e4" providerId="LiveId" clId="{AF2179DC-F05D-4863-BD96-43FAE3F85637}" dt="2024-12-03T18:33:46.985" v="401" actId="207"/>
          <ac:spMkLst>
            <pc:docMk/>
            <pc:sldMk cId="790079223" sldId="306"/>
            <ac:spMk id="3" creationId="{85B00813-066E-95AB-D3F9-3F643F609C20}"/>
          </ac:spMkLst>
        </pc:spChg>
        <pc:picChg chg="del">
          <ac:chgData name="Pr. Marcelo Augusto de Carvalho" userId="003edaac93cd75e4" providerId="LiveId" clId="{AF2179DC-F05D-4863-BD96-43FAE3F85637}" dt="2024-12-03T20:07:41.549" v="910" actId="478"/>
          <ac:picMkLst>
            <pc:docMk/>
            <pc:sldMk cId="790079223" sldId="306"/>
            <ac:picMk id="2" creationId="{93E749D9-3135-0C29-E18C-29CF840C13B5}"/>
          </ac:picMkLst>
        </pc:picChg>
        <pc:picChg chg="add mod">
          <ac:chgData name="Pr. Marcelo Augusto de Carvalho" userId="003edaac93cd75e4" providerId="LiveId" clId="{AF2179DC-F05D-4863-BD96-43FAE3F85637}" dt="2024-12-03T20:07:42.914" v="911"/>
          <ac:picMkLst>
            <pc:docMk/>
            <pc:sldMk cId="790079223" sldId="306"/>
            <ac:picMk id="4" creationId="{931C8B43-62EF-84E3-33EA-BC3C2907205A}"/>
          </ac:picMkLst>
        </pc:picChg>
      </pc:sldChg>
      <pc:sldChg chg="addSp delSp modSp add mod ord modNotesTx">
        <pc:chgData name="Pr. Marcelo Augusto de Carvalho" userId="003edaac93cd75e4" providerId="LiveId" clId="{AF2179DC-F05D-4863-BD96-43FAE3F85637}" dt="2024-12-03T20:07:54.259" v="915"/>
        <pc:sldMkLst>
          <pc:docMk/>
          <pc:sldMk cId="3365172363" sldId="307"/>
        </pc:sldMkLst>
        <pc:spChg chg="mod">
          <ac:chgData name="Pr. Marcelo Augusto de Carvalho" userId="003edaac93cd75e4" providerId="LiveId" clId="{AF2179DC-F05D-4863-BD96-43FAE3F85637}" dt="2024-12-03T18:36:15.548" v="454" actId="1036"/>
          <ac:spMkLst>
            <pc:docMk/>
            <pc:sldMk cId="3365172363" sldId="307"/>
            <ac:spMk id="3" creationId="{B2EDA6A3-15E8-C6D6-5A95-9A8B8F6E6017}"/>
          </ac:spMkLst>
        </pc:spChg>
        <pc:picChg chg="del">
          <ac:chgData name="Pr. Marcelo Augusto de Carvalho" userId="003edaac93cd75e4" providerId="LiveId" clId="{AF2179DC-F05D-4863-BD96-43FAE3F85637}" dt="2024-12-03T20:07:53.295" v="914" actId="478"/>
          <ac:picMkLst>
            <pc:docMk/>
            <pc:sldMk cId="3365172363" sldId="307"/>
            <ac:picMk id="2" creationId="{1AF3EDA2-88D2-1485-E4D8-1DC75C90B1FE}"/>
          </ac:picMkLst>
        </pc:picChg>
        <pc:picChg chg="add mod">
          <ac:chgData name="Pr. Marcelo Augusto de Carvalho" userId="003edaac93cd75e4" providerId="LiveId" clId="{AF2179DC-F05D-4863-BD96-43FAE3F85637}" dt="2024-12-03T20:07:54.259" v="915"/>
          <ac:picMkLst>
            <pc:docMk/>
            <pc:sldMk cId="3365172363" sldId="307"/>
            <ac:picMk id="4" creationId="{8CB713F3-F338-010E-B1D2-D2B47885A5CC}"/>
          </ac:picMkLst>
        </pc:picChg>
      </pc:sldChg>
      <pc:sldChg chg="addSp delSp modSp add mod ord modNotesTx">
        <pc:chgData name="Pr. Marcelo Augusto de Carvalho" userId="003edaac93cd75e4" providerId="LiveId" clId="{AF2179DC-F05D-4863-BD96-43FAE3F85637}" dt="2024-12-03T20:07:47.804" v="913"/>
        <pc:sldMkLst>
          <pc:docMk/>
          <pc:sldMk cId="3114971138" sldId="308"/>
        </pc:sldMkLst>
        <pc:spChg chg="mod">
          <ac:chgData name="Pr. Marcelo Augusto de Carvalho" userId="003edaac93cd75e4" providerId="LiveId" clId="{AF2179DC-F05D-4863-BD96-43FAE3F85637}" dt="2024-12-03T18:35:01.402" v="411" actId="1036"/>
          <ac:spMkLst>
            <pc:docMk/>
            <pc:sldMk cId="3114971138" sldId="308"/>
            <ac:spMk id="3" creationId="{AE1398C3-B178-0EED-0420-59933211D1F1}"/>
          </ac:spMkLst>
        </pc:spChg>
        <pc:picChg chg="del">
          <ac:chgData name="Pr. Marcelo Augusto de Carvalho" userId="003edaac93cd75e4" providerId="LiveId" clId="{AF2179DC-F05D-4863-BD96-43FAE3F85637}" dt="2024-12-03T20:07:46.864" v="912" actId="478"/>
          <ac:picMkLst>
            <pc:docMk/>
            <pc:sldMk cId="3114971138" sldId="308"/>
            <ac:picMk id="2" creationId="{D60F07C5-2F0B-DC82-8E2A-EC32882FDCAB}"/>
          </ac:picMkLst>
        </pc:picChg>
        <pc:picChg chg="add mod">
          <ac:chgData name="Pr. Marcelo Augusto de Carvalho" userId="003edaac93cd75e4" providerId="LiveId" clId="{AF2179DC-F05D-4863-BD96-43FAE3F85637}" dt="2024-12-03T20:07:47.804" v="913"/>
          <ac:picMkLst>
            <pc:docMk/>
            <pc:sldMk cId="3114971138" sldId="308"/>
            <ac:picMk id="4" creationId="{CD920F3E-3FE3-DA3E-D41F-3F1692FBB7DE}"/>
          </ac:picMkLst>
        </pc:picChg>
      </pc:sldChg>
      <pc:sldChg chg="addSp delSp modSp add mod ord modNotesTx">
        <pc:chgData name="Pr. Marcelo Augusto de Carvalho" userId="003edaac93cd75e4" providerId="LiveId" clId="{AF2179DC-F05D-4863-BD96-43FAE3F85637}" dt="2024-12-03T20:07:58.465" v="917"/>
        <pc:sldMkLst>
          <pc:docMk/>
          <pc:sldMk cId="1066201900" sldId="309"/>
        </pc:sldMkLst>
        <pc:spChg chg="mod">
          <ac:chgData name="Pr. Marcelo Augusto de Carvalho" userId="003edaac93cd75e4" providerId="LiveId" clId="{AF2179DC-F05D-4863-BD96-43FAE3F85637}" dt="2024-12-03T18:38:50.140" v="491" actId="1035"/>
          <ac:spMkLst>
            <pc:docMk/>
            <pc:sldMk cId="1066201900" sldId="309"/>
            <ac:spMk id="3" creationId="{7047C742-AD25-FBF2-6D2B-E571DFC0B08A}"/>
          </ac:spMkLst>
        </pc:spChg>
        <pc:picChg chg="del">
          <ac:chgData name="Pr. Marcelo Augusto de Carvalho" userId="003edaac93cd75e4" providerId="LiveId" clId="{AF2179DC-F05D-4863-BD96-43FAE3F85637}" dt="2024-12-03T20:07:57.565" v="916" actId="478"/>
          <ac:picMkLst>
            <pc:docMk/>
            <pc:sldMk cId="1066201900" sldId="309"/>
            <ac:picMk id="2" creationId="{0E1D4FB5-83E1-6307-A6AC-403A9904FEC0}"/>
          </ac:picMkLst>
        </pc:picChg>
        <pc:picChg chg="add mod">
          <ac:chgData name="Pr. Marcelo Augusto de Carvalho" userId="003edaac93cd75e4" providerId="LiveId" clId="{AF2179DC-F05D-4863-BD96-43FAE3F85637}" dt="2024-12-03T20:07:58.465" v="917"/>
          <ac:picMkLst>
            <pc:docMk/>
            <pc:sldMk cId="1066201900" sldId="309"/>
            <ac:picMk id="4" creationId="{04C977CB-1AE1-20F2-7682-54D145447C5A}"/>
          </ac:picMkLst>
        </pc:picChg>
      </pc:sldChg>
      <pc:sldChg chg="addSp modSp add mod">
        <pc:chgData name="Pr. Marcelo Augusto de Carvalho" userId="003edaac93cd75e4" providerId="LiveId" clId="{AF2179DC-F05D-4863-BD96-43FAE3F85637}" dt="2024-12-03T20:00:38.757" v="829" actId="20577"/>
        <pc:sldMkLst>
          <pc:docMk/>
          <pc:sldMk cId="3267133223" sldId="310"/>
        </pc:sldMkLst>
        <pc:spChg chg="mod">
          <ac:chgData name="Pr. Marcelo Augusto de Carvalho" userId="003edaac93cd75e4" providerId="LiveId" clId="{AF2179DC-F05D-4863-BD96-43FAE3F85637}" dt="2024-12-03T20:00:38.757" v="829" actId="20577"/>
          <ac:spMkLst>
            <pc:docMk/>
            <pc:sldMk cId="3267133223" sldId="310"/>
            <ac:spMk id="5" creationId="{9B67B1CB-E257-B6C6-E012-8877CDE163F8}"/>
          </ac:spMkLst>
        </pc:spChg>
        <pc:picChg chg="add mod ord">
          <ac:chgData name="Pr. Marcelo Augusto de Carvalho" userId="003edaac93cd75e4" providerId="LiveId" clId="{AF2179DC-F05D-4863-BD96-43FAE3F85637}" dt="2024-12-03T20:00:09.186" v="820" actId="171"/>
          <ac:picMkLst>
            <pc:docMk/>
            <pc:sldMk cId="3267133223" sldId="310"/>
            <ac:picMk id="3" creationId="{DD56852C-9F7D-87BD-9661-5D3C99AA8FD4}"/>
          </ac:picMkLst>
        </pc:picChg>
      </pc:sldChg>
      <pc:sldChg chg="addSp delSp modSp add mod ord modNotesTx">
        <pc:chgData name="Pr. Marcelo Augusto de Carvalho" userId="003edaac93cd75e4" providerId="LiveId" clId="{AF2179DC-F05D-4863-BD96-43FAE3F85637}" dt="2024-12-03T20:08:02.613" v="919"/>
        <pc:sldMkLst>
          <pc:docMk/>
          <pc:sldMk cId="480590936" sldId="311"/>
        </pc:sldMkLst>
        <pc:spChg chg="mod">
          <ac:chgData name="Pr. Marcelo Augusto de Carvalho" userId="003edaac93cd75e4" providerId="LiveId" clId="{AF2179DC-F05D-4863-BD96-43FAE3F85637}" dt="2024-12-03T18:41:22.761" v="585" actId="948"/>
          <ac:spMkLst>
            <pc:docMk/>
            <pc:sldMk cId="480590936" sldId="311"/>
            <ac:spMk id="3" creationId="{5B6F1C9A-71B9-EFEB-1C9F-5E4C1FFD9BED}"/>
          </ac:spMkLst>
        </pc:spChg>
        <pc:picChg chg="del">
          <ac:chgData name="Pr. Marcelo Augusto de Carvalho" userId="003edaac93cd75e4" providerId="LiveId" clId="{AF2179DC-F05D-4863-BD96-43FAE3F85637}" dt="2024-12-03T20:08:01.726" v="918" actId="478"/>
          <ac:picMkLst>
            <pc:docMk/>
            <pc:sldMk cId="480590936" sldId="311"/>
            <ac:picMk id="2" creationId="{DA224D18-EC11-0797-BBB7-6E4024AC731D}"/>
          </ac:picMkLst>
        </pc:picChg>
        <pc:picChg chg="add mod">
          <ac:chgData name="Pr. Marcelo Augusto de Carvalho" userId="003edaac93cd75e4" providerId="LiveId" clId="{AF2179DC-F05D-4863-BD96-43FAE3F85637}" dt="2024-12-03T20:08:02.613" v="919"/>
          <ac:picMkLst>
            <pc:docMk/>
            <pc:sldMk cId="480590936" sldId="311"/>
            <ac:picMk id="4" creationId="{4AD9251A-BEC4-E33C-E57D-E14D3507C683}"/>
          </ac:picMkLst>
        </pc:picChg>
      </pc:sldChg>
      <pc:sldChg chg="addSp delSp modSp add mod ord modNotesTx">
        <pc:chgData name="Pr. Marcelo Augusto de Carvalho" userId="003edaac93cd75e4" providerId="LiveId" clId="{AF2179DC-F05D-4863-BD96-43FAE3F85637}" dt="2024-12-03T20:08:07.184" v="921"/>
        <pc:sldMkLst>
          <pc:docMk/>
          <pc:sldMk cId="2363516517" sldId="312"/>
        </pc:sldMkLst>
        <pc:spChg chg="mod">
          <ac:chgData name="Pr. Marcelo Augusto de Carvalho" userId="003edaac93cd75e4" providerId="LiveId" clId="{AF2179DC-F05D-4863-BD96-43FAE3F85637}" dt="2024-12-03T18:43:39.533" v="646" actId="1035"/>
          <ac:spMkLst>
            <pc:docMk/>
            <pc:sldMk cId="2363516517" sldId="312"/>
            <ac:spMk id="3" creationId="{3787654B-52CB-E492-94E0-4EA277CE684A}"/>
          </ac:spMkLst>
        </pc:spChg>
        <pc:picChg chg="del">
          <ac:chgData name="Pr. Marcelo Augusto de Carvalho" userId="003edaac93cd75e4" providerId="LiveId" clId="{AF2179DC-F05D-4863-BD96-43FAE3F85637}" dt="2024-12-03T20:08:06.333" v="920" actId="478"/>
          <ac:picMkLst>
            <pc:docMk/>
            <pc:sldMk cId="2363516517" sldId="312"/>
            <ac:picMk id="2" creationId="{4B6DE521-76D3-F4FF-C720-9E8817041983}"/>
          </ac:picMkLst>
        </pc:picChg>
        <pc:picChg chg="add mod">
          <ac:chgData name="Pr. Marcelo Augusto de Carvalho" userId="003edaac93cd75e4" providerId="LiveId" clId="{AF2179DC-F05D-4863-BD96-43FAE3F85637}" dt="2024-12-03T20:08:07.184" v="921"/>
          <ac:picMkLst>
            <pc:docMk/>
            <pc:sldMk cId="2363516517" sldId="312"/>
            <ac:picMk id="4" creationId="{A633844A-5078-4780-3D18-BA9256B7662B}"/>
          </ac:picMkLst>
        </pc:picChg>
      </pc:sldChg>
      <pc:sldChg chg="addSp modSp add mod">
        <pc:chgData name="Pr. Marcelo Augusto de Carvalho" userId="003edaac93cd75e4" providerId="LiveId" clId="{AF2179DC-F05D-4863-BD96-43FAE3F85637}" dt="2024-12-06T17:38:19.187" v="1072" actId="1036"/>
        <pc:sldMkLst>
          <pc:docMk/>
          <pc:sldMk cId="761826907" sldId="313"/>
        </pc:sldMkLst>
        <pc:spChg chg="mod">
          <ac:chgData name="Pr. Marcelo Augusto de Carvalho" userId="003edaac93cd75e4" providerId="LiveId" clId="{AF2179DC-F05D-4863-BD96-43FAE3F85637}" dt="2024-12-06T17:38:19.187" v="1072" actId="1036"/>
          <ac:spMkLst>
            <pc:docMk/>
            <pc:sldMk cId="761826907" sldId="313"/>
            <ac:spMk id="5" creationId="{8124B696-A1EB-3F6F-4312-0B95BFD544A8}"/>
          </ac:spMkLst>
        </pc:spChg>
        <pc:picChg chg="add mod ord">
          <ac:chgData name="Pr. Marcelo Augusto de Carvalho" userId="003edaac93cd75e4" providerId="LiveId" clId="{AF2179DC-F05D-4863-BD96-43FAE3F85637}" dt="2024-12-03T20:02:50.296" v="866" actId="171"/>
          <ac:picMkLst>
            <pc:docMk/>
            <pc:sldMk cId="761826907" sldId="313"/>
            <ac:picMk id="3" creationId="{1AE91B6C-E932-C785-8234-AB28ABB6012C}"/>
          </ac:picMkLst>
        </pc:picChg>
      </pc:sldChg>
      <pc:sldChg chg="addSp modSp add mod">
        <pc:chgData name="Pr. Marcelo Augusto de Carvalho" userId="003edaac93cd75e4" providerId="LiveId" clId="{AF2179DC-F05D-4863-BD96-43FAE3F85637}" dt="2024-12-03T20:10:25.351" v="955" actId="1037"/>
        <pc:sldMkLst>
          <pc:docMk/>
          <pc:sldMk cId="333252472" sldId="314"/>
        </pc:sldMkLst>
        <pc:spChg chg="mod">
          <ac:chgData name="Pr. Marcelo Augusto de Carvalho" userId="003edaac93cd75e4" providerId="LiveId" clId="{AF2179DC-F05D-4863-BD96-43FAE3F85637}" dt="2024-12-03T20:10:25.351" v="955" actId="1037"/>
          <ac:spMkLst>
            <pc:docMk/>
            <pc:sldMk cId="333252472" sldId="314"/>
            <ac:spMk id="5" creationId="{98D3D583-6652-2323-C0F6-5ACB225827DE}"/>
          </ac:spMkLst>
        </pc:spChg>
        <pc:picChg chg="add mod ord">
          <ac:chgData name="Pr. Marcelo Augusto de Carvalho" userId="003edaac93cd75e4" providerId="LiveId" clId="{AF2179DC-F05D-4863-BD96-43FAE3F85637}" dt="2024-12-03T20:03:02.382" v="870" actId="962"/>
          <ac:picMkLst>
            <pc:docMk/>
            <pc:sldMk cId="333252472" sldId="314"/>
            <ac:picMk id="3" creationId="{4692ECDA-DAC4-9C4E-C31B-22BCBADB8B1C}"/>
          </ac:picMkLst>
        </pc:picChg>
      </pc:sldChg>
      <pc:sldChg chg="addSp modSp add mod">
        <pc:chgData name="Pr. Marcelo Augusto de Carvalho" userId="003edaac93cd75e4" providerId="LiveId" clId="{AF2179DC-F05D-4863-BD96-43FAE3F85637}" dt="2024-12-03T20:11:27.188" v="1012" actId="1037"/>
        <pc:sldMkLst>
          <pc:docMk/>
          <pc:sldMk cId="3503205438" sldId="315"/>
        </pc:sldMkLst>
        <pc:spChg chg="mod">
          <ac:chgData name="Pr. Marcelo Augusto de Carvalho" userId="003edaac93cd75e4" providerId="LiveId" clId="{AF2179DC-F05D-4863-BD96-43FAE3F85637}" dt="2024-12-03T20:11:27.188" v="1012" actId="1037"/>
          <ac:spMkLst>
            <pc:docMk/>
            <pc:sldMk cId="3503205438" sldId="315"/>
            <ac:spMk id="5" creationId="{6E56F349-E52D-D87F-35CF-191B42FFCA63}"/>
          </ac:spMkLst>
        </pc:spChg>
        <pc:picChg chg="add mod ord">
          <ac:chgData name="Pr. Marcelo Augusto de Carvalho" userId="003edaac93cd75e4" providerId="LiveId" clId="{AF2179DC-F05D-4863-BD96-43FAE3F85637}" dt="2024-12-03T20:03:17.556" v="874" actId="171"/>
          <ac:picMkLst>
            <pc:docMk/>
            <pc:sldMk cId="3503205438" sldId="315"/>
            <ac:picMk id="3" creationId="{AD7F1BFE-7A68-28D0-57C4-E41233C6978B}"/>
          </ac:picMkLst>
        </pc:picChg>
      </pc:sldChg>
      <pc:sldChg chg="addSp delSp modSp add mod ord modNotesTx">
        <pc:chgData name="Pr. Marcelo Augusto de Carvalho" userId="003edaac93cd75e4" providerId="LiveId" clId="{AF2179DC-F05D-4863-BD96-43FAE3F85637}" dt="2024-12-03T20:08:17.943" v="925"/>
        <pc:sldMkLst>
          <pc:docMk/>
          <pc:sldMk cId="585864408" sldId="316"/>
        </pc:sldMkLst>
        <pc:spChg chg="mod">
          <ac:chgData name="Pr. Marcelo Augusto de Carvalho" userId="003edaac93cd75e4" providerId="LiveId" clId="{AF2179DC-F05D-4863-BD96-43FAE3F85637}" dt="2024-12-03T18:47:37.852" v="684" actId="1035"/>
          <ac:spMkLst>
            <pc:docMk/>
            <pc:sldMk cId="585864408" sldId="316"/>
            <ac:spMk id="3" creationId="{9994104D-3BEF-2FD7-50E8-D282C90860D8}"/>
          </ac:spMkLst>
        </pc:spChg>
        <pc:picChg chg="del">
          <ac:chgData name="Pr. Marcelo Augusto de Carvalho" userId="003edaac93cd75e4" providerId="LiveId" clId="{AF2179DC-F05D-4863-BD96-43FAE3F85637}" dt="2024-12-03T20:08:17.073" v="924" actId="478"/>
          <ac:picMkLst>
            <pc:docMk/>
            <pc:sldMk cId="585864408" sldId="316"/>
            <ac:picMk id="2" creationId="{863C9217-81CF-D8D2-D517-DFDFA6B6FE44}"/>
          </ac:picMkLst>
        </pc:picChg>
        <pc:picChg chg="add mod">
          <ac:chgData name="Pr. Marcelo Augusto de Carvalho" userId="003edaac93cd75e4" providerId="LiveId" clId="{AF2179DC-F05D-4863-BD96-43FAE3F85637}" dt="2024-12-03T20:08:17.943" v="925"/>
          <ac:picMkLst>
            <pc:docMk/>
            <pc:sldMk cId="585864408" sldId="316"/>
            <ac:picMk id="4" creationId="{FC174F90-39CB-05F2-D88A-EAD216A6636B}"/>
          </ac:picMkLst>
        </pc:picChg>
      </pc:sldChg>
      <pc:sldChg chg="addSp modSp add mod modNotesTx">
        <pc:chgData name="Pr. Marcelo Augusto de Carvalho" userId="003edaac93cd75e4" providerId="LiveId" clId="{AF2179DC-F05D-4863-BD96-43FAE3F85637}" dt="2024-12-03T20:12:08.285" v="1036" actId="1038"/>
        <pc:sldMkLst>
          <pc:docMk/>
          <pc:sldMk cId="3610721448" sldId="317"/>
        </pc:sldMkLst>
        <pc:spChg chg="mod">
          <ac:chgData name="Pr. Marcelo Augusto de Carvalho" userId="003edaac93cd75e4" providerId="LiveId" clId="{AF2179DC-F05D-4863-BD96-43FAE3F85637}" dt="2024-12-03T20:12:08.285" v="1036" actId="1038"/>
          <ac:spMkLst>
            <pc:docMk/>
            <pc:sldMk cId="3610721448" sldId="317"/>
            <ac:spMk id="5" creationId="{5D26A039-FF80-ABB7-8C89-EE35C6623C70}"/>
          </ac:spMkLst>
        </pc:spChg>
        <pc:picChg chg="add mod ord">
          <ac:chgData name="Pr. Marcelo Augusto de Carvalho" userId="003edaac93cd75e4" providerId="LiveId" clId="{AF2179DC-F05D-4863-BD96-43FAE3F85637}" dt="2024-12-03T20:03:32.449" v="878" actId="171"/>
          <ac:picMkLst>
            <pc:docMk/>
            <pc:sldMk cId="3610721448" sldId="317"/>
            <ac:picMk id="3" creationId="{10B376FA-DC78-41A8-0A11-E8231145D8E9}"/>
          </ac:picMkLst>
        </pc:picChg>
      </pc:sldChg>
      <pc:sldChg chg="addSp delSp modSp add mod">
        <pc:chgData name="Pr. Marcelo Augusto de Carvalho" userId="003edaac93cd75e4" providerId="LiveId" clId="{AF2179DC-F05D-4863-BD96-43FAE3F85637}" dt="2024-12-03T20:08:33.400" v="933"/>
        <pc:sldMkLst>
          <pc:docMk/>
          <pc:sldMk cId="1848007034" sldId="318"/>
        </pc:sldMkLst>
        <pc:spChg chg="mod">
          <ac:chgData name="Pr. Marcelo Augusto de Carvalho" userId="003edaac93cd75e4" providerId="LiveId" clId="{AF2179DC-F05D-4863-BD96-43FAE3F85637}" dt="2024-12-03T18:55:19.032" v="785" actId="1036"/>
          <ac:spMkLst>
            <pc:docMk/>
            <pc:sldMk cId="1848007034" sldId="318"/>
            <ac:spMk id="3" creationId="{49CCD8EF-235B-60F0-2EE3-61B78A264C81}"/>
          </ac:spMkLst>
        </pc:spChg>
        <pc:picChg chg="del">
          <ac:chgData name="Pr. Marcelo Augusto de Carvalho" userId="003edaac93cd75e4" providerId="LiveId" clId="{AF2179DC-F05D-4863-BD96-43FAE3F85637}" dt="2024-12-03T20:08:32.493" v="932" actId="478"/>
          <ac:picMkLst>
            <pc:docMk/>
            <pc:sldMk cId="1848007034" sldId="318"/>
            <ac:picMk id="2" creationId="{771B0BA6-B787-382E-CFEA-32F3797EE16C}"/>
          </ac:picMkLst>
        </pc:picChg>
        <pc:picChg chg="add mod">
          <ac:chgData name="Pr. Marcelo Augusto de Carvalho" userId="003edaac93cd75e4" providerId="LiveId" clId="{AF2179DC-F05D-4863-BD96-43FAE3F85637}" dt="2024-12-03T20:08:33.400" v="933"/>
          <ac:picMkLst>
            <pc:docMk/>
            <pc:sldMk cId="1848007034" sldId="318"/>
            <ac:picMk id="4" creationId="{3186639F-DEFC-3374-3130-B8795630997E}"/>
          </ac:picMkLst>
        </pc:picChg>
      </pc:sldChg>
      <pc:sldChg chg="addSp delSp modSp add mod modNotesTx">
        <pc:chgData name="Pr. Marcelo Augusto de Carvalho" userId="003edaac93cd75e4" providerId="LiveId" clId="{AF2179DC-F05D-4863-BD96-43FAE3F85637}" dt="2024-12-03T20:07:27.264" v="905"/>
        <pc:sldMkLst>
          <pc:docMk/>
          <pc:sldMk cId="1185218014" sldId="319"/>
        </pc:sldMkLst>
        <pc:spChg chg="mod">
          <ac:chgData name="Pr. Marcelo Augusto de Carvalho" userId="003edaac93cd75e4" providerId="LiveId" clId="{AF2179DC-F05D-4863-BD96-43FAE3F85637}" dt="2024-12-03T18:26:59.968" v="308" actId="1036"/>
          <ac:spMkLst>
            <pc:docMk/>
            <pc:sldMk cId="1185218014" sldId="319"/>
            <ac:spMk id="3" creationId="{A23598C6-2320-8374-FD50-81868A49794B}"/>
          </ac:spMkLst>
        </pc:spChg>
        <pc:picChg chg="del">
          <ac:chgData name="Pr. Marcelo Augusto de Carvalho" userId="003edaac93cd75e4" providerId="LiveId" clId="{AF2179DC-F05D-4863-BD96-43FAE3F85637}" dt="2024-12-03T20:07:26.283" v="904" actId="478"/>
          <ac:picMkLst>
            <pc:docMk/>
            <pc:sldMk cId="1185218014" sldId="319"/>
            <ac:picMk id="2" creationId="{7E9873E4-42A5-B21A-A57E-E43DD0E52B42}"/>
          </ac:picMkLst>
        </pc:picChg>
        <pc:picChg chg="add mod">
          <ac:chgData name="Pr. Marcelo Augusto de Carvalho" userId="003edaac93cd75e4" providerId="LiveId" clId="{AF2179DC-F05D-4863-BD96-43FAE3F85637}" dt="2024-12-03T20:07:27.264" v="905"/>
          <ac:picMkLst>
            <pc:docMk/>
            <pc:sldMk cId="1185218014" sldId="319"/>
            <ac:picMk id="4" creationId="{D45BB9CB-3FED-E10F-3DFE-06022D8D8409}"/>
          </ac:picMkLst>
        </pc:picChg>
      </pc:sldChg>
      <pc:sldChg chg="addSp delSp modSp add mod modNotesTx">
        <pc:chgData name="Pr. Marcelo Augusto de Carvalho" userId="003edaac93cd75e4" providerId="LiveId" clId="{AF2179DC-F05D-4863-BD96-43FAE3F85637}" dt="2024-12-03T20:07:17.993" v="903"/>
        <pc:sldMkLst>
          <pc:docMk/>
          <pc:sldMk cId="2416924778" sldId="320"/>
        </pc:sldMkLst>
        <pc:spChg chg="mod">
          <ac:chgData name="Pr. Marcelo Augusto de Carvalho" userId="003edaac93cd75e4" providerId="LiveId" clId="{AF2179DC-F05D-4863-BD96-43FAE3F85637}" dt="2024-12-03T18:27:15.888" v="311" actId="14100"/>
          <ac:spMkLst>
            <pc:docMk/>
            <pc:sldMk cId="2416924778" sldId="320"/>
            <ac:spMk id="3" creationId="{2AB45976-6590-84B4-0ADF-020BC2DEFF15}"/>
          </ac:spMkLst>
        </pc:spChg>
        <pc:picChg chg="del">
          <ac:chgData name="Pr. Marcelo Augusto de Carvalho" userId="003edaac93cd75e4" providerId="LiveId" clId="{AF2179DC-F05D-4863-BD96-43FAE3F85637}" dt="2024-12-03T20:07:16.974" v="902" actId="478"/>
          <ac:picMkLst>
            <pc:docMk/>
            <pc:sldMk cId="2416924778" sldId="320"/>
            <ac:picMk id="2" creationId="{3C8BC2C0-69BA-ECE2-BD88-84B5E8CDEB0E}"/>
          </ac:picMkLst>
        </pc:picChg>
        <pc:picChg chg="add mod">
          <ac:chgData name="Pr. Marcelo Augusto de Carvalho" userId="003edaac93cd75e4" providerId="LiveId" clId="{AF2179DC-F05D-4863-BD96-43FAE3F85637}" dt="2024-12-03T20:07:17.993" v="903"/>
          <ac:picMkLst>
            <pc:docMk/>
            <pc:sldMk cId="2416924778" sldId="320"/>
            <ac:picMk id="4" creationId="{3D871757-CDD3-704C-321F-076AEBA3553A}"/>
          </ac:picMkLst>
        </pc:picChg>
      </pc:sldChg>
      <pc:sldChg chg="addSp delSp modSp add mod modNotesTx">
        <pc:chgData name="Pr. Marcelo Augusto de Carvalho" userId="003edaac93cd75e4" providerId="LiveId" clId="{AF2179DC-F05D-4863-BD96-43FAE3F85637}" dt="2024-12-03T20:07:36.210" v="909"/>
        <pc:sldMkLst>
          <pc:docMk/>
          <pc:sldMk cId="1909459523" sldId="321"/>
        </pc:sldMkLst>
        <pc:spChg chg="mod">
          <ac:chgData name="Pr. Marcelo Augusto de Carvalho" userId="003edaac93cd75e4" providerId="LiveId" clId="{AF2179DC-F05D-4863-BD96-43FAE3F85637}" dt="2024-12-03T18:28:54.758" v="343" actId="1035"/>
          <ac:spMkLst>
            <pc:docMk/>
            <pc:sldMk cId="1909459523" sldId="321"/>
            <ac:spMk id="3" creationId="{E5DDBBD0-F189-63B4-F380-3E93901CFB74}"/>
          </ac:spMkLst>
        </pc:spChg>
        <pc:picChg chg="del">
          <ac:chgData name="Pr. Marcelo Augusto de Carvalho" userId="003edaac93cd75e4" providerId="LiveId" clId="{AF2179DC-F05D-4863-BD96-43FAE3F85637}" dt="2024-12-03T20:07:35.264" v="908" actId="478"/>
          <ac:picMkLst>
            <pc:docMk/>
            <pc:sldMk cId="1909459523" sldId="321"/>
            <ac:picMk id="2" creationId="{7D206C28-F596-4F52-1B0F-A4492B310B92}"/>
          </ac:picMkLst>
        </pc:picChg>
        <pc:picChg chg="add mod">
          <ac:chgData name="Pr. Marcelo Augusto de Carvalho" userId="003edaac93cd75e4" providerId="LiveId" clId="{AF2179DC-F05D-4863-BD96-43FAE3F85637}" dt="2024-12-03T20:07:36.210" v="909"/>
          <ac:picMkLst>
            <pc:docMk/>
            <pc:sldMk cId="1909459523" sldId="321"/>
            <ac:picMk id="4" creationId="{0F4DDE60-AF8B-ED1F-8F8F-5EFB9733E8AB}"/>
          </ac:picMkLst>
        </pc:picChg>
      </pc:sldChg>
      <pc:sldChg chg="addSp delSp modSp add mod modNotesTx">
        <pc:chgData name="Pr. Marcelo Augusto de Carvalho" userId="003edaac93cd75e4" providerId="LiveId" clId="{AF2179DC-F05D-4863-BD96-43FAE3F85637}" dt="2024-12-03T20:08:11.358" v="923"/>
        <pc:sldMkLst>
          <pc:docMk/>
          <pc:sldMk cId="872395144" sldId="322"/>
        </pc:sldMkLst>
        <pc:spChg chg="mod">
          <ac:chgData name="Pr. Marcelo Augusto de Carvalho" userId="003edaac93cd75e4" providerId="LiveId" clId="{AF2179DC-F05D-4863-BD96-43FAE3F85637}" dt="2024-12-03T18:45:37.928" v="669" actId="207"/>
          <ac:spMkLst>
            <pc:docMk/>
            <pc:sldMk cId="872395144" sldId="322"/>
            <ac:spMk id="3" creationId="{BFBC60F7-0959-E82D-F9FB-1F099D7B11F1}"/>
          </ac:spMkLst>
        </pc:spChg>
        <pc:picChg chg="del">
          <ac:chgData name="Pr. Marcelo Augusto de Carvalho" userId="003edaac93cd75e4" providerId="LiveId" clId="{AF2179DC-F05D-4863-BD96-43FAE3F85637}" dt="2024-12-03T20:08:10.444" v="922" actId="478"/>
          <ac:picMkLst>
            <pc:docMk/>
            <pc:sldMk cId="872395144" sldId="322"/>
            <ac:picMk id="2" creationId="{1DC80B0E-624E-9521-536B-6C264AECCB10}"/>
          </ac:picMkLst>
        </pc:picChg>
        <pc:picChg chg="add mod">
          <ac:chgData name="Pr. Marcelo Augusto de Carvalho" userId="003edaac93cd75e4" providerId="LiveId" clId="{AF2179DC-F05D-4863-BD96-43FAE3F85637}" dt="2024-12-03T20:08:11.358" v="923"/>
          <ac:picMkLst>
            <pc:docMk/>
            <pc:sldMk cId="872395144" sldId="322"/>
            <ac:picMk id="4" creationId="{5AA240D7-7815-9BE1-F844-23C73BE1FF7C}"/>
          </ac:picMkLst>
        </pc:picChg>
      </pc:sldChg>
      <pc:sldChg chg="modSp add del mod modNotesTx">
        <pc:chgData name="Pr. Marcelo Augusto de Carvalho" userId="003edaac93cd75e4" providerId="LiveId" clId="{AF2179DC-F05D-4863-BD96-43FAE3F85637}" dt="2024-12-03T18:33:35.743" v="400" actId="47"/>
        <pc:sldMkLst>
          <pc:docMk/>
          <pc:sldMk cId="2466470597" sldId="322"/>
        </pc:sldMkLst>
        <pc:spChg chg="mod">
          <ac:chgData name="Pr. Marcelo Augusto de Carvalho" userId="003edaac93cd75e4" providerId="LiveId" clId="{AF2179DC-F05D-4863-BD96-43FAE3F85637}" dt="2024-12-03T18:31:06.498" v="379" actId="20577"/>
          <ac:spMkLst>
            <pc:docMk/>
            <pc:sldMk cId="2466470597" sldId="322"/>
            <ac:spMk id="3" creationId="{1D89DA7C-AFF1-659F-C82C-38233BD7D2BF}"/>
          </ac:spMkLst>
        </pc:spChg>
      </pc:sldChg>
      <pc:sldChg chg="addSp delSp modSp add mod modNotesTx">
        <pc:chgData name="Pr. Marcelo Augusto de Carvalho" userId="003edaac93cd75e4" providerId="LiveId" clId="{AF2179DC-F05D-4863-BD96-43FAE3F85637}" dt="2024-12-03T20:08:21.885" v="927"/>
        <pc:sldMkLst>
          <pc:docMk/>
          <pc:sldMk cId="1284662341" sldId="323"/>
        </pc:sldMkLst>
        <pc:spChg chg="mod">
          <ac:chgData name="Pr. Marcelo Augusto de Carvalho" userId="003edaac93cd75e4" providerId="LiveId" clId="{AF2179DC-F05D-4863-BD96-43FAE3F85637}" dt="2024-12-03T18:49:13.672" v="696" actId="207"/>
          <ac:spMkLst>
            <pc:docMk/>
            <pc:sldMk cId="1284662341" sldId="323"/>
            <ac:spMk id="3" creationId="{EB646877-59B2-2438-A67E-C961C6D1B022}"/>
          </ac:spMkLst>
        </pc:spChg>
        <pc:picChg chg="del">
          <ac:chgData name="Pr. Marcelo Augusto de Carvalho" userId="003edaac93cd75e4" providerId="LiveId" clId="{AF2179DC-F05D-4863-BD96-43FAE3F85637}" dt="2024-12-03T20:08:21.003" v="926" actId="478"/>
          <ac:picMkLst>
            <pc:docMk/>
            <pc:sldMk cId="1284662341" sldId="323"/>
            <ac:picMk id="2" creationId="{E455954A-C450-7FB2-888A-AB45A5950AEB}"/>
          </ac:picMkLst>
        </pc:picChg>
        <pc:picChg chg="add mod">
          <ac:chgData name="Pr. Marcelo Augusto de Carvalho" userId="003edaac93cd75e4" providerId="LiveId" clId="{AF2179DC-F05D-4863-BD96-43FAE3F85637}" dt="2024-12-03T20:08:21.885" v="927"/>
          <ac:picMkLst>
            <pc:docMk/>
            <pc:sldMk cId="1284662341" sldId="323"/>
            <ac:picMk id="4" creationId="{51801BAB-1601-A4E6-F90F-3F04AFDCA1D8}"/>
          </ac:picMkLst>
        </pc:picChg>
      </pc:sldChg>
      <pc:sldChg chg="addSp delSp modSp add mod modNotesTx">
        <pc:chgData name="Pr. Marcelo Augusto de Carvalho" userId="003edaac93cd75e4" providerId="LiveId" clId="{AF2179DC-F05D-4863-BD96-43FAE3F85637}" dt="2024-12-03T20:08:25.637" v="929"/>
        <pc:sldMkLst>
          <pc:docMk/>
          <pc:sldMk cId="107369546" sldId="324"/>
        </pc:sldMkLst>
        <pc:spChg chg="mod">
          <ac:chgData name="Pr. Marcelo Augusto de Carvalho" userId="003edaac93cd75e4" providerId="LiveId" clId="{AF2179DC-F05D-4863-BD96-43FAE3F85637}" dt="2024-12-03T18:51:35.907" v="713" actId="6549"/>
          <ac:spMkLst>
            <pc:docMk/>
            <pc:sldMk cId="107369546" sldId="324"/>
            <ac:spMk id="3" creationId="{509999A1-0BF3-1CC7-E847-22BE80D3B06E}"/>
          </ac:spMkLst>
        </pc:spChg>
        <pc:picChg chg="del">
          <ac:chgData name="Pr. Marcelo Augusto de Carvalho" userId="003edaac93cd75e4" providerId="LiveId" clId="{AF2179DC-F05D-4863-BD96-43FAE3F85637}" dt="2024-12-03T20:08:24.798" v="928" actId="478"/>
          <ac:picMkLst>
            <pc:docMk/>
            <pc:sldMk cId="107369546" sldId="324"/>
            <ac:picMk id="2" creationId="{C1A7B74F-9FCF-9602-996C-C8A0D1F66AA9}"/>
          </ac:picMkLst>
        </pc:picChg>
        <pc:picChg chg="add mod">
          <ac:chgData name="Pr. Marcelo Augusto de Carvalho" userId="003edaac93cd75e4" providerId="LiveId" clId="{AF2179DC-F05D-4863-BD96-43FAE3F85637}" dt="2024-12-03T20:08:25.637" v="929"/>
          <ac:picMkLst>
            <pc:docMk/>
            <pc:sldMk cId="107369546" sldId="324"/>
            <ac:picMk id="4" creationId="{42BAD3A7-A6F5-B347-35B4-A20DE58FDD16}"/>
          </ac:picMkLst>
        </pc:picChg>
      </pc:sldChg>
      <pc:sldChg chg="addSp delSp modSp add mod modNotesTx">
        <pc:chgData name="Pr. Marcelo Augusto de Carvalho" userId="003edaac93cd75e4" providerId="LiveId" clId="{AF2179DC-F05D-4863-BD96-43FAE3F85637}" dt="2024-12-03T20:08:29.193" v="931"/>
        <pc:sldMkLst>
          <pc:docMk/>
          <pc:sldMk cId="3440358478" sldId="325"/>
        </pc:sldMkLst>
        <pc:spChg chg="mod">
          <ac:chgData name="Pr. Marcelo Augusto de Carvalho" userId="003edaac93cd75e4" providerId="LiveId" clId="{AF2179DC-F05D-4863-BD96-43FAE3F85637}" dt="2024-12-03T18:53:40.642" v="771" actId="1035"/>
          <ac:spMkLst>
            <pc:docMk/>
            <pc:sldMk cId="3440358478" sldId="325"/>
            <ac:spMk id="3" creationId="{6ACEEE0C-12E3-1F4D-3C47-66F8AD86050C}"/>
          </ac:spMkLst>
        </pc:spChg>
        <pc:picChg chg="del">
          <ac:chgData name="Pr. Marcelo Augusto de Carvalho" userId="003edaac93cd75e4" providerId="LiveId" clId="{AF2179DC-F05D-4863-BD96-43FAE3F85637}" dt="2024-12-03T20:08:28.324" v="930" actId="478"/>
          <ac:picMkLst>
            <pc:docMk/>
            <pc:sldMk cId="3440358478" sldId="325"/>
            <ac:picMk id="2" creationId="{626D7491-8728-5733-6BB1-EA776ECDA17F}"/>
          </ac:picMkLst>
        </pc:picChg>
        <pc:picChg chg="add mod">
          <ac:chgData name="Pr. Marcelo Augusto de Carvalho" userId="003edaac93cd75e4" providerId="LiveId" clId="{AF2179DC-F05D-4863-BD96-43FAE3F85637}" dt="2024-12-03T20:08:29.193" v="931"/>
          <ac:picMkLst>
            <pc:docMk/>
            <pc:sldMk cId="3440358478" sldId="325"/>
            <ac:picMk id="4" creationId="{0C02FC9C-0E54-FC1A-DDEB-0DD1BF8827C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A82C98-0491-4D81-A358-598811AEFB4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C2135-BC2F-48FA-B877-C55E2E5E83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7382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www.4tons.com.br</a:t>
            </a:r>
          </a:p>
          <a:p>
            <a:pPr algn="ctr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Pr. Marcelo Augusto de Carvalho</a:t>
            </a:r>
          </a:p>
          <a:p>
            <a:pPr algn="just"/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800" b="0" dirty="0">
                <a:latin typeface="Arial" panose="020B0604020202020204" pitchFamily="34" charset="0"/>
                <a:cs typeface="Arial" panose="020B0604020202020204" pitchFamily="34" charset="0"/>
              </a:rPr>
              <a:t>PATRIARCAS E PROFETAS, CAPÍTULO 12 – ELLEN G. WHITE. CASA PUBLICADORA BRASILEIRA, TATUÍ, SP.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0" dirty="0">
                <a:latin typeface="Arial" panose="020B0604020202020204" pitchFamily="34" charset="0"/>
                <a:cs typeface="Arial" panose="020B0604020202020204" pitchFamily="34" charset="0"/>
              </a:rPr>
              <a:t>Sermão – Marcelo Augusto de Carvalho - 2025</a:t>
            </a:r>
          </a:p>
          <a:p>
            <a:pPr algn="just"/>
            <a:endParaRPr lang="pt-BR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7760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80876-2CF3-F2D2-D2B8-916A65A3F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58DFCA0-447D-89FA-4044-3FD10D165D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4CCD7E1-E14D-F1F0-E1D2-0B1EE64F17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povo de Deus são os Seus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representantes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na Terra. Espalhados por todo o país, nas cidades, vilas e aldeias, são eles as testemunhas de Deus, os condutos pelos quais Ele comunicará a um mundo incrédulo o conhecimento de Sua vontade e as maravilhas de Sua graça.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piedade dos cristãos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constitui a norma pela qual os mundanos julgam o evangelho. Provações pacientemente suportadas, bênçãos recebidas com agradecimento, mansidão, bondade, misericórdia, e amor, manifestados habitualmente, são as luzes que resplandecem no caráter perante o mundo, revelando o contraste com as trevas que vêm do egoísmo do coração natural.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21BCDD4-6A49-B479-F650-965FE1EF23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8845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D802A-6D6A-EA6C-DB61-4CBA31F95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6574A5A-6038-06BE-7199-115479A5D4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A5BF9D5-B442-6C5C-369C-590AA101C5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A4B311A-E287-C02E-9913-AFBE569EDC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03664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EAA7A-7BFA-6284-1BA2-8C27F0CFE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FED4E3C-77C0-F8D3-EB5D-2CF48F0766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B91ABCC-0B28-060F-6E13-60069F7894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Abraão, habitando em paz nos carvalhais de </a:t>
            </a:r>
            <a:r>
              <a:rPr lang="pt-BR" sz="1800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Manre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, soube por um dos fugitivos a história da batalha, e a calamidade que sobreviera ao sobrinho. Não alimentara qualquer lembrança desagradável da ingratidão de Ló. Despertou-se toda a sua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afeição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por ele, e decidiu que devia ser libertado.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Convocou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trezentos e dezoito servos adestrados, homens ensinados no temor de Deus, no serviço de seu senhor, e no uso das armas. Seus aliados, </a:t>
            </a:r>
            <a:r>
              <a:rPr lang="pt-BR" sz="1800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Manre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, Escol e </a:t>
            </a:r>
            <a:r>
              <a:rPr lang="pt-BR" sz="1800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Aner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, uniram-se a ele com os seus grupos, e juntos partiram em perseguição dos invasores.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Ló e sua família, com todos os prisioneiros e seus bens, foram recuperados, e um rico despojo caiu nas mãos dos vitoriosos. A Abraão, abaixo de Deus, foi devido o triunfo. O adorador de Jeová não somente havia prestado </a:t>
            </a:r>
            <a:r>
              <a:rPr lang="pt-BR" sz="2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um grande serviço ao país, </a:t>
            </a:r>
            <a:r>
              <a:rPr lang="pt-BR" sz="20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mas mostrara-se ser um </a:t>
            </a:r>
            <a:r>
              <a:rPr lang="pt-BR" sz="2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homem de valor. </a:t>
            </a:r>
            <a:r>
              <a:rPr lang="pt-BR" sz="20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Viu-se que a justiça não é covardia, e que a religião de Abraão tornava-o corajoso ao manter o direito e defender os oprimidos. Seu heroico ato deu-lhe uma dilatada influência entre as tribos circunvizinhas. </a:t>
            </a:r>
            <a:endParaRPr lang="pt-BR" sz="20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69830DC-B814-5E7A-93EE-B490A94DF1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40859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3A6FF-6055-63AA-38C6-F7C7B7AD1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7377AC3-9398-996F-0036-6714E3C28A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206595A-A92B-4AAC-567F-D13C20CFEF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FF77BFD-6916-15D4-6EF1-470A391D26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20920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21AA9-26D9-F3D1-75AE-0F0B91253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25C3A0B-CE2D-3910-028C-605D760F06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F52C0AC-0662-6437-C6C4-0F662DE0AB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Pelos usos da guerra, o despojo pertencia aos vencedores; mas Abraão não empreendera esta expedição com o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intuito de lucros,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recusou-se a tirar vantagem daquele que fora infeliz, estipulando apenas que seus aliados recebessem a parte a que tinham direito.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Seu exemplo é uma reprovação aos espíritos egoístas e mercenários.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Ele não lhes daria ocasião para pensarem que se empenhara em guerra por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amor ao ganho,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ou para atribuírem sua prosperidade a dádivas ou favor deles. Deus prometera abençoar Abraão, e a Ele seria atribuída a glória.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430D0C1-0A51-3590-647C-C3466335FD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20675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68171-1025-E356-018D-1E77F2560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676A4D3-34F2-D498-9456-302BF64FE4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E11A243-FF36-8675-5C4D-154E8662BB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5E6DE73-7439-0735-BFFA-9C6C59FBD1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25865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BD534-C90F-55B8-0CA9-36838DF8F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E679F99-F513-7AB8-9544-9E25BEAEC3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E5BF4FD-F0A5-B356-C35F-562FD5DF51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Abraão voltou com alegria para as suas tendas e rebanhos; mas seu espírito estava perturbado por pensamentos que o incomodavam. Tinha sido um homem de paz, excluindo tanto quanto possível a inimizade e a contenda; e com horror lembrava-se das cenas de carnificina que testemunhara. Mas as nações cujas forças ele havia derrotado, sem dúvida renovariam a invasão de Canaã, e dele fariam o objeto especial de sua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vingança.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Em uma visão da noite ouviu de novo a voz divina. Gênesis 15:1-5. Mas sua mente estava tão oprimida com sinais que ele não pôde então apreender a promessa com implícita confiança, como antes fazia.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607D0C5-6030-A714-763A-D5EB8A09D2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61837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C344E-280D-9015-6CFA-83E8C8AE4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F19FFD5-FB42-9795-A055-A30997A44F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42B03A5-0D0C-5B42-E31B-ABC4A28092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54F5333-C984-2295-B78A-71525DD3C4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87689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4C033-5384-1C4C-832C-6DE020566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EB8CCF6-5B1F-A712-EE73-7AAADD327F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0C04CC7-BF62-772C-9E3E-7909D62E12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patriarca pediu ainda algum sinal visível em confirmação de sua fé, e como prova para as gerações posteriores de que os propósitos de Deus, cheios de graça, para com elas, seriam cumpridos.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Ouvida a voz de Deus, ordenando-lhe que não esperasse a posse imediata da terra prometida, e indicando no futuro os sofrimentos de sua posteridade antes de seu estabelecimento em Canaã. O plano da redenção foi-lhe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desvendado,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tanto em relação à morte de Cristo, o grande sacrifício, como à Sua vinda em glória. Abraão viu também a Terra restabelecida à sua beleza edênica, para lhe ser dada em possessão eterna, como o cumprimento final e completo da promessa.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Como garantia deste concerto de Deus com os homens, um forno de fumo e uma tocha de fogo, símbolos da presença divina, passaram por entre as vítimas repartidas, consumindo-as totalmente. E de novo foi ouvida por Abraão uma voz, confirmando a dádiva da terra de Canaã a seus descendentes, “desde o rio Egito até o grande rio Eufrates”.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74C34F2-7115-7E9A-F4F9-6D5B4C20DC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1988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2E60E-9FDD-1C62-88C2-BAAA43ACE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CA226D9-D024-7F88-FFA8-5B803BE540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6843320-1156-2B21-E8A3-0D46E49D23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3BEED06-2E8F-7876-3C06-4A5349D904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7923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0287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6CFA6-8010-DE62-9FFF-DEF7A274D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27D0D69-1274-FBE4-8D87-093491C15E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C183D97-5C03-B42F-161C-161274495B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Quando Abraão tinha estado quase vinte e cinco anos em Canaã, seu nome, que até ali era Abrão, foi mudado para Abraão, que significa: “pai de uma multidão”. Gênesis 17:5. O nome de Sarai tornou-se Sara — “princesa”, “porque”, disse a voz divina, “será mãe das nações; reis de povos sairão dela”. Gênesis 17:16.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rito da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circuncisão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foi dado a Abraão. Deveria ser observado pelo patriarca e seus descendentes como sinal de que eram dedicados ao serviço de Deus e assim separados dos idólatras, e de que Deus os aceitava como Seu tesouro peculiar.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Não deveriam contrair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matrimônio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com os gentios; pois, assim fazendo, perderiam sua reverência para com Deus e Sua santa lei; seriam tentados a entregar-se às práticas pecaminosas de outras nações, e seduzidos à idolatria.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9235130-A052-AC16-4C4F-DAEA596680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9888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B751C-88B1-26E0-71F7-7C736858B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F8777B6-8F87-87B5-A1FF-E7948F58F6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6ADA2FA-5729-C5BC-B4B7-F8B3DB795B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3D11B3A-50F9-A419-FC4D-0918B8C42B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96400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8A0E3-D91F-E382-A11F-11F611CFC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12C8AAF-EDE6-6AD6-5A7C-5B7A8BCA46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4AC52BA-2A34-725D-8910-7995E3018D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“O segredo do Senhor é para os que O temem”. Salmos 25:14. Abraão tinha honrado a Deus, e o Senhor o honrou, dando-lhe parte em Seus conselhos e revelando-lhe Seus propósitos. Gênesis 18:17-33.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o homem de fé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pleiteou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pelos habitantes de Sodoma. Uma vez ele os salvara com a espada; agora se esforçava por salvá-los pela oração. Ló e sua casa ainda eram moradores ali; e o abnegado amor que prontificara Abraão para os livrar dos </a:t>
            </a:r>
            <a:r>
              <a:rPr lang="pt-BR" sz="1800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elamitas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, procurava agora salvá-los da calamidade dos juízos divinos, se tal fosse a vontade de Deus.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Não pretendia graça pelo motivo de sua obediência, ou dos sacrifícios que fizera ao cumprir a vontade de Deus. Sendo ele próprio pecador,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rogava em prol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do pecador. Tal espírito devem possuir todos os que se aproximam de Deus.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98E6684-8B3C-2EC8-D282-97BCFEE792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19715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97147-5BF7-5B74-3B59-B27D6A72D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76D88F2-D6D7-E394-3F62-ED192BB621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0D1A986-4DCF-ABF5-6966-F17D69955D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Abraão não pediu simplesmente uma vez, mas muitas vezes. Tornando-se mais ousado, ao serem satisfeitos os seus pedidos, continuou até obter certeza de que, se mesmo dez pessoas justas pudessem achar-se nela, a cidade seria poupada.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Seu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profundo interesse por Sodoma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mostra a ansiedade que devemos experimentar pelos impenitentes. Devemos alimentar ódio ao pecado, mas piedade e amor para com o pecador.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Cada dia o tempo de graça de alguém se encerra. Cada hora alguns passam para além do alcance da misericórdia. E onde estão as vozes de aviso e rogo, mandando o pecador fugir desta condenação terrível? Onde estão as mãos estendidas para o fazer retroceder do caminho da morte? Onde estão os que com humildade e fé perseverante intercedem junto a Deus por ele?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37B8E81-D079-FD26-BED7-2BD21775CF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48257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F6F64-A479-59AA-B000-DCA001673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4150EEF-58BE-C6D9-2232-43D1492DD5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9022D01-EBE9-8AAB-40BA-6F9381A94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8F02A69-E348-11DB-7778-7AAFF46E9A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01008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1CD92-9EFA-FD65-05DD-087103262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A46BCC3-4BD4-8FDD-041D-45BBBB0DCC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6523E37-63F4-7252-A07B-88C980F0C6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Alta honra aquela a que Abraão foi chamado, para ser o pai do povo que durante séculos foram os guardas e preservadores da verdade de Deus para o mundo, sim, daquele povo por meio do qual todas as nações da Terra seriam benditas no advento do Messias prometido. Mas Aquele que chamou o patriarca julgou-o digno. É Deus quem fala. Aquele que de longe compreende os pensamentos, e dos homens faz justa apreciação, diz: “Eu o tenho conhecido”. Não haveria por parte de Abraão qualquer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traição à verdade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por intuitos egoístas. Ele guardaria a lei, e procederia justa e retamente. E não somente temeria ele próprio o Senhor, mas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cultivaria em seu lar a religião.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Instruiria a família na justiça. A lei de Deus seria a regra em sua casa.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62F1059-2D29-B3A4-FB67-A437691F19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02799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1BA10-D02F-5B91-C8D5-1EBD48DD5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1A4A6DB-0A8D-229A-175A-6DF8B90045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676D43B-0B57-F9F1-07F0-5B943F4C15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casa de Abraão compreendia mais de mil pessoas. Aqueles que eram levados pelos seus ensinos a adorar o único Deus, encontravam um lar em seu acampamento; e ali, como em uma escola, recebiam a instrução que os habilitaria a serem representantes da verdadeira fé. Assim, grande responsabilidade repousava sobre ele. Estava a educar chefes de famílias, e seus métodos de governo seriam levados para as casas a que eles presidiriam.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Abraão procurou por todos os meios ao seu alcance guardar os domésticos de seu acampamento de se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misturarem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com os gentios e de testemunharem suas práticas idólatras; pois sabia que a familiaridade com os maus corromperia insensivelmente os princípios.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FDF95E1-2D1E-490A-5D73-C830CF812A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76740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3CCE0-1CCC-EB89-8F66-B1E368B18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4B73206-047F-5FD5-81D0-790E3FE2E2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C307201-9679-DE36-357B-3795640674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Foi uma sábia disposição, que o próprio Deus tomara, a de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separar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Seu povo, tanto quanto possível, da ligação com os gentios, fazendo do mesmo um povo que habitasse só, e que não fosse contado entre as nações.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todos se ensinava que estavam sob o governo do Deus do Céu. Não deveria haver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opressão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por parte dos pais, nem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desobediência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por parte dos filhos. A lei de Deus havia indicado a cada um os seus deveres, e apenas na obediência a ela poderia alguém conseguir felicidade e prosperidade.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Em sua casa não havia uma lei para o senhor e outra para o servo; um régio caminho para o rico, e outro para o pobre. Todos eram tratados com justiça e compaixão, como herdeiros com ele da graça da vida.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73E2BD-B97F-CE76-F5A6-E1471C54BA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37090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FE43F-F015-47DE-08EA-6933659A0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F491CFF-D36B-9793-1FF6-267AAD54CE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9DE5417-AE00-D9E7-6404-CEA0CB0C75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Ele “há de ordenar a sua casa”. Gênesis 26:5. Não haveria uma negligência pecaminosa em restringir as más propensões de seus filhos, tampouco qualquer favoritismo fraco, imprudente, condescendente; nem renúncia à sua convicção do dever ante as exigências de uma afeição mal-entendida. Abraão não somente dava a instrução exata, mas mantinha a autoridade de leis justas e retas.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pouca estima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em que 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lei de Deus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é tida, mesmo pelos dirigentes religiosos, tem sido causa de grandes males. O ensino que se tornou tão espalhado, de que os estatutos divinos não mais vigoram para os homens, é o mesmo que a idolatria em seu efeito sobre a moral do povo.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Pais religiosos, que deixam de andar em Seus estatutos, não ordenam sua casa de modo a observarem o caminho do Senhor. Não se faz da lei de Deus a regra da vida. Os filhos, ao constituírem lar, não se sentem na obrigação de ensinar a seus filhos aquilo em que eles mesmos nunca foram ensinados. E esta é a razão por que há tantas famílias sem Deus; é a razão por que a depravação é tão profunda e espalhada.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F33D9D4-6959-CF2D-860B-5A08ABB985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88441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600972-A9CA-2D74-2E35-3DEB49926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34FCB62-F202-876A-304F-96E1B070CF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310FD02-1B8A-6FD8-5FC8-5C24C91E0A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Em muitos lares a oração é negligenciada. Os pais entendem que não possuem tempo para o culto da manhã e da noite. Saem para o trabalho como o boi ou o cavalo, sem um pensamento de Deus ou do Céu.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Semelhantes aos patriarcas da antiguidade, os que professam amar a Deus devem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construir um altar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ao Senhor onde quer que armem sua tenda.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Uma casa cristã bem ordenada é um poderoso argumento em favor da realidade da religião cristã, argumento que o incrédulo não pode contradizer. Todos podem ver que há na família uma influência em atividade, a qual afeta os filhos, e que o Deus de Abraão está com eles.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B2E4DCD-59E3-CFB8-C6F2-1E5DE2EDB4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9257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D122B-825E-956C-A7F8-5826845AB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7D72879-DCAF-1899-8EF8-4DDF1BC5E5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B72A7EE-C204-0543-007C-F8D0B55E90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06CA81B-E575-D6AF-06FB-AE5F4D2816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53577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0900D7-C47B-AD12-51A0-85089482D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4AA0B59-5846-4E68-05F9-17E823F825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612F5E8-FF15-17B0-523C-7279516223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5FC9D53-71E5-2D1A-4CBD-13FBD8629C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02128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F9623-99DF-7BD6-5B5D-8EE6D02F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40794A7-B299-2766-1C16-AD77711534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3C71AB0-3EA6-0A2A-3EF2-7AC22F05FF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APELO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Doe-se por sua família!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 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INSPIRAÇÃO JUVENIL, 2004-141, CPB, TATUÍ, SP –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INTEIRA DOAÇÃO DA RAINHA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Cuidem de vocês mesmos e de todo o rebanho que o Espírito Santo entregou aos seus cuidados, como pastores da igreja de Deus, que Ele comprou por meio do sangue do Seu próprio Filho. Atos 20:28.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Quando uma rainha das formigas se precipita ao solo após o </a:t>
            </a:r>
            <a:r>
              <a:rPr lang="pt-B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vôo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nupcial inicia uma vida de inteira dedicação que raramente é igualada. Primeiro, desfaz-se das asas. Nunca mais poderá voar, e os músculos responsáveis pelo </a:t>
            </a:r>
            <a:r>
              <a:rPr lang="pt-B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vôo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serão necessários como alimento, uma vez que ela não irá ingerir comida por vários meses. Precisa viver e alimentar seus filhotes com as reservas do próprio corpo. Após perder suas asas, a rainha cava um buraco. </a:t>
            </a:r>
            <a:r>
              <a:rPr lang="pt-B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Agüenta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cavar apenas até uma profundidade suficiente para esconder-se de seus possíveis predadores. Então alarga a parte final do orifício, formando uma pequena câmara, e fecha a entrada tomando-se prisioneira. No processo de cavar o orifício e a câmara, perde suas mandíbulas e dentes. Agora ela não pode comer, mesmo que tivesse algum alimento. Então a rainha espera pelos ovos que serão produzidos pelo seu corpo. Inicialmente serão poucos; muitos ovos na primeira vez iriam esgotar suas reservas, e a rainha morreria. Quando os ovos se transformam em larvas, a rainha alimenta-as com sua própria boca, com uma substância produzida pelo corpo. No processo de crescimento, as larvas necessitam cada vez mais de comida. Agora ela as alimenta com a última de suas reservas. Mas sua única esperança de sobrevivência é ter a certeza de que seus filhotes chegarão à maturidade quando serão capazes de </a:t>
            </a:r>
            <a:r>
              <a:rPr lang="pt-B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alimentá-Ia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pelo restante de sua vida, colocando-lhe a comida na boca. Surpreendentemente, essas primeiras larvas tomam-se ninfas, e descansam nesse estágio </a:t>
            </a:r>
            <a:r>
              <a:rPr lang="pt-B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pré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-adulto. Se não o fizessem, sua necessidade de alimentação mataria a rainha de fome. Finalmente as jovens formigas surgem de seus casulos e começam imediatamente a servir a rainha, que </a:t>
            </a:r>
            <a:r>
              <a:rPr lang="pt-B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Ihes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dera seu último grama de energia e reservas alimentares. Sem ela, as formigas não existiriam, e agora, sem elas, a rainha não poderia viver</a:t>
            </a:r>
            <a:r>
              <a:rPr lang="pt-BR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.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6F24D7A-8F89-2769-6638-0589F2D665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1086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348B1-0E89-8A71-FA97-AEE2D6FF7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CE7C4AC-F774-24E8-71EC-4E5BCABB79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D3E9DCB-CA65-D2A5-D751-46CCA50F1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FAED6FD-3944-7D1C-9A67-83BDF0DF8F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3416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Abraão voltou para Canaã “muito rico em gado, em prata, e em ouro”. Gênesis 13:1-9. Ló ainda estava com ele. Em meio de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dificuldades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 provações tinham morado juntos, em harmonia, mas em sua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prosperidade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havia perigo de contenda entre eles. Os pastos não eram suficientes para os rebanhos e gado de ambos, e as frequentes discussões entre os pastores eram trazidas para ajuste aos seus senhores. Era claro que deviam separar-se.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Abraão era superior a Ló em idade, e em parentesco, riqueza e posição; no entanto foi o primeiro a propor planos para conservarem a paz. Se bem que a terra toda lhe houvesse sido dada pelo próprio Deus,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cortesmente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declinou de seu direito.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273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CBB04-DBB8-E425-AE69-58EC45EF2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AC259DE-BD8D-F97B-35CB-6A1A0167DD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9DED6F0-CFAF-FF29-E0A6-9F567E9819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Quantos, em circunstâncias idênticas, não se apegariam com todo o risco aos seus direitos e preferências individuais! Quantos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lares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não se têm desta maneira esfacelado. Quantas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igrejas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não se têm desagregado,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cultura de uma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cortesia uniforme,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 uma disposição para fazer aos outros conforme desejaríamos que nos fizessem, extinguiria a metade dos males da vida. O espírito de engrandecimento próprio é o espírito de Satanás; mas o coração em que o amor de Cristo é acalentado, possuirá aquela caridade que não busca o seu próprio proveito.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23DBA0E-F9C2-39EF-BB5E-9A5AE4942B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2525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AA3D6-9E7D-A535-B06A-47F0ADD8A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20CE301-BC53-2CF9-8D1C-CB0317742E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A4891F5-6B21-93D6-2ED0-5BB02F6914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Embora Ló devesse a prosperidade à sua conexão com Abraão, não manifestou gratidão ao seu benfeitor. 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cortesia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determinava que ele cedesse à escolha de Abraão; mas, em lugar disso, esforçou-se egoistamente por tomar todas as vantagens.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Gênesis 13:10-13. A região mais fértil de toda a Palestina era o vale do Jordão. Havia também cidades, ricas e belas, convidando ao comércio lucrativo em seus concorridos mercados. Deslumbrado pela visão de proveitos mundanos, Ló não tomou em consideração os males morais e espirituais, que ali se encontrariam.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262F31D-BE58-E561-213D-0CE3A9A92E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7963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5C578-381C-8DCD-33F6-2B45CAD9A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93B43AE-9BE5-489C-3394-199A668BCE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B23DDFE-3087-23A4-348D-795D9A4B5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6BF1DCC-792A-9F4A-92CF-049B71C764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9671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4985D-E25A-C790-6CBC-9A9C20DCB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D2A5D06-838B-AC42-5C6E-F11EFE528D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445887D-21DC-64C0-B0C9-C83BD46672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Ele se mudou para </a:t>
            </a:r>
            <a:r>
              <a:rPr lang="pt-BR" sz="1800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Hebrom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. Ao ar livre daqueles planaltos, com seus bosques de oliveiras e vinhedos, com seus campos de cereais a ondearem, e as vastas pastagens das colinas circunjacentes, morou ele muito contente, com sua vida simples e patriarcal, deixando a Ló o luxo perigoso do vale de Sodoma.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Abraão era honrado e não excluía de seus vizinhos a sua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influência.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Não considerava sua religião como um tesouro precioso a ser guardado cuidadosamente, e unicamente desfrutado pelo seu possuidor.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02F1798-45FB-E590-CA5C-9E57CC20CC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6355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0A6230-22A5-23B7-67FD-7D9ACEBC1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EC1D974-B21A-8214-18DA-7C36F99417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D5A3C47-912C-359E-C28A-C097B04AC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BB562B-10A4-9FDC-FD80-82806C4DA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7050A4D-CA93-9668-E684-0D41CB61E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647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2F4676-1472-6D8A-2B1C-91A3FAA50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9E7D304-2616-ABA7-625B-C48205AA52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4C90E7D-8ED6-ECD4-D1A1-F4535458B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430EE45-8790-1EBC-EE22-CE4F75B91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96662B-34CB-D8AD-BF46-668CBED36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2125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2BBC11F-485B-5215-3F78-A8AEC74603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4E0B73D-3AAA-43A9-FC35-FCF55CA668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0BAEDE9-7BFC-3565-37B2-EAFB8DAE4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9B28AAC-005A-44F5-6F9D-147BDAFCB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376113F-969D-B108-7089-9F2AD674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3265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EF6143-6AC4-80C8-DE10-FB8C6078A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BD9250-0745-986D-B316-D749003BC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95FCD0A-D706-9C99-6527-4AC0A2B4C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1B3A35-A355-E7AF-C96D-A93BDCCF4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D494AF8-36A6-20BE-1659-D1FEC27A4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6332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A8DD98-1071-1854-B3E6-D39D89799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9B5BBA3-A32F-36CA-9631-1D020DB06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B3BD92E-B87F-4925-57E8-5B803015E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01EA1D8-845E-800A-DB98-C6F18BFD7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C6C2AB4-0371-2C42-F91C-23C0E01CA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5638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7AD2E4-FBED-A231-3E8B-70E1D2516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8792B0-BDAF-C24C-5139-C22E6B337C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9F61D00-1198-7213-B1D1-AA34627293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74E13CB-D398-CD08-48AC-715AA112A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73AFD24-9B8A-AEDB-ABEC-16F1D48B7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D48863C-2CC5-F1E3-94F3-C00AA7744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3349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815FF3-988D-E1BF-4FEF-78F224A34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CA97612-E998-0663-AAAD-B27E5A525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E1DA10C-408B-AF98-760C-0056F74E0D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2D522AD-3E55-41E2-5BC9-256E5430EE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E146C2E-6D98-97F0-1DF9-8E893C381B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0669855-AA16-30C6-280A-4FAE5B53C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A9B2844-257A-281D-2E69-115620DB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F6E3AEC-F961-2CB7-F746-F8A1A3D8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7452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665FD4-E590-818B-E5A7-1E1A02107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BFD0D04-8C6B-2508-738D-D0CFAA2BF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E76F98B-6EA5-80F0-EB28-8EEB42F6A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C87353C-1B6B-443A-10B3-A630C88D8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4587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A7EF63B-8620-03B9-730B-D29EBC39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893FC33-96FE-79E2-B4FA-AE689EBFB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B3DB1B7-CFEE-4D9A-20DD-B09AAC35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7029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B8B0B3-AAC2-94E5-C104-4DA3ADB2F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A8E08D-CDB3-EEFC-F7BB-4C4D53A3C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85A907F-39BC-BCE1-74B8-A6846AEB3B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F51D54C-A858-E400-375A-4D65A891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623FFF2-83FD-663C-BB54-1624AB631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B19F932-C3D1-B330-03F6-7939BE42D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3455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4AB7FE-4056-C40D-DD9E-F898ED24B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44F66B6-30B0-881B-0C46-26E9CBD6A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483690F-51E2-9784-F795-C651C135D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FA98B64-0F0F-4EBF-DD06-357368E41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3DD0DCD-C410-F562-D4FB-7752D426E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DDE5AF2-2417-74D8-84C0-EC4B0A832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382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3F62018-E18E-FB17-25C9-388EC82BE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67A7EA2-9540-B267-BB7B-54E29D593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50895F2-D7DA-D84F-4F0A-C8834261B4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7B52040-4174-3F71-40F7-F1D7D60908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704317F-91B7-A3C4-0E43-E1511E253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3441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omem sorrindo pousando para foto&#10;&#10;Descrição gerada automaticamente">
            <a:extLst>
              <a:ext uri="{FF2B5EF4-FFF2-40B4-BE49-F238E27FC236}">
                <a16:creationId xmlns:a16="http://schemas.microsoft.com/office/drawing/2014/main" id="{23CF090C-0BA4-CB33-3745-5AC2251B9C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1DBA33-D16E-6458-79C5-9E884890072A}"/>
              </a:ext>
            </a:extLst>
          </p:cNvPr>
          <p:cNvSpPr txBox="1">
            <a:spLocks/>
          </p:cNvSpPr>
          <p:nvPr/>
        </p:nvSpPr>
        <p:spPr>
          <a:xfrm>
            <a:off x="195262" y="4759464"/>
            <a:ext cx="5900738" cy="1368152"/>
          </a:xfrm>
          <a:prstGeom prst="rect">
            <a:avLst/>
          </a:prstGeom>
        </p:spPr>
        <p:txBody>
          <a:bodyPr anchor="b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4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ea typeface="+mj-ea"/>
                <a:cs typeface="+mj-cs"/>
              </a:rPr>
              <a:t>Abraão em Canaã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28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ea typeface="+mj-ea"/>
                <a:cs typeface="+mj-cs"/>
              </a:rPr>
              <a:t>Patriarcas e Profetas, 12</a:t>
            </a:r>
          </a:p>
        </p:txBody>
      </p:sp>
    </p:spTree>
    <p:extLst>
      <p:ext uri="{BB962C8B-B14F-4D97-AF65-F5344CB8AC3E}">
        <p14:creationId xmlns:p14="http://schemas.microsoft.com/office/powerpoint/2010/main" val="2391147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123230-0C62-21AA-27EE-46C37D6E3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EE1F96-5C63-5C17-88FE-53F37F744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5DDBBD0-F189-63B4-F380-3E93901CF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10" y="81823"/>
            <a:ext cx="7946404" cy="6608608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povo de Deus são os Seus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representantes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na Terra. Espalhados por todo o país, nas cidades, vilas e aldeias, são eles as testemunhas de Deus, os condutos pelos quais Ele comunicará a um mundo incrédulo o conhecimento de Sua vontade e as maravilhas de Sua graça.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piedade dos cristãos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constitui a norma pela qual os mundanos julgam o evangelho. Provações pacientemente suportadas, bênçãos recebidas com agradecimento, mansidão, bondade, misericórdia, e amor, manifestados habitualmente, são as luzes que resplandecem no caráter perante o mundo, revelando o contraste com as trevas que vêm do egoísmo do coração natural.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Ícone&#10;&#10;Descrição gerada automaticamente">
            <a:extLst>
              <a:ext uri="{FF2B5EF4-FFF2-40B4-BE49-F238E27FC236}">
                <a16:creationId xmlns:a16="http://schemas.microsoft.com/office/drawing/2014/main" id="{0F4DDE60-AF8B-ED1F-8F8F-5EFB9733E8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1"/>
          <a:stretch/>
        </p:blipFill>
        <p:spPr>
          <a:xfrm>
            <a:off x="8855550" y="814388"/>
            <a:ext cx="3333402" cy="60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459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62C8C-3AF1-FF7E-2BA0-924AD78E3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omem com chapéu na cabeça&#10;&#10;Descrição gerada automaticamente">
            <a:extLst>
              <a:ext uri="{FF2B5EF4-FFF2-40B4-BE49-F238E27FC236}">
                <a16:creationId xmlns:a16="http://schemas.microsoft.com/office/drawing/2014/main" id="{36B204AC-44E4-42FF-0F4B-A244C3283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E8FA8941-61AE-7E5D-3AE1-3425809521A2}"/>
              </a:ext>
            </a:extLst>
          </p:cNvPr>
          <p:cNvSpPr/>
          <p:nvPr/>
        </p:nvSpPr>
        <p:spPr>
          <a:xfrm>
            <a:off x="357187" y="2459504"/>
            <a:ext cx="44005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Coragem </a:t>
            </a: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Foi à Guerra Para Salvar o Sobrinho</a:t>
            </a:r>
          </a:p>
        </p:txBody>
      </p:sp>
    </p:spTree>
    <p:extLst>
      <p:ext uri="{BB962C8B-B14F-4D97-AF65-F5344CB8AC3E}">
        <p14:creationId xmlns:p14="http://schemas.microsoft.com/office/powerpoint/2010/main" val="509287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F75D43-049A-17EB-2708-B982863F3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CE8F01-0B2E-BEF2-F6C9-1977BE91E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B00813-066E-95AB-D3F9-3F643F609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10" y="171450"/>
            <a:ext cx="7946404" cy="6686539"/>
          </a:xfrm>
        </p:spPr>
        <p:txBody>
          <a:bodyPr>
            <a:noAutofit/>
          </a:bodyPr>
          <a:lstStyle/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Soube a calamidade que sobreviera ao sobrinho. Não alimentara qualquer lembrança desagradável da ingratidão de Ló.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Convocou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trezentos e dezoito servos adestrados. Seus aliados, </a:t>
            </a:r>
            <a:r>
              <a:rPr lang="pt-BR" sz="2400" b="1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Manre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, Escol e </a:t>
            </a:r>
            <a:r>
              <a:rPr lang="pt-BR" sz="2400" b="1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Aner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, uniram-se a ele.</a:t>
            </a:r>
          </a:p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Ló e sua família, com todos os prisioneiros e seus bens, foram recuperados, e um rico despojo caiu nas mãos dos vitoriosos. A Abraão, abaixo de Deus, foi devido o triunfo. O adorador de Jeová não somente havia prestado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um grande serviço ao país,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mas mostrara-se ser um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homem de valor. </a:t>
            </a:r>
          </a:p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Viu-se que a justiça não é covardia, e que a religião de Abraão tornava-o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corajoso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ao manter o direito e defender os oprimidos.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Ícone&#10;&#10;Descrição gerada automaticamente">
            <a:extLst>
              <a:ext uri="{FF2B5EF4-FFF2-40B4-BE49-F238E27FC236}">
                <a16:creationId xmlns:a16="http://schemas.microsoft.com/office/drawing/2014/main" id="{931C8B43-62EF-84E3-33EA-BC3C29072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1"/>
          <a:stretch/>
        </p:blipFill>
        <p:spPr>
          <a:xfrm>
            <a:off x="8855550" y="814388"/>
            <a:ext cx="3333402" cy="60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079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6738B-0F79-137C-820F-35A55AF6D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deitado, livro, par, jovem&#10;&#10;Descrição gerada automaticamente">
            <a:extLst>
              <a:ext uri="{FF2B5EF4-FFF2-40B4-BE49-F238E27FC236}">
                <a16:creationId xmlns:a16="http://schemas.microsoft.com/office/drawing/2014/main" id="{AB894A7E-5ADC-0F9E-032B-D62134187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FFD0B80A-B101-68F0-3BAA-7FC717896182}"/>
              </a:ext>
            </a:extLst>
          </p:cNvPr>
          <p:cNvSpPr/>
          <p:nvPr/>
        </p:nvSpPr>
        <p:spPr>
          <a:xfrm>
            <a:off x="0" y="5429031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Generosidade – Rejeitou o Despojo</a:t>
            </a:r>
          </a:p>
        </p:txBody>
      </p:sp>
    </p:spTree>
    <p:extLst>
      <p:ext uri="{BB962C8B-B14F-4D97-AF65-F5344CB8AC3E}">
        <p14:creationId xmlns:p14="http://schemas.microsoft.com/office/powerpoint/2010/main" val="3356426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971509-610C-82B0-D2F1-6EF0A3A94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4F81BE5-97AE-DE40-0669-F6DB83E49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E1398C3-B178-0EED-0420-59933211D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10" y="181839"/>
            <a:ext cx="7946404" cy="6608608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Pelos usos da guerra, o despojo pertencia aos vencedores; mas Abraão não empreendera esta expedição com 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intuito de lucros,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recusou-se a tirar vantagem daquele que fora infeliz, estipulando apenas que seus aliados recebessem a parte a que tinham direito.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Seu exemplo é uma reprovação aos espíritos egoístas e mercenários.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Ele não lhes daria ocasião para pensarem que se empenhara em guerra por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amor ao ganho,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ou para atribuírem sua prosperidade a dádivas ou favor deles. Deus prometera abençoar Abraão, e a Ele seria atribuída a glória.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Ícone&#10;&#10;Descrição gerada automaticamente">
            <a:extLst>
              <a:ext uri="{FF2B5EF4-FFF2-40B4-BE49-F238E27FC236}">
                <a16:creationId xmlns:a16="http://schemas.microsoft.com/office/drawing/2014/main" id="{CD920F3E-3FE3-DA3E-D41F-3F1692FBB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1"/>
          <a:stretch/>
        </p:blipFill>
        <p:spPr>
          <a:xfrm>
            <a:off x="8855550" y="814388"/>
            <a:ext cx="3333402" cy="60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71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B59E4-2B45-CD5C-3858-428A137ED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omem falando ao telefone&#10;&#10;Descrição gerada automaticamente">
            <a:extLst>
              <a:ext uri="{FF2B5EF4-FFF2-40B4-BE49-F238E27FC236}">
                <a16:creationId xmlns:a16="http://schemas.microsoft.com/office/drawing/2014/main" id="{2BDE4ED6-9BA1-68E7-1301-4B4F37A4B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F9FFBB31-B19A-04B1-4946-DC998AB32A93}"/>
              </a:ext>
            </a:extLst>
          </p:cNvPr>
          <p:cNvSpPr/>
          <p:nvPr/>
        </p:nvSpPr>
        <p:spPr>
          <a:xfrm>
            <a:off x="0" y="5643351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Ansiedade – Sentiu Medo da Vingança dos Inimigos</a:t>
            </a:r>
          </a:p>
        </p:txBody>
      </p:sp>
    </p:spTree>
    <p:extLst>
      <p:ext uri="{BB962C8B-B14F-4D97-AF65-F5344CB8AC3E}">
        <p14:creationId xmlns:p14="http://schemas.microsoft.com/office/powerpoint/2010/main" val="1911486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4E0EB4-D8D9-7377-9841-9A5333231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30C2C48-0780-7DEF-620C-580AD69B8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2EDA6A3-15E8-C6D6-5A95-9A8B8F6E6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10" y="110399"/>
            <a:ext cx="7946404" cy="6608608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Abraão voltou com alegria para as suas tendas e rebanhos; mas seu espírito estava perturbado. Tinha sido um homem de paz, excluindo tanto quanto possível a inimizade e a contenda; e com horror lembrava-se das cenas de carnificina que testemunhara. Mas as nações cujas forças ele havia derrotado, sem dúvida renovariam a invasão de Canaã, e dele fariam o objeto especial de sua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vingança.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Em uma visão da noite ouviu de novo a voz divina. Gênesis 15:1-5. Mas sua mente estava tão oprimida com sinais que ele não pôde então apreender a promessa com implícita confiança, como antes fazia.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Ícone&#10;&#10;Descrição gerada automaticamente">
            <a:extLst>
              <a:ext uri="{FF2B5EF4-FFF2-40B4-BE49-F238E27FC236}">
                <a16:creationId xmlns:a16="http://schemas.microsoft.com/office/drawing/2014/main" id="{8CB713F3-F338-010E-B1D2-D2B47885A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1"/>
          <a:stretch/>
        </p:blipFill>
        <p:spPr>
          <a:xfrm>
            <a:off x="8855550" y="814388"/>
            <a:ext cx="3333402" cy="60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72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3C7E9-7005-41BF-FEFA-0CB9CD051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ão de uma pessoa olhando para a câmera&#10;&#10;Descrição gerada automaticamente com confiança média">
            <a:extLst>
              <a:ext uri="{FF2B5EF4-FFF2-40B4-BE49-F238E27FC236}">
                <a16:creationId xmlns:a16="http://schemas.microsoft.com/office/drawing/2014/main" id="{A60E68E8-50D1-419B-FE04-436AE5F86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5" y="0"/>
            <a:ext cx="12334875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203ABB12-C90D-0C26-CF20-6982FA7825A1}"/>
              </a:ext>
            </a:extLst>
          </p:cNvPr>
          <p:cNvSpPr/>
          <p:nvPr/>
        </p:nvSpPr>
        <p:spPr>
          <a:xfrm>
            <a:off x="0" y="5571911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Confiança Na Revelação – Creu na Promessa de Deus</a:t>
            </a:r>
          </a:p>
        </p:txBody>
      </p:sp>
    </p:spTree>
    <p:extLst>
      <p:ext uri="{BB962C8B-B14F-4D97-AF65-F5344CB8AC3E}">
        <p14:creationId xmlns:p14="http://schemas.microsoft.com/office/powerpoint/2010/main" val="18316550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7B7CB5-03B0-5ADF-2949-DE52C8515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8F05D5F-68CF-A04C-33A5-3FE333A2D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047C742-AD25-FBF2-6D2B-E571DFC0B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10" y="81823"/>
            <a:ext cx="7946404" cy="6608608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patriarca pediu ainda algum sinal visível em confirmação de sua fé. A voz de Deus, ordenou-lhe que não esperasse a posse imediata da terra prometida, e indicando no futuro os sofrimentos de sua posteridade antes de seu estabelecimento em Canaã. O plano da redenção foi-lhe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desvendado,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tanto em relação à morte de Cristo, o grande sacrifício, como à Sua vinda em glória. Abraão viu também a Terra restabelecida à sua beleza edênica, para lhe ser dada em possessão eterna.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Como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garantia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deste concerto de Deus com os homens, um forno de fumo e uma tocha de fogo, símbolos da presença divina, passaram por entre as vítimas repartidas, consumindo-as totalmente.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Ícone&#10;&#10;Descrição gerada automaticamente">
            <a:extLst>
              <a:ext uri="{FF2B5EF4-FFF2-40B4-BE49-F238E27FC236}">
                <a16:creationId xmlns:a16="http://schemas.microsoft.com/office/drawing/2014/main" id="{04C977CB-1AE1-20F2-7682-54D145447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1"/>
          <a:stretch/>
        </p:blipFill>
        <p:spPr>
          <a:xfrm>
            <a:off x="8855550" y="814388"/>
            <a:ext cx="3333402" cy="60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01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8E65B-827C-7E9D-D409-B84C69A18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Banco ao lado de água e nuvens no céu&#10;&#10;Descrição gerada automaticamente com confiança média">
            <a:extLst>
              <a:ext uri="{FF2B5EF4-FFF2-40B4-BE49-F238E27FC236}">
                <a16:creationId xmlns:a16="http://schemas.microsoft.com/office/drawing/2014/main" id="{1AE91B6C-E932-C785-8234-AB28ABB60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8124B696-A1EB-3F6F-4312-0B95BFD544A8}"/>
              </a:ext>
            </a:extLst>
          </p:cNvPr>
          <p:cNvSpPr/>
          <p:nvPr/>
        </p:nvSpPr>
        <p:spPr>
          <a:xfrm>
            <a:off x="0" y="5571911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Santidade – Aceitou ser Separado do Mundo</a:t>
            </a:r>
          </a:p>
        </p:txBody>
      </p:sp>
    </p:spTree>
    <p:extLst>
      <p:ext uri="{BB962C8B-B14F-4D97-AF65-F5344CB8AC3E}">
        <p14:creationId xmlns:p14="http://schemas.microsoft.com/office/powerpoint/2010/main" val="761826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45B61-D03D-D424-4ADD-03AB7DA0A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magem em branco e preto em cima de uma superfície de madeira&#10;&#10;Descrição gerada automaticamente com confiança baixa">
            <a:extLst>
              <a:ext uri="{FF2B5EF4-FFF2-40B4-BE49-F238E27FC236}">
                <a16:creationId xmlns:a16="http://schemas.microsoft.com/office/drawing/2014/main" id="{E2F020C6-D816-25B8-AEC5-36C5E4F21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A751132-2C4E-80A0-99E1-CC643B27E252}"/>
              </a:ext>
            </a:extLst>
          </p:cNvPr>
          <p:cNvSpPr/>
          <p:nvPr/>
        </p:nvSpPr>
        <p:spPr>
          <a:xfrm>
            <a:off x="0" y="624794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Gênesis 13 a 16</a:t>
            </a:r>
          </a:p>
        </p:txBody>
      </p:sp>
    </p:spTree>
    <p:extLst>
      <p:ext uri="{BB962C8B-B14F-4D97-AF65-F5344CB8AC3E}">
        <p14:creationId xmlns:p14="http://schemas.microsoft.com/office/powerpoint/2010/main" val="3284625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F02722-0332-42EE-FDE6-7062377EB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7CE47B3-B616-89A9-ABFD-3C18B1BA5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B6F1C9A-71B9-EFEB-1C9F-5E4C1FFD9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10" y="124687"/>
            <a:ext cx="7946404" cy="6608608"/>
          </a:xfrm>
        </p:spPr>
        <p:txBody>
          <a:bodyPr>
            <a:noAutofit/>
          </a:bodyPr>
          <a:lstStyle/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Quando Abrão tinha estado quase vinte e cinco anos em Canaã, seu nome foi mudado para Abraão, que significa: “pai de uma multidão”. Sarai tornou-se Sara — “princesa”, “porque”, “será mãe das nações; reis de povos sairão dela”.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rito da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circuncisão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foi dado a Abraão como sinal de que eram dedicados ao serviço de Deus e assim separados dos idólatras, e de que Deus os aceitava como Seu tesouro peculiar.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Não deveriam contrair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matrimônio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com os gentios; pois, assim fazendo, perderiam sua reverência para com Deus e Sua santa lei; seriam tentados a entregar-se às práticas pecaminosas de outras nações, e seduzidos à idolatria.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Ícone&#10;&#10;Descrição gerada automaticamente">
            <a:extLst>
              <a:ext uri="{FF2B5EF4-FFF2-40B4-BE49-F238E27FC236}">
                <a16:creationId xmlns:a16="http://schemas.microsoft.com/office/drawing/2014/main" id="{4AD9251A-BEC4-E33C-E57D-E14D3507C6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1"/>
          <a:stretch/>
        </p:blipFill>
        <p:spPr>
          <a:xfrm>
            <a:off x="8855550" y="814388"/>
            <a:ext cx="3333402" cy="60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909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24127-8254-254F-0206-CAF54F320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ao ar livre, por do sol, sol, homem&#10;&#10;Descrição gerada automaticamente">
            <a:extLst>
              <a:ext uri="{FF2B5EF4-FFF2-40B4-BE49-F238E27FC236}">
                <a16:creationId xmlns:a16="http://schemas.microsoft.com/office/drawing/2014/main" id="{4692ECDA-DAC4-9C4E-C31B-22BCBADB8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98D3D583-6652-2323-C0F6-5ACB225827DE}"/>
              </a:ext>
            </a:extLst>
          </p:cNvPr>
          <p:cNvSpPr/>
          <p:nvPr/>
        </p:nvSpPr>
        <p:spPr>
          <a:xfrm>
            <a:off x="357181" y="2367171"/>
            <a:ext cx="572928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Intercessão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Rogou pelos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Ímpios Sodomitas</a:t>
            </a:r>
          </a:p>
        </p:txBody>
      </p:sp>
    </p:spTree>
    <p:extLst>
      <p:ext uri="{BB962C8B-B14F-4D97-AF65-F5344CB8AC3E}">
        <p14:creationId xmlns:p14="http://schemas.microsoft.com/office/powerpoint/2010/main" val="3332524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B91045-9E60-6621-9742-934D11CB4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D9961E1-C699-8D76-6538-F325A8D23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787654B-52CB-E492-94E0-4EA277CE6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10" y="81823"/>
            <a:ext cx="7946404" cy="6608608"/>
          </a:xfrm>
        </p:spPr>
        <p:txBody>
          <a:bodyPr>
            <a:noAutofit/>
          </a:bodyPr>
          <a:lstStyle/>
          <a:p>
            <a:pPr algn="just">
              <a:lnSpc>
                <a:spcPts val="35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Salmos 25:14. Abraão tinha honrado a Deus, e o Senhor o honrou, dando-lhe parte em Seus conselhos e revelando-lhe Seus propósitos. Gênesis 18:17-33.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5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o homem de fé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pleiteou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pelos habitantes de Sodoma. Uma vez ele os salvara com a espada; agora se esforçava por salvá-los pela oração. O abnegado amor que prontificara Abraão para os livrar dos </a:t>
            </a:r>
            <a:r>
              <a:rPr lang="pt-BR" sz="2400" b="1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elamitas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, procurava agora salvá-los da calamidade dos juízos divinos.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5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Não pretendia graça pelo motivo de sua obediência, ou dos sacrifícios que fizera ao cumprir a vontade de Deus. Sendo ele próprio pecador,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rogava em prol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do pecador.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Ícone&#10;&#10;Descrição gerada automaticamente">
            <a:extLst>
              <a:ext uri="{FF2B5EF4-FFF2-40B4-BE49-F238E27FC236}">
                <a16:creationId xmlns:a16="http://schemas.microsoft.com/office/drawing/2014/main" id="{A633844A-5078-4780-3D18-BA9256B766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1"/>
          <a:stretch/>
        </p:blipFill>
        <p:spPr>
          <a:xfrm>
            <a:off x="8855550" y="814388"/>
            <a:ext cx="3333402" cy="60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516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290CAB-7444-FBB5-3EEB-3276D1111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1AC07D1-5D76-9A63-D074-01F46BD6B7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FBC60F7-0959-E82D-F9FB-1F099D7B1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10" y="181839"/>
            <a:ext cx="7946404" cy="6608608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Abraão não pediu simplesmente uma vez, mas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muitas vezes. </a:t>
            </a:r>
            <a:r>
              <a:rPr lang="pt-BR" sz="2400" b="1" dirty="0"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ontinuou até obter certeza de que, se mesmo dez pessoas justas pudessem achar-se nela, a cidade seria poupada.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Seu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profundo interesse por Sodoma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mostra a ansiedade que devemos experimentar pelos impenitentes. Devemos alimentar ódio ao pecado, mas piedade e amor para com o pecador.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Cada dia o tempo de graça de alguém se encerra. E onde estão as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vozes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de aviso e rogo, mandando o pecador fugir desta condenação terrível? Onde estão os que com humildade e fé perseverante intercedem junto a Deus por ele?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Ícone&#10;&#10;Descrição gerada automaticamente">
            <a:extLst>
              <a:ext uri="{FF2B5EF4-FFF2-40B4-BE49-F238E27FC236}">
                <a16:creationId xmlns:a16="http://schemas.microsoft.com/office/drawing/2014/main" id="{5AA240D7-7815-9BE1-F844-23C73BE1FF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1"/>
          <a:stretch/>
        </p:blipFill>
        <p:spPr>
          <a:xfrm>
            <a:off x="8855550" y="814388"/>
            <a:ext cx="3333402" cy="60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951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FB395-8E51-DDA7-0E54-BD230246D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omem em pé em frente a água&#10;&#10;Descrição gerada automaticamente">
            <a:extLst>
              <a:ext uri="{FF2B5EF4-FFF2-40B4-BE49-F238E27FC236}">
                <a16:creationId xmlns:a16="http://schemas.microsoft.com/office/drawing/2014/main" id="{AD7F1BFE-7A68-28D0-57C4-E41233C69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E56F349-E52D-D87F-35CF-191B42FFCA63}"/>
              </a:ext>
            </a:extLst>
          </p:cNvPr>
          <p:cNvSpPr/>
          <p:nvPr/>
        </p:nvSpPr>
        <p:spPr>
          <a:xfrm>
            <a:off x="138101" y="2828835"/>
            <a:ext cx="56292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Educação </a:t>
            </a:r>
          </a:p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e Disciplina Familiar </a:t>
            </a:r>
          </a:p>
        </p:txBody>
      </p:sp>
    </p:spTree>
    <p:extLst>
      <p:ext uri="{BB962C8B-B14F-4D97-AF65-F5344CB8AC3E}">
        <p14:creationId xmlns:p14="http://schemas.microsoft.com/office/powerpoint/2010/main" val="3503205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765DC1-6457-D4D7-309A-58F640ACC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B360B9-12F0-16B6-4C10-A8224553AF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994104D-3BEF-2FD7-50E8-D282C9086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10" y="96111"/>
            <a:ext cx="7946404" cy="6608608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Alta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honra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aquela a que Abraão foi chamado, para ser o pai do povo que durante séculos foram os guardas e preservadores da verdade de Deus para o mundo.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Mas Aquele que chamou o patriarca julgou-o digno. É Deus quem fala. Aquele que de longe compreende os pensamentos, e dos homens faz justa apreciação, diz: “Eu o tenho conhecido”. Não haveria por parte de Abraão qualquer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traição à verdade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por intuitos egoístas. Ele guardaria a lei, e procederia justa e retamente. E não somente temeria ele próprio o Senhor, mas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cultivaria em seu lar a religião.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Instruiria a família na justiça. A lei de Deus seria a regra em sua casa.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Ícone&#10;&#10;Descrição gerada automaticamente">
            <a:extLst>
              <a:ext uri="{FF2B5EF4-FFF2-40B4-BE49-F238E27FC236}">
                <a16:creationId xmlns:a16="http://schemas.microsoft.com/office/drawing/2014/main" id="{FC174F90-39CB-05F2-D88A-EAD216A66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1"/>
          <a:stretch/>
        </p:blipFill>
        <p:spPr>
          <a:xfrm>
            <a:off x="8855550" y="814388"/>
            <a:ext cx="3333402" cy="60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644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6A8B09-7E88-88D5-BB44-724BDED7A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E06670B-9E9D-AA1C-B060-F4B133013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B646877-59B2-2438-A67E-C961C6D1B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10" y="96111"/>
            <a:ext cx="7946404" cy="6608608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casa de Abraão compreendia mais de mil pessoas. Aqueles que eram levados pelos seus ensinos a adorar o único Deus, encontravam um lar em seu acampamento; e ali, como em uma escola, recebiam a instrução que os habilitaria a serem representantes da verdadeira fé. Estava 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educar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chefes de famílias, e seus métodos de governo seriam levados para as casas a que eles presidiriam.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Abraão procurou guardar os domésticos de seu acampamento de se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misturarem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com os gentios e de testemunharem suas práticas idólatras; pois sabia que a familiaridade com os maus corromperia insensivelmente os princípios.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Ícone&#10;&#10;Descrição gerada automaticamente">
            <a:extLst>
              <a:ext uri="{FF2B5EF4-FFF2-40B4-BE49-F238E27FC236}">
                <a16:creationId xmlns:a16="http://schemas.microsoft.com/office/drawing/2014/main" id="{51801BAB-1601-A4E6-F90F-3F04AFDCA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1"/>
          <a:stretch/>
        </p:blipFill>
        <p:spPr>
          <a:xfrm>
            <a:off x="8855550" y="814388"/>
            <a:ext cx="3333402" cy="60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6623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3B8857-B8FA-155B-C57C-93FA492A8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0C20E8C-8CAE-C919-A122-B24B56E0E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09999A1-0BF3-1CC7-E847-22BE80D3B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10" y="96111"/>
            <a:ext cx="7946404" cy="6608608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Foi uma sábia disposição, que o próprio Deus tomara, a de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separar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Seu povo, tanto quanto possível, da ligação com os gentios, fazendo do mesmo um povo que habitasse só, e que não fosse contado entre as nações.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todos se ensinava que estavam sob o governo do Deus do Céu. Não deveria haver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opressão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por parte dos pais, nem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desobediência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por parte dos filhos. A lei de Deus havia indicado a cada um os seus deveres, e apenas na obediência a ela poderia alguém conseguir felicidade e prosperidade.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Todos eram tratados com justiça e compaixão, como herdeiros com ele da graça da vida.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Ícone&#10;&#10;Descrição gerada automaticamente">
            <a:extLst>
              <a:ext uri="{FF2B5EF4-FFF2-40B4-BE49-F238E27FC236}">
                <a16:creationId xmlns:a16="http://schemas.microsoft.com/office/drawing/2014/main" id="{42BAD3A7-A6F5-B347-35B4-A20DE58FD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1"/>
          <a:stretch/>
        </p:blipFill>
        <p:spPr>
          <a:xfrm>
            <a:off x="8855550" y="814388"/>
            <a:ext cx="3333402" cy="60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95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E5AA13-C0A2-3160-E814-2DA22DD56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F16D139-D390-030F-37B7-D4D27FAEA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ACEEE0C-12E3-1F4D-3C47-66F8AD860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10" y="38958"/>
            <a:ext cx="7946404" cy="6747591"/>
          </a:xfrm>
        </p:spPr>
        <p:txBody>
          <a:bodyPr>
            <a:noAutofit/>
          </a:bodyPr>
          <a:lstStyle/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pouca estima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em que 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lei de Deus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é tida, mesmo pelos dirigentes religiosos, tem sido causa de grandes males. O ensino que se tornou tão espalhado, de que os estatutos divinos não mais vigoram para os homens, é o mesmo que a idolatria em seu efeito sobre a moral do povo.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Pais religiosos,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 deixam de andar em Seus estatutos, não ordenam sua casa de modo a observarem o caminho do Senhor. Não se faz da lei de Deus a regra da vida. Os filhos, ao constituírem lar, não se sentem na obrigação de ensinar a seus filhos aquilo em que eles mesmos nunca foram ensinados. E esta é a razão por que há tantas famílias sem Deus; é a razão por que a depravação é tão profunda e espalhada.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Ícone&#10;&#10;Descrição gerada automaticamente">
            <a:extLst>
              <a:ext uri="{FF2B5EF4-FFF2-40B4-BE49-F238E27FC236}">
                <a16:creationId xmlns:a16="http://schemas.microsoft.com/office/drawing/2014/main" id="{0C02FC9C-0E54-FC1A-DDEB-0DD1BF882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1"/>
          <a:stretch/>
        </p:blipFill>
        <p:spPr>
          <a:xfrm>
            <a:off x="8855550" y="814388"/>
            <a:ext cx="3333402" cy="60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584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AEE70-E80B-DFCB-78BB-3F72CDF8A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ol atrás de nuvens no céu&#10;&#10;Descrição gerada automaticamente">
            <a:extLst>
              <a:ext uri="{FF2B5EF4-FFF2-40B4-BE49-F238E27FC236}">
                <a16:creationId xmlns:a16="http://schemas.microsoft.com/office/drawing/2014/main" id="{10B376FA-DC78-41A8-0A11-E8231145D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5D26A039-FF80-ABB7-8C89-EE35C6623C70}"/>
              </a:ext>
            </a:extLst>
          </p:cNvPr>
          <p:cNvSpPr/>
          <p:nvPr/>
        </p:nvSpPr>
        <p:spPr>
          <a:xfrm>
            <a:off x="328607" y="2828835"/>
            <a:ext cx="65579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Sacerdócio Familiar </a:t>
            </a:r>
          </a:p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Construía Altares por Onde ia</a:t>
            </a:r>
          </a:p>
        </p:txBody>
      </p:sp>
    </p:spTree>
    <p:extLst>
      <p:ext uri="{BB962C8B-B14F-4D97-AF65-F5344CB8AC3E}">
        <p14:creationId xmlns:p14="http://schemas.microsoft.com/office/powerpoint/2010/main" val="3610721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0903C-AE0D-63FA-BDBB-2F473EF7A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essoa segurando flor&#10;&#10;Descrição gerada automaticamente">
            <a:extLst>
              <a:ext uri="{FF2B5EF4-FFF2-40B4-BE49-F238E27FC236}">
                <a16:creationId xmlns:a16="http://schemas.microsoft.com/office/drawing/2014/main" id="{3A7ECF54-3227-8977-70E9-18904553F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3E7A7E25-283D-849C-D076-3080B8714BD8}"/>
              </a:ext>
            </a:extLst>
          </p:cNvPr>
          <p:cNvSpPr/>
          <p:nvPr/>
        </p:nvSpPr>
        <p:spPr>
          <a:xfrm>
            <a:off x="685800" y="2151727"/>
            <a:ext cx="632936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Quais os Traços de Caráter Abraão Mostrou </a:t>
            </a: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e Desenvolveu Morando em Canaã?</a:t>
            </a:r>
          </a:p>
        </p:txBody>
      </p:sp>
    </p:spTree>
    <p:extLst>
      <p:ext uri="{BB962C8B-B14F-4D97-AF65-F5344CB8AC3E}">
        <p14:creationId xmlns:p14="http://schemas.microsoft.com/office/powerpoint/2010/main" val="13130038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7345FB-4EF4-AB10-2E08-A8F7D37FA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553C685-288A-589A-0AB8-D856132AD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CCD8EF-235B-60F0-2EE3-61B78A264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10" y="196127"/>
            <a:ext cx="7946404" cy="6608608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Em muitos lares 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oração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é negligenciada. Os pais entendem que não possuem tempo para o culto da manhã e da noite. Saem para o trabalho como o boi ou o cavalo, sem um pensamento de Deus ou do Céu.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Semelhantes aos patriarcas da antiguidade, os que professam amar a Deus devem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construir um altar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ao Senhor onde quer que armem sua tenda.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Uma casa cristã bem ordenada é um poderoso argumento em favor da realidade da religião cristã, argumento que o incrédulo não pode contradizer. Todos podem ver que há na família uma influência em atividade, a qual afeta os filhos.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Ícone&#10;&#10;Descrição gerada automaticamente">
            <a:extLst>
              <a:ext uri="{FF2B5EF4-FFF2-40B4-BE49-F238E27FC236}">
                <a16:creationId xmlns:a16="http://schemas.microsoft.com/office/drawing/2014/main" id="{3186639F-DEFC-3374-3130-B87956309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1"/>
          <a:stretch/>
        </p:blipFill>
        <p:spPr>
          <a:xfrm>
            <a:off x="8855550" y="814388"/>
            <a:ext cx="3333402" cy="60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070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D6FAA-1E3B-02B0-DEC1-AEEAC8C84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enina em pé em frente a água&#10;&#10;Descrição gerada automaticamente com confiança média">
            <a:extLst>
              <a:ext uri="{FF2B5EF4-FFF2-40B4-BE49-F238E27FC236}">
                <a16:creationId xmlns:a16="http://schemas.microsoft.com/office/drawing/2014/main" id="{B7D34A76-B93A-7E50-C94B-C84E5DCFC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B7ECB5F5-C65F-FF25-5FE0-9291755B3C5F}"/>
              </a:ext>
            </a:extLst>
          </p:cNvPr>
          <p:cNvSpPr/>
          <p:nvPr/>
        </p:nvSpPr>
        <p:spPr>
          <a:xfrm>
            <a:off x="7572376" y="1055048"/>
            <a:ext cx="388619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Doe-se Por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Sua Família!</a:t>
            </a:r>
          </a:p>
        </p:txBody>
      </p:sp>
    </p:spTree>
    <p:extLst>
      <p:ext uri="{BB962C8B-B14F-4D97-AF65-F5344CB8AC3E}">
        <p14:creationId xmlns:p14="http://schemas.microsoft.com/office/powerpoint/2010/main" val="3518966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63F97-016E-C78A-7BEA-13FD9256A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omem de terno e gravata com as mãos&#10;&#10;Descrição gerada automaticamente">
            <a:extLst>
              <a:ext uri="{FF2B5EF4-FFF2-40B4-BE49-F238E27FC236}">
                <a16:creationId xmlns:a16="http://schemas.microsoft.com/office/drawing/2014/main" id="{DD56852C-9F7D-87BD-9661-5D3C99AA8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9B67B1CB-E257-B6C6-E012-8877CDE163F8}"/>
              </a:ext>
            </a:extLst>
          </p:cNvPr>
          <p:cNvSpPr/>
          <p:nvPr/>
        </p:nvSpPr>
        <p:spPr>
          <a:xfrm>
            <a:off x="557213" y="1614269"/>
            <a:ext cx="518636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Cortesia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Cedeu a Escolha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de Ló!</a:t>
            </a:r>
          </a:p>
        </p:txBody>
      </p:sp>
    </p:spTree>
    <p:extLst>
      <p:ext uri="{BB962C8B-B14F-4D97-AF65-F5344CB8AC3E}">
        <p14:creationId xmlns:p14="http://schemas.microsoft.com/office/powerpoint/2010/main" val="3267133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F39A52-9BFF-21C8-E67F-F27B6F020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10" y="81823"/>
            <a:ext cx="8133154" cy="6608608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Abraão voltou para Canaã “muito rico em gado, em prata, e em ouro”. Gênesis 13:1-9. Ló ainda estava com ele. Em meio de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dificuldades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 provações tinham morado juntos, em harmonia, mas em sua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prosperidade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havia perigo de contenda entre eles. Os pastos não eram suficientes para os rebanhos e gado de ambos, e as frequentes discussões entre os pastores eram trazidas para ajuste aos seus senhores. Era claro que deviam separar-se.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Abraão era superior a Ló em idade, e em parentesco, riqueza e posição; no entanto foi o primeiro a propor planos para conservarem a paz. Se bem que a terra toda lhe houvesse sido dada pelo próprio Deus,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cortesmente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declinou de seu direito.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 descr="Uma imagem contendo Ícone&#10;&#10;Descrição gerada automaticamente">
            <a:extLst>
              <a:ext uri="{FF2B5EF4-FFF2-40B4-BE49-F238E27FC236}">
                <a16:creationId xmlns:a16="http://schemas.microsoft.com/office/drawing/2014/main" id="{6F91A3AE-186D-5ACF-C784-4739740A3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1"/>
          <a:stretch/>
        </p:blipFill>
        <p:spPr>
          <a:xfrm>
            <a:off x="8855550" y="814388"/>
            <a:ext cx="3333402" cy="60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51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76B46C-5A0B-3B47-42A7-42DAF847B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DCA1E60-8948-B8DA-C0C5-A8113BC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B45976-6590-84B4-0ADF-020BC2DEF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328613"/>
            <a:ext cx="8090291" cy="6172206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Quantos, em circunstâncias idênticas, não se apegariam com todo o risco aos seus direitos e preferências individuais! Quantos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lares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não se têm desta maneira esfacelado. Quantas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igrejas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não se têm desagregado,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cultura de uma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cortesia uniforme,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 uma disposição para fazer aos outros conforme desejaríamos que nos fizessem, extinguiria a metade dos males da vida. O espírito de engrandecimento próprio é o espírito de Satanás; mas o coração em que o amor de Cristo é acalentado, possuirá aquela caridade que não busca o seu próprio proveito.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Ícone&#10;&#10;Descrição gerada automaticamente">
            <a:extLst>
              <a:ext uri="{FF2B5EF4-FFF2-40B4-BE49-F238E27FC236}">
                <a16:creationId xmlns:a16="http://schemas.microsoft.com/office/drawing/2014/main" id="{3D871757-CDD3-704C-321F-076AEBA355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1"/>
          <a:stretch/>
        </p:blipFill>
        <p:spPr>
          <a:xfrm>
            <a:off x="8855550" y="814388"/>
            <a:ext cx="3333402" cy="60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24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6F2255-FDF4-05CB-8221-E2E9DC5F9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C109271-6400-C3C0-7BB0-16E5DF620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23598C6-2320-8374-FD50-81868A497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9" y="553319"/>
            <a:ext cx="8047429" cy="5976076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Embora Ló devesse a prosperidade à sua conexão com Abraão, não manifestou gratidão ao seu benfeitor. 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cortesia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determinava que ele cedesse à escolha de Abraão; mas, em lugar disso, esforçou-se egoistamente por tomar todas as vantagens.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Gênesis 13:10-13. A região mais fértil de toda a Palestina era o vale do Jordão. Havia também cidades, ricas e belas, convidando ao comércio lucrativo em seus concorridos mercados. Deslumbrado pela visão de proveitos mundanos, Ló não tomou em consideração os males morais e espirituais, que ali se encontrariam.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Ícone&#10;&#10;Descrição gerada automaticamente">
            <a:extLst>
              <a:ext uri="{FF2B5EF4-FFF2-40B4-BE49-F238E27FC236}">
                <a16:creationId xmlns:a16="http://schemas.microsoft.com/office/drawing/2014/main" id="{D45BB9CB-3FED-E10F-3DFE-06022D8D8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1"/>
          <a:stretch/>
        </p:blipFill>
        <p:spPr>
          <a:xfrm>
            <a:off x="8855550" y="814388"/>
            <a:ext cx="3333402" cy="60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18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0199F-5CF9-96BD-E385-65B9F209E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omem em pé na grama&#10;&#10;Descrição gerada automaticamente">
            <a:extLst>
              <a:ext uri="{FF2B5EF4-FFF2-40B4-BE49-F238E27FC236}">
                <a16:creationId xmlns:a16="http://schemas.microsoft.com/office/drawing/2014/main" id="{12DD9831-E08C-B481-F2CF-C48B3F1F41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547BE5CB-07B1-561D-ADD6-D59A0399A465}"/>
              </a:ext>
            </a:extLst>
          </p:cNvPr>
          <p:cNvSpPr/>
          <p:nvPr/>
        </p:nvSpPr>
        <p:spPr>
          <a:xfrm>
            <a:off x="471488" y="2028616"/>
            <a:ext cx="464343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Influência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Pregava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aos Vizinhos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e Amigos</a:t>
            </a:r>
          </a:p>
        </p:txBody>
      </p:sp>
    </p:spTree>
    <p:extLst>
      <p:ext uri="{BB962C8B-B14F-4D97-AF65-F5344CB8AC3E}">
        <p14:creationId xmlns:p14="http://schemas.microsoft.com/office/powerpoint/2010/main" val="2557033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A45C97-F6CF-CC16-8CDD-5E6EF701B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6896E62-B6F9-E3D6-15E7-CE7D0AF05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3B527FD-92D7-646D-2FD4-6AA7FFF1D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10" y="553317"/>
            <a:ext cx="7946404" cy="5976076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Ele se mudou para </a:t>
            </a:r>
            <a:r>
              <a:rPr lang="pt-BR" sz="2400" b="1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Hebrom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. Ao ar livre daqueles planaltos, com seus bosques de oliveiras e vinhedos, com seus campos de cereais a ondearem, e as vastas pastagens das colinas circunjacentes, morou ele muito contente, com sua vida simples e patriarcal, deixando a Ló o luxo perigoso do vale de Sodoma.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Abraão era honrado e não excluía de seus vizinhos a sua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influência.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Não considerava sua religião como um tesouro precioso a ser guardado cuidadosamente, e unicamente desfrutado pelo seu possuidor.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Uma imagem contendo Ícone&#10;&#10;Descrição gerada automaticamente">
            <a:extLst>
              <a:ext uri="{FF2B5EF4-FFF2-40B4-BE49-F238E27FC236}">
                <a16:creationId xmlns:a16="http://schemas.microsoft.com/office/drawing/2014/main" id="{58D74C0E-B68B-897C-B93E-CCB5C3B37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1"/>
          <a:stretch/>
        </p:blipFill>
        <p:spPr>
          <a:xfrm>
            <a:off x="8855550" y="814388"/>
            <a:ext cx="3333402" cy="60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6384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Personalizada 1">
      <a:dk1>
        <a:sysClr val="windowText" lastClr="000000"/>
      </a:dk1>
      <a:lt1>
        <a:sysClr val="window" lastClr="FFFFFF"/>
      </a:lt1>
      <a:dk2>
        <a:srgbClr val="FFFFFF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0000"/>
      </a:hlink>
      <a:folHlink>
        <a:srgbClr val="FFFF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4857</Words>
  <Application>Microsoft Office PowerPoint</Application>
  <PresentationFormat>Widescreen</PresentationFormat>
  <Paragraphs>153</Paragraphs>
  <Slides>31</Slides>
  <Notes>31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8" baseType="lpstr">
      <vt:lpstr>Aptos</vt:lpstr>
      <vt:lpstr>Aptos Display</vt:lpstr>
      <vt:lpstr>Arial</vt:lpstr>
      <vt:lpstr>Berlin Sans FB</vt:lpstr>
      <vt:lpstr>Berlin Sans FB Demi</vt:lpstr>
      <vt:lpstr>Trebuchet MS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ELLEN G. WHITE-PATRIARCAS E PROFETAS</dc:subject>
  <dc:creator>Pr. Marcelo Augusto de Carvalho</dc:creator>
  <cp:keywords>www.4tons.com.br</cp:keywords>
  <cp:lastModifiedBy>Pr. Marcelo Augusto de Carvalho</cp:lastModifiedBy>
  <cp:revision>8</cp:revision>
  <dcterms:created xsi:type="dcterms:W3CDTF">2024-11-23T19:33:20Z</dcterms:created>
  <dcterms:modified xsi:type="dcterms:W3CDTF">2024-12-06T17:39:05Z</dcterms:modified>
  <cp:category>2025</cp:category>
</cp:coreProperties>
</file>