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57" r:id="rId5"/>
    <p:sldId id="300" r:id="rId6"/>
    <p:sldId id="310" r:id="rId7"/>
    <p:sldId id="301" r:id="rId8"/>
    <p:sldId id="309" r:id="rId9"/>
    <p:sldId id="302" r:id="rId10"/>
    <p:sldId id="308" r:id="rId11"/>
    <p:sldId id="303" r:id="rId12"/>
    <p:sldId id="311" r:id="rId13"/>
    <p:sldId id="321" r:id="rId14"/>
    <p:sldId id="304" r:id="rId15"/>
    <p:sldId id="312" r:id="rId16"/>
    <p:sldId id="322" r:id="rId17"/>
    <p:sldId id="323" r:id="rId18"/>
    <p:sldId id="325" r:id="rId19"/>
    <p:sldId id="305" r:id="rId20"/>
    <p:sldId id="315" r:id="rId21"/>
    <p:sldId id="306" r:id="rId22"/>
    <p:sldId id="313" r:id="rId23"/>
    <p:sldId id="307" r:id="rId24"/>
    <p:sldId id="314" r:id="rId25"/>
    <p:sldId id="326" r:id="rId26"/>
    <p:sldId id="320" r:id="rId27"/>
    <p:sldId id="316" r:id="rId28"/>
    <p:sldId id="319" r:id="rId29"/>
    <p:sldId id="317" r:id="rId30"/>
    <p:sldId id="318" r:id="rId31"/>
    <p:sldId id="327" r:id="rId32"/>
    <p:sldId id="299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E0F0BB-6C59-4E40-B7C9-C640ECD7E051}" v="37" dt="2024-12-05T14:46:09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73448" autoAdjust="0"/>
  </p:normalViewPr>
  <p:slideViewPr>
    <p:cSldViewPr snapToGrid="0">
      <p:cViewPr varScale="1">
        <p:scale>
          <a:sx n="45" d="100"/>
          <a:sy n="45" d="100"/>
        </p:scale>
        <p:origin x="145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6CE0F0BB-6C59-4E40-B7C9-C640ECD7E051}"/>
    <pc:docChg chg="undo redo custSel addSld delSld modSld">
      <pc:chgData name="Pr. Marcelo Augusto de Carvalho" userId="003edaac93cd75e4" providerId="LiveId" clId="{6CE0F0BB-6C59-4E40-B7C9-C640ECD7E051}" dt="2024-12-06T18:16:12.668" v="808" actId="1035"/>
      <pc:docMkLst>
        <pc:docMk/>
      </pc:docMkLst>
      <pc:sldChg chg="addSp modSp mod modNotesTx">
        <pc:chgData name="Pr. Marcelo Augusto de Carvalho" userId="003edaac93cd75e4" providerId="LiveId" clId="{6CE0F0BB-6C59-4E40-B7C9-C640ECD7E051}" dt="2024-12-06T17:39:54.391" v="730"/>
        <pc:sldMkLst>
          <pc:docMk/>
          <pc:sldMk cId="2391147461" sldId="256"/>
        </pc:sldMkLst>
        <pc:spChg chg="mod">
          <ac:chgData name="Pr. Marcelo Augusto de Carvalho" userId="003edaac93cd75e4" providerId="LiveId" clId="{6CE0F0BB-6C59-4E40-B7C9-C640ECD7E051}" dt="2024-12-05T14:35:48.353" v="702" actId="1035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6CE0F0BB-6C59-4E40-B7C9-C640ECD7E051}" dt="2024-12-05T14:17:30.678" v="302" actId="962"/>
          <ac:picMkLst>
            <pc:docMk/>
            <pc:sldMk cId="2391147461" sldId="256"/>
            <ac:picMk id="3" creationId="{1B1AFD3A-572C-2187-7D2A-A983EBAB06EE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47:41.346" v="720" actId="207"/>
        <pc:sldMkLst>
          <pc:docMk/>
          <pc:sldMk cId="3097251901" sldId="257"/>
        </pc:sldMkLst>
        <pc:spChg chg="mod ord">
          <ac:chgData name="Pr. Marcelo Augusto de Carvalho" userId="003edaac93cd75e4" providerId="LiveId" clId="{6CE0F0BB-6C59-4E40-B7C9-C640ECD7E051}" dt="2024-12-05T14:47:41.346" v="720" actId="207"/>
          <ac:spMkLst>
            <pc:docMk/>
            <pc:sldMk cId="3097251901" sldId="257"/>
            <ac:spMk id="3" creationId="{C3F39A52-9BFF-21C8-E67F-F27B6F020CBE}"/>
          </ac:spMkLst>
        </pc:spChg>
        <pc:spChg chg="add del">
          <ac:chgData name="Pr. Marcelo Augusto de Carvalho" userId="003edaac93cd75e4" providerId="LiveId" clId="{6CE0F0BB-6C59-4E40-B7C9-C640ECD7E051}" dt="2024-12-05T14:29:51.014" v="605" actId="26606"/>
          <ac:spMkLst>
            <pc:docMk/>
            <pc:sldMk cId="3097251901" sldId="257"/>
            <ac:spMk id="11" creationId="{D009D6D5-DAC2-4A8B-A17A-E206B9012D09}"/>
          </ac:spMkLst>
        </pc:spChg>
        <pc:spChg chg="add del">
          <ac:chgData name="Pr. Marcelo Augusto de Carvalho" userId="003edaac93cd75e4" providerId="LiveId" clId="{6CE0F0BB-6C59-4E40-B7C9-C640ECD7E051}" dt="2024-12-05T14:28:00.257" v="589" actId="26606"/>
          <ac:spMkLst>
            <pc:docMk/>
            <pc:sldMk cId="3097251901" sldId="257"/>
            <ac:spMk id="13" creationId="{D009D6D5-DAC2-4A8B-A17A-E206B9012D09}"/>
          </ac:spMkLst>
        </pc:spChg>
        <pc:spChg chg="add del">
          <ac:chgData name="Pr. Marcelo Augusto de Carvalho" userId="003edaac93cd75e4" providerId="LiveId" clId="{6CE0F0BB-6C59-4E40-B7C9-C640ECD7E051}" dt="2024-12-05T14:28:27.134" v="594" actId="26606"/>
          <ac:spMkLst>
            <pc:docMk/>
            <pc:sldMk cId="3097251901" sldId="257"/>
            <ac:spMk id="14" creationId="{D009D6D5-DAC2-4A8B-A17A-E206B9012D09}"/>
          </ac:spMkLst>
        </pc:spChg>
        <pc:spChg chg="add del">
          <ac:chgData name="Pr. Marcelo Augusto de Carvalho" userId="003edaac93cd75e4" providerId="LiveId" clId="{6CE0F0BB-6C59-4E40-B7C9-C640ECD7E051}" dt="2024-12-05T14:29:16.417" v="600" actId="26606"/>
          <ac:spMkLst>
            <pc:docMk/>
            <pc:sldMk cId="3097251901" sldId="257"/>
            <ac:spMk id="15" creationId="{D009D6D5-DAC2-4A8B-A17A-E206B9012D09}"/>
          </ac:spMkLst>
        </pc:spChg>
        <pc:spChg chg="add del">
          <ac:chgData name="Pr. Marcelo Augusto de Carvalho" userId="003edaac93cd75e4" providerId="LiveId" clId="{6CE0F0BB-6C59-4E40-B7C9-C640ECD7E051}" dt="2024-12-05T14:26:30.484" v="582" actId="26606"/>
          <ac:spMkLst>
            <pc:docMk/>
            <pc:sldMk cId="3097251901" sldId="257"/>
            <ac:spMk id="16" creationId="{04812C46-200A-4DEB-A05E-3ED6C68C2387}"/>
          </ac:spMkLst>
        </pc:spChg>
        <pc:spChg chg="add">
          <ac:chgData name="Pr. Marcelo Augusto de Carvalho" userId="003edaac93cd75e4" providerId="LiveId" clId="{6CE0F0BB-6C59-4E40-B7C9-C640ECD7E051}" dt="2024-12-05T14:29:51.014" v="605" actId="26606"/>
          <ac:spMkLst>
            <pc:docMk/>
            <pc:sldMk cId="3097251901" sldId="257"/>
            <ac:spMk id="17" creationId="{D009D6D5-DAC2-4A8B-A17A-E206B9012D09}"/>
          </ac:spMkLst>
        </pc:spChg>
        <pc:spChg chg="add del">
          <ac:chgData name="Pr. Marcelo Augusto de Carvalho" userId="003edaac93cd75e4" providerId="LiveId" clId="{6CE0F0BB-6C59-4E40-B7C9-C640ECD7E051}" dt="2024-12-05T14:26:30.484" v="582" actId="26606"/>
          <ac:spMkLst>
            <pc:docMk/>
            <pc:sldMk cId="3097251901" sldId="257"/>
            <ac:spMk id="18" creationId="{D1EA859B-E555-4109-94F3-6700E046E008}"/>
          </ac:spMkLst>
        </pc:spChg>
        <pc:picChg chg="del">
          <ac:chgData name="Pr. Marcelo Augusto de Carvalho" userId="003edaac93cd75e4" providerId="LiveId" clId="{6CE0F0BB-6C59-4E40-B7C9-C640ECD7E051}" dt="2024-12-05T14:26:05.354" v="580" actId="478"/>
          <ac:picMkLst>
            <pc:docMk/>
            <pc:sldMk cId="3097251901" sldId="257"/>
            <ac:picMk id="2" creationId="{77DC4F79-410F-1CCB-2CBF-3914A14F1066}"/>
          </ac:picMkLst>
        </pc:picChg>
        <pc:picChg chg="add mod ord modCrop">
          <ac:chgData name="Pr. Marcelo Augusto de Carvalho" userId="003edaac93cd75e4" providerId="LiveId" clId="{6CE0F0BB-6C59-4E40-B7C9-C640ECD7E051}" dt="2024-12-05T14:32:42.493" v="649" actId="14100"/>
          <ac:picMkLst>
            <pc:docMk/>
            <pc:sldMk cId="3097251901" sldId="257"/>
            <ac:picMk id="5" creationId="{F89EC0F8-3EA6-8709-17DD-38D3DF775FB5}"/>
          </ac:picMkLst>
        </pc:picChg>
      </pc:sldChg>
      <pc:sldChg chg="modSp mod">
        <pc:chgData name="Pr. Marcelo Augusto de Carvalho" userId="003edaac93cd75e4" providerId="LiveId" clId="{6CE0F0BB-6C59-4E40-B7C9-C640ECD7E051}" dt="2024-12-05T09:19:29.762" v="247" actId="20577"/>
        <pc:sldMkLst>
          <pc:docMk/>
          <pc:sldMk cId="3284625694" sldId="258"/>
        </pc:sldMkLst>
        <pc:spChg chg="mod">
          <ac:chgData name="Pr. Marcelo Augusto de Carvalho" userId="003edaac93cd75e4" providerId="LiveId" clId="{6CE0F0BB-6C59-4E40-B7C9-C640ECD7E051}" dt="2024-12-05T09:19:29.762" v="247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6CE0F0BB-6C59-4E40-B7C9-C640ECD7E051}" dt="2024-12-05T14:23:33.192" v="560" actId="255"/>
        <pc:sldMkLst>
          <pc:docMk/>
          <pc:sldMk cId="1313003849" sldId="259"/>
        </pc:sldMkLst>
        <pc:spChg chg="mod">
          <ac:chgData name="Pr. Marcelo Augusto de Carvalho" userId="003edaac93cd75e4" providerId="LiveId" clId="{6CE0F0BB-6C59-4E40-B7C9-C640ECD7E051}" dt="2024-12-05T14:23:33.192" v="560" actId="255"/>
          <ac:spMkLst>
            <pc:docMk/>
            <pc:sldMk cId="1313003849" sldId="259"/>
            <ac:spMk id="5" creationId="{3E7A7E25-283D-849C-D076-3080B8714BD8}"/>
          </ac:spMkLst>
        </pc:spChg>
        <pc:picChg chg="add mod ord">
          <ac:chgData name="Pr. Marcelo Augusto de Carvalho" userId="003edaac93cd75e4" providerId="LiveId" clId="{6CE0F0BB-6C59-4E40-B7C9-C640ECD7E051}" dt="2024-12-05T14:18:04.977" v="307" actId="171"/>
          <ac:picMkLst>
            <pc:docMk/>
            <pc:sldMk cId="1313003849" sldId="259"/>
            <ac:picMk id="3" creationId="{24B60E60-85E8-EBAB-776D-C7F135AFFE7C}"/>
          </ac:picMkLst>
        </pc:picChg>
      </pc:sldChg>
      <pc:sldChg chg="addSp modSp mod modNotesTx">
        <pc:chgData name="Pr. Marcelo Augusto de Carvalho" userId="003edaac93cd75e4" providerId="LiveId" clId="{6CE0F0BB-6C59-4E40-B7C9-C640ECD7E051}" dt="2024-12-05T14:25:11.534" v="575" actId="1076"/>
        <pc:sldMkLst>
          <pc:docMk/>
          <pc:sldMk cId="3518966941" sldId="299"/>
        </pc:sldMkLst>
        <pc:spChg chg="mod">
          <ac:chgData name="Pr. Marcelo Augusto de Carvalho" userId="003edaac93cd75e4" providerId="LiveId" clId="{6CE0F0BB-6C59-4E40-B7C9-C640ECD7E051}" dt="2024-12-05T14:25:11.534" v="575" actId="1076"/>
          <ac:spMkLst>
            <pc:docMk/>
            <pc:sldMk cId="3518966941" sldId="299"/>
            <ac:spMk id="3" creationId="{B7ECB5F5-C65F-FF25-5FE0-9291755B3C5F}"/>
          </ac:spMkLst>
        </pc:spChg>
        <pc:picChg chg="add mod ord">
          <ac:chgData name="Pr. Marcelo Augusto de Carvalho" userId="003edaac93cd75e4" providerId="LiveId" clId="{6CE0F0BB-6C59-4E40-B7C9-C640ECD7E051}" dt="2024-12-05T14:24:59.054" v="573" actId="171"/>
          <ac:picMkLst>
            <pc:docMk/>
            <pc:sldMk cId="3518966941" sldId="299"/>
            <ac:picMk id="4" creationId="{745706FA-9D70-4757-62C2-F0490B6F54FE}"/>
          </ac:picMkLst>
        </pc:picChg>
      </pc:sldChg>
      <pc:sldChg chg="addSp modSp mod">
        <pc:chgData name="Pr. Marcelo Augusto de Carvalho" userId="003edaac93cd75e4" providerId="LiveId" clId="{6CE0F0BB-6C59-4E40-B7C9-C640ECD7E051}" dt="2024-12-06T18:15:20.002" v="740" actId="1036"/>
        <pc:sldMkLst>
          <pc:docMk/>
          <pc:sldMk cId="3579515904" sldId="300"/>
        </pc:sldMkLst>
        <pc:spChg chg="mod">
          <ac:chgData name="Pr. Marcelo Augusto de Carvalho" userId="003edaac93cd75e4" providerId="LiveId" clId="{6CE0F0BB-6C59-4E40-B7C9-C640ECD7E051}" dt="2024-12-06T18:15:20.002" v="740" actId="1036"/>
          <ac:spMkLst>
            <pc:docMk/>
            <pc:sldMk cId="3579515904" sldId="300"/>
            <ac:spMk id="5" creationId="{80A9F6E0-A5D3-838C-5712-6982C41E4A8A}"/>
          </ac:spMkLst>
        </pc:spChg>
        <pc:picChg chg="add mod ord">
          <ac:chgData name="Pr. Marcelo Augusto de Carvalho" userId="003edaac93cd75e4" providerId="LiveId" clId="{6CE0F0BB-6C59-4E40-B7C9-C640ECD7E051}" dt="2024-12-05T14:18:17.664" v="311" actId="171"/>
          <ac:picMkLst>
            <pc:docMk/>
            <pc:sldMk cId="3579515904" sldId="300"/>
            <ac:picMk id="3" creationId="{FC0CDDEB-A232-5ADF-6339-E45E711B2961}"/>
          </ac:picMkLst>
        </pc:picChg>
      </pc:sldChg>
      <pc:sldChg chg="addSp modSp mod">
        <pc:chgData name="Pr. Marcelo Augusto de Carvalho" userId="003edaac93cd75e4" providerId="LiveId" clId="{6CE0F0BB-6C59-4E40-B7C9-C640ECD7E051}" dt="2024-12-06T18:15:28.186" v="750" actId="1036"/>
        <pc:sldMkLst>
          <pc:docMk/>
          <pc:sldMk cId="3669010739" sldId="301"/>
        </pc:sldMkLst>
        <pc:spChg chg="mod">
          <ac:chgData name="Pr. Marcelo Augusto de Carvalho" userId="003edaac93cd75e4" providerId="LiveId" clId="{6CE0F0BB-6C59-4E40-B7C9-C640ECD7E051}" dt="2024-12-06T18:15:28.186" v="750" actId="1036"/>
          <ac:spMkLst>
            <pc:docMk/>
            <pc:sldMk cId="3669010739" sldId="301"/>
            <ac:spMk id="5" creationId="{26818464-3753-87B3-CAFC-1E0CA3B0ECC8}"/>
          </ac:spMkLst>
        </pc:spChg>
        <pc:picChg chg="add mod ord">
          <ac:chgData name="Pr. Marcelo Augusto de Carvalho" userId="003edaac93cd75e4" providerId="LiveId" clId="{6CE0F0BB-6C59-4E40-B7C9-C640ECD7E051}" dt="2024-12-05T14:18:31.103" v="315" actId="171"/>
          <ac:picMkLst>
            <pc:docMk/>
            <pc:sldMk cId="3669010739" sldId="301"/>
            <ac:picMk id="3" creationId="{414D5B3C-E207-3931-8AB7-205238A612F6}"/>
          </ac:picMkLst>
        </pc:picChg>
      </pc:sldChg>
      <pc:sldChg chg="addSp modSp mod">
        <pc:chgData name="Pr. Marcelo Augusto de Carvalho" userId="003edaac93cd75e4" providerId="LiveId" clId="{6CE0F0BB-6C59-4E40-B7C9-C640ECD7E051}" dt="2024-12-06T18:15:36.436" v="767" actId="1036"/>
        <pc:sldMkLst>
          <pc:docMk/>
          <pc:sldMk cId="150383901" sldId="302"/>
        </pc:sldMkLst>
        <pc:spChg chg="mod">
          <ac:chgData name="Pr. Marcelo Augusto de Carvalho" userId="003edaac93cd75e4" providerId="LiveId" clId="{6CE0F0BB-6C59-4E40-B7C9-C640ECD7E051}" dt="2024-12-06T18:15:36.436" v="767" actId="1036"/>
          <ac:spMkLst>
            <pc:docMk/>
            <pc:sldMk cId="150383901" sldId="302"/>
            <ac:spMk id="5" creationId="{DB29BF97-407C-DC8D-A883-64E75A0D628F}"/>
          </ac:spMkLst>
        </pc:spChg>
        <pc:picChg chg="add mod ord">
          <ac:chgData name="Pr. Marcelo Augusto de Carvalho" userId="003edaac93cd75e4" providerId="LiveId" clId="{6CE0F0BB-6C59-4E40-B7C9-C640ECD7E051}" dt="2024-12-05T14:48:16.733" v="721" actId="14100"/>
          <ac:picMkLst>
            <pc:docMk/>
            <pc:sldMk cId="150383901" sldId="302"/>
            <ac:picMk id="3" creationId="{4C06A290-CAAE-35C1-E41F-DC998BE07F6B}"/>
          </ac:picMkLst>
        </pc:picChg>
      </pc:sldChg>
      <pc:sldChg chg="addSp modSp mod">
        <pc:chgData name="Pr. Marcelo Augusto de Carvalho" userId="003edaac93cd75e4" providerId="LiveId" clId="{6CE0F0BB-6C59-4E40-B7C9-C640ECD7E051}" dt="2024-12-05T14:49:00.493" v="729" actId="14100"/>
        <pc:sldMkLst>
          <pc:docMk/>
          <pc:sldMk cId="1890525026" sldId="303"/>
        </pc:sldMkLst>
        <pc:spChg chg="mod">
          <ac:chgData name="Pr. Marcelo Augusto de Carvalho" userId="003edaac93cd75e4" providerId="LiveId" clId="{6CE0F0BB-6C59-4E40-B7C9-C640ECD7E051}" dt="2024-12-05T14:48:51.423" v="728" actId="1037"/>
          <ac:spMkLst>
            <pc:docMk/>
            <pc:sldMk cId="1890525026" sldId="303"/>
            <ac:spMk id="5" creationId="{67F94CFF-9782-0158-7DCD-BD1FA11BEB85}"/>
          </ac:spMkLst>
        </pc:spChg>
        <pc:picChg chg="add mod ord">
          <ac:chgData name="Pr. Marcelo Augusto de Carvalho" userId="003edaac93cd75e4" providerId="LiveId" clId="{6CE0F0BB-6C59-4E40-B7C9-C640ECD7E051}" dt="2024-12-05T14:49:00.493" v="729" actId="14100"/>
          <ac:picMkLst>
            <pc:docMk/>
            <pc:sldMk cId="1890525026" sldId="303"/>
            <ac:picMk id="3" creationId="{43EB12F4-EEDD-DD7A-7D8A-83B6B85AEA19}"/>
          </ac:picMkLst>
        </pc:picChg>
      </pc:sldChg>
      <pc:sldChg chg="addSp modSp mod">
        <pc:chgData name="Pr. Marcelo Augusto de Carvalho" userId="003edaac93cd75e4" providerId="LiveId" clId="{6CE0F0BB-6C59-4E40-B7C9-C640ECD7E051}" dt="2024-12-05T14:22:41.484" v="494" actId="1035"/>
        <pc:sldMkLst>
          <pc:docMk/>
          <pc:sldMk cId="1276572440" sldId="304"/>
        </pc:sldMkLst>
        <pc:spChg chg="mod">
          <ac:chgData name="Pr. Marcelo Augusto de Carvalho" userId="003edaac93cd75e4" providerId="LiveId" clId="{6CE0F0BB-6C59-4E40-B7C9-C640ECD7E051}" dt="2024-12-05T14:22:41.484" v="494" actId="1035"/>
          <ac:spMkLst>
            <pc:docMk/>
            <pc:sldMk cId="1276572440" sldId="304"/>
            <ac:spMk id="5" creationId="{DE9F58AA-2776-7232-D499-40D017714F9A}"/>
          </ac:spMkLst>
        </pc:spChg>
        <pc:picChg chg="add mod ord">
          <ac:chgData name="Pr. Marcelo Augusto de Carvalho" userId="003edaac93cd75e4" providerId="LiveId" clId="{6CE0F0BB-6C59-4E40-B7C9-C640ECD7E051}" dt="2024-12-05T14:19:51.258" v="332" actId="171"/>
          <ac:picMkLst>
            <pc:docMk/>
            <pc:sldMk cId="1276572440" sldId="304"/>
            <ac:picMk id="3" creationId="{3350DA34-47E5-A1E7-9613-60EDFD0521A3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6T18:15:52.853" v="777" actId="1036"/>
        <pc:sldMkLst>
          <pc:docMk/>
          <pc:sldMk cId="3262789316" sldId="305"/>
        </pc:sldMkLst>
        <pc:spChg chg="mod">
          <ac:chgData name="Pr. Marcelo Augusto de Carvalho" userId="003edaac93cd75e4" providerId="LiveId" clId="{6CE0F0BB-6C59-4E40-B7C9-C640ECD7E051}" dt="2024-12-06T18:15:52.853" v="777" actId="1036"/>
          <ac:spMkLst>
            <pc:docMk/>
            <pc:sldMk cId="3262789316" sldId="305"/>
            <ac:spMk id="5" creationId="{97BF4A7E-1C6A-63CF-B788-4F5DEFD9AD15}"/>
          </ac:spMkLst>
        </pc:spChg>
        <pc:picChg chg="add mod ord">
          <ac:chgData name="Pr. Marcelo Augusto de Carvalho" userId="003edaac93cd75e4" providerId="LiveId" clId="{6CE0F0BB-6C59-4E40-B7C9-C640ECD7E051}" dt="2024-12-05T14:46:11.169" v="706" actId="171"/>
          <ac:picMkLst>
            <pc:docMk/>
            <pc:sldMk cId="3262789316" sldId="305"/>
            <ac:picMk id="3" creationId="{3FC012D2-82FC-988C-B3AB-01850E44737B}"/>
          </ac:picMkLst>
        </pc:picChg>
        <pc:picChg chg="add del mod ord">
          <ac:chgData name="Pr. Marcelo Augusto de Carvalho" userId="003edaac93cd75e4" providerId="LiveId" clId="{6CE0F0BB-6C59-4E40-B7C9-C640ECD7E051}" dt="2024-12-05T14:24:02.431" v="561" actId="478"/>
          <ac:picMkLst>
            <pc:docMk/>
            <pc:sldMk cId="3262789316" sldId="305"/>
            <ac:picMk id="3" creationId="{AFF08671-233C-C8D8-F133-542533B886F6}"/>
          </ac:picMkLst>
        </pc:picChg>
      </pc:sldChg>
      <pc:sldChg chg="addSp modSp mod">
        <pc:chgData name="Pr. Marcelo Augusto de Carvalho" userId="003edaac93cd75e4" providerId="LiveId" clId="{6CE0F0BB-6C59-4E40-B7C9-C640ECD7E051}" dt="2024-12-05T14:20:51.884" v="427" actId="1076"/>
        <pc:sldMkLst>
          <pc:docMk/>
          <pc:sldMk cId="856942278" sldId="306"/>
        </pc:sldMkLst>
        <pc:spChg chg="mod">
          <ac:chgData name="Pr. Marcelo Augusto de Carvalho" userId="003edaac93cd75e4" providerId="LiveId" clId="{6CE0F0BB-6C59-4E40-B7C9-C640ECD7E051}" dt="2024-12-05T14:20:51.884" v="427" actId="1076"/>
          <ac:spMkLst>
            <pc:docMk/>
            <pc:sldMk cId="856942278" sldId="306"/>
            <ac:spMk id="5" creationId="{0FC441AF-7C25-0ABF-F552-7D19E6279F43}"/>
          </ac:spMkLst>
        </pc:spChg>
        <pc:picChg chg="add mod ord">
          <ac:chgData name="Pr. Marcelo Augusto de Carvalho" userId="003edaac93cd75e4" providerId="LiveId" clId="{6CE0F0BB-6C59-4E40-B7C9-C640ECD7E051}" dt="2024-12-05T14:20:29.994" v="391" actId="171"/>
          <ac:picMkLst>
            <pc:docMk/>
            <pc:sldMk cId="856942278" sldId="306"/>
            <ac:picMk id="3" creationId="{E54B251E-F2D4-DEC9-C4A7-7C2D0412F918}"/>
          </ac:picMkLst>
        </pc:picChg>
      </pc:sldChg>
      <pc:sldChg chg="addSp modSp mod">
        <pc:chgData name="Pr. Marcelo Augusto de Carvalho" userId="003edaac93cd75e4" providerId="LiveId" clId="{6CE0F0BB-6C59-4E40-B7C9-C640ECD7E051}" dt="2024-12-06T18:16:12.668" v="808" actId="1035"/>
        <pc:sldMkLst>
          <pc:docMk/>
          <pc:sldMk cId="1734525447" sldId="307"/>
        </pc:sldMkLst>
        <pc:spChg chg="mod">
          <ac:chgData name="Pr. Marcelo Augusto de Carvalho" userId="003edaac93cd75e4" providerId="LiveId" clId="{6CE0F0BB-6C59-4E40-B7C9-C640ECD7E051}" dt="2024-12-06T18:16:12.668" v="808" actId="1035"/>
          <ac:spMkLst>
            <pc:docMk/>
            <pc:sldMk cId="1734525447" sldId="307"/>
            <ac:spMk id="5" creationId="{2EFC9F47-7A0D-6CE2-797E-4EB34756302E}"/>
          </ac:spMkLst>
        </pc:spChg>
        <pc:picChg chg="add mod ord">
          <ac:chgData name="Pr. Marcelo Augusto de Carvalho" userId="003edaac93cd75e4" providerId="LiveId" clId="{6CE0F0BB-6C59-4E40-B7C9-C640ECD7E051}" dt="2024-12-05T14:21:13.434" v="431" actId="171"/>
          <ac:picMkLst>
            <pc:docMk/>
            <pc:sldMk cId="1734525447" sldId="307"/>
            <ac:picMk id="3" creationId="{A94A0BC9-2FA9-B78F-8539-CFA41B5A36DA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33:52.256" v="656"/>
        <pc:sldMkLst>
          <pc:docMk/>
          <pc:sldMk cId="2124688739" sldId="308"/>
        </pc:sldMkLst>
        <pc:picChg chg="del">
          <ac:chgData name="Pr. Marcelo Augusto de Carvalho" userId="003edaac93cd75e4" providerId="LiveId" clId="{6CE0F0BB-6C59-4E40-B7C9-C640ECD7E051}" dt="2024-12-05T14:33:51.331" v="655" actId="478"/>
          <ac:picMkLst>
            <pc:docMk/>
            <pc:sldMk cId="2124688739" sldId="308"/>
            <ac:picMk id="2" creationId="{AE857FFE-1739-2CAC-C64A-13A8B2D79E47}"/>
          </ac:picMkLst>
        </pc:picChg>
        <pc:picChg chg="add mod">
          <ac:chgData name="Pr. Marcelo Augusto de Carvalho" userId="003edaac93cd75e4" providerId="LiveId" clId="{6CE0F0BB-6C59-4E40-B7C9-C640ECD7E051}" dt="2024-12-05T14:33:52.256" v="656"/>
          <ac:picMkLst>
            <pc:docMk/>
            <pc:sldMk cId="2124688739" sldId="308"/>
            <ac:picMk id="4" creationId="{D2060C0F-8913-5D16-53F2-FAF593EC2AEB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33:47.350" v="654"/>
        <pc:sldMkLst>
          <pc:docMk/>
          <pc:sldMk cId="1774505087" sldId="309"/>
        </pc:sldMkLst>
        <pc:picChg chg="del">
          <ac:chgData name="Pr. Marcelo Augusto de Carvalho" userId="003edaac93cd75e4" providerId="LiveId" clId="{6CE0F0BB-6C59-4E40-B7C9-C640ECD7E051}" dt="2024-12-05T14:31:54.664" v="633" actId="478"/>
          <ac:picMkLst>
            <pc:docMk/>
            <pc:sldMk cId="1774505087" sldId="309"/>
            <ac:picMk id="2" creationId="{169F7424-A4FF-27A6-C9F1-A673BE0283F3}"/>
          </ac:picMkLst>
        </pc:picChg>
        <pc:picChg chg="add del mod">
          <ac:chgData name="Pr. Marcelo Augusto de Carvalho" userId="003edaac93cd75e4" providerId="LiveId" clId="{6CE0F0BB-6C59-4E40-B7C9-C640ECD7E051}" dt="2024-12-05T14:33:46.384" v="653" actId="478"/>
          <ac:picMkLst>
            <pc:docMk/>
            <pc:sldMk cId="1774505087" sldId="309"/>
            <ac:picMk id="4" creationId="{F9FA0F58-5F52-D0B7-0E17-124900E65721}"/>
          </ac:picMkLst>
        </pc:picChg>
        <pc:picChg chg="add mod">
          <ac:chgData name="Pr. Marcelo Augusto de Carvalho" userId="003edaac93cd75e4" providerId="LiveId" clId="{6CE0F0BB-6C59-4E40-B7C9-C640ECD7E051}" dt="2024-12-05T14:33:47.350" v="654"/>
          <ac:picMkLst>
            <pc:docMk/>
            <pc:sldMk cId="1774505087" sldId="309"/>
            <ac:picMk id="5" creationId="{84A38D70-38B3-1294-C8A9-0AF81BCAC8DB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33:42.304" v="652"/>
        <pc:sldMkLst>
          <pc:docMk/>
          <pc:sldMk cId="2642475504" sldId="310"/>
        </pc:sldMkLst>
        <pc:picChg chg="del">
          <ac:chgData name="Pr. Marcelo Augusto de Carvalho" userId="003edaac93cd75e4" providerId="LiveId" clId="{6CE0F0BB-6C59-4E40-B7C9-C640ECD7E051}" dt="2024-12-05T14:31:48.686" v="631" actId="478"/>
          <ac:picMkLst>
            <pc:docMk/>
            <pc:sldMk cId="2642475504" sldId="310"/>
            <ac:picMk id="2" creationId="{323AFA10-6435-9624-1E2C-4EB679D19A0A}"/>
          </ac:picMkLst>
        </pc:picChg>
        <pc:picChg chg="add del mod">
          <ac:chgData name="Pr. Marcelo Augusto de Carvalho" userId="003edaac93cd75e4" providerId="LiveId" clId="{6CE0F0BB-6C59-4E40-B7C9-C640ECD7E051}" dt="2024-12-05T14:33:41.320" v="651" actId="478"/>
          <ac:picMkLst>
            <pc:docMk/>
            <pc:sldMk cId="2642475504" sldId="310"/>
            <ac:picMk id="4" creationId="{9FD9F055-96C5-41A8-A1E2-D1DA08290EA5}"/>
          </ac:picMkLst>
        </pc:picChg>
        <pc:picChg chg="add mod">
          <ac:chgData name="Pr. Marcelo Augusto de Carvalho" userId="003edaac93cd75e4" providerId="LiveId" clId="{6CE0F0BB-6C59-4E40-B7C9-C640ECD7E051}" dt="2024-12-05T14:33:42.304" v="652"/>
          <ac:picMkLst>
            <pc:docMk/>
            <pc:sldMk cId="2642475504" sldId="310"/>
            <ac:picMk id="5" creationId="{E02FE8CA-E759-8423-D746-B2BEC7916907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33:59.154" v="658"/>
        <pc:sldMkLst>
          <pc:docMk/>
          <pc:sldMk cId="3596217967" sldId="311"/>
        </pc:sldMkLst>
        <pc:picChg chg="del">
          <ac:chgData name="Pr. Marcelo Augusto de Carvalho" userId="003edaac93cd75e4" providerId="LiveId" clId="{6CE0F0BB-6C59-4E40-B7C9-C640ECD7E051}" dt="2024-12-05T14:33:58.267" v="657" actId="478"/>
          <ac:picMkLst>
            <pc:docMk/>
            <pc:sldMk cId="3596217967" sldId="311"/>
            <ac:picMk id="2" creationId="{7E401872-3BBA-4122-A3B3-D384AD7D007A}"/>
          </ac:picMkLst>
        </pc:picChg>
        <pc:picChg chg="add mod">
          <ac:chgData name="Pr. Marcelo Augusto de Carvalho" userId="003edaac93cd75e4" providerId="LiveId" clId="{6CE0F0BB-6C59-4E40-B7C9-C640ECD7E051}" dt="2024-12-05T14:33:59.154" v="658"/>
          <ac:picMkLst>
            <pc:docMk/>
            <pc:sldMk cId="3596217967" sldId="311"/>
            <ac:picMk id="4" creationId="{362E035C-06F3-7F29-0891-4DDE9E2E5D2B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34:07.565" v="662"/>
        <pc:sldMkLst>
          <pc:docMk/>
          <pc:sldMk cId="951220327" sldId="312"/>
        </pc:sldMkLst>
        <pc:picChg chg="del">
          <ac:chgData name="Pr. Marcelo Augusto de Carvalho" userId="003edaac93cd75e4" providerId="LiveId" clId="{6CE0F0BB-6C59-4E40-B7C9-C640ECD7E051}" dt="2024-12-05T14:34:06.593" v="661" actId="478"/>
          <ac:picMkLst>
            <pc:docMk/>
            <pc:sldMk cId="951220327" sldId="312"/>
            <ac:picMk id="2" creationId="{60E06423-4A75-12BA-CBAF-463D46ACF04B}"/>
          </ac:picMkLst>
        </pc:picChg>
        <pc:picChg chg="add mod">
          <ac:chgData name="Pr. Marcelo Augusto de Carvalho" userId="003edaac93cd75e4" providerId="LiveId" clId="{6CE0F0BB-6C59-4E40-B7C9-C640ECD7E051}" dt="2024-12-05T14:34:07.565" v="662"/>
          <ac:picMkLst>
            <pc:docMk/>
            <pc:sldMk cId="951220327" sldId="312"/>
            <ac:picMk id="4" creationId="{3C731344-A369-C56A-0BA9-C9923A97C850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34:31.293" v="672"/>
        <pc:sldMkLst>
          <pc:docMk/>
          <pc:sldMk cId="4106781536" sldId="313"/>
        </pc:sldMkLst>
        <pc:picChg chg="del">
          <ac:chgData name="Pr. Marcelo Augusto de Carvalho" userId="003edaac93cd75e4" providerId="LiveId" clId="{6CE0F0BB-6C59-4E40-B7C9-C640ECD7E051}" dt="2024-12-05T14:34:30.415" v="671" actId="478"/>
          <ac:picMkLst>
            <pc:docMk/>
            <pc:sldMk cId="4106781536" sldId="313"/>
            <ac:picMk id="2" creationId="{A1EFBBFB-2276-52BA-6338-B1198FB142B7}"/>
          </ac:picMkLst>
        </pc:picChg>
        <pc:picChg chg="add mod">
          <ac:chgData name="Pr. Marcelo Augusto de Carvalho" userId="003edaac93cd75e4" providerId="LiveId" clId="{6CE0F0BB-6C59-4E40-B7C9-C640ECD7E051}" dt="2024-12-05T14:34:31.293" v="672"/>
          <ac:picMkLst>
            <pc:docMk/>
            <pc:sldMk cId="4106781536" sldId="313"/>
            <ac:picMk id="4" creationId="{AB77AF03-E210-18EA-8157-611771F9CB37}"/>
          </ac:picMkLst>
        </pc:picChg>
      </pc:sldChg>
      <pc:sldChg chg="addSp delSp modSp mod modNotesTx">
        <pc:chgData name="Pr. Marcelo Augusto de Carvalho" userId="003edaac93cd75e4" providerId="LiveId" clId="{6CE0F0BB-6C59-4E40-B7C9-C640ECD7E051}" dt="2024-12-05T14:34:35.443" v="674"/>
        <pc:sldMkLst>
          <pc:docMk/>
          <pc:sldMk cId="1789755353" sldId="314"/>
        </pc:sldMkLst>
        <pc:spChg chg="mod">
          <ac:chgData name="Pr. Marcelo Augusto de Carvalho" userId="003edaac93cd75e4" providerId="LiveId" clId="{6CE0F0BB-6C59-4E40-B7C9-C640ECD7E051}" dt="2024-12-05T09:38:18.268" v="294" actId="20577"/>
          <ac:spMkLst>
            <pc:docMk/>
            <pc:sldMk cId="1789755353" sldId="314"/>
            <ac:spMk id="3" creationId="{3F969FD3-C832-79C9-BA05-23494E414433}"/>
          </ac:spMkLst>
        </pc:spChg>
        <pc:picChg chg="del">
          <ac:chgData name="Pr. Marcelo Augusto de Carvalho" userId="003edaac93cd75e4" providerId="LiveId" clId="{6CE0F0BB-6C59-4E40-B7C9-C640ECD7E051}" dt="2024-12-05T14:34:34.559" v="673" actId="478"/>
          <ac:picMkLst>
            <pc:docMk/>
            <pc:sldMk cId="1789755353" sldId="314"/>
            <ac:picMk id="2" creationId="{F49638B2-DBBD-4A52-CEB3-9DFB31F86D76}"/>
          </ac:picMkLst>
        </pc:picChg>
        <pc:picChg chg="add mod">
          <ac:chgData name="Pr. Marcelo Augusto de Carvalho" userId="003edaac93cd75e4" providerId="LiveId" clId="{6CE0F0BB-6C59-4E40-B7C9-C640ECD7E051}" dt="2024-12-05T14:34:35.443" v="674"/>
          <ac:picMkLst>
            <pc:docMk/>
            <pc:sldMk cId="1789755353" sldId="314"/>
            <ac:picMk id="4" creationId="{B38B42EC-C99C-7A3F-7A41-E41EA8081008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34:27.243" v="670"/>
        <pc:sldMkLst>
          <pc:docMk/>
          <pc:sldMk cId="2074932785" sldId="315"/>
        </pc:sldMkLst>
        <pc:picChg chg="del">
          <ac:chgData name="Pr. Marcelo Augusto de Carvalho" userId="003edaac93cd75e4" providerId="LiveId" clId="{6CE0F0BB-6C59-4E40-B7C9-C640ECD7E051}" dt="2024-12-05T14:34:26.243" v="669" actId="478"/>
          <ac:picMkLst>
            <pc:docMk/>
            <pc:sldMk cId="2074932785" sldId="315"/>
            <ac:picMk id="2" creationId="{1F32359C-D381-9E10-477C-C3E79B181043}"/>
          </ac:picMkLst>
        </pc:picChg>
        <pc:picChg chg="add mod">
          <ac:chgData name="Pr. Marcelo Augusto de Carvalho" userId="003edaac93cd75e4" providerId="LiveId" clId="{6CE0F0BB-6C59-4E40-B7C9-C640ECD7E051}" dt="2024-12-05T14:34:27.243" v="670"/>
          <ac:picMkLst>
            <pc:docMk/>
            <pc:sldMk cId="2074932785" sldId="315"/>
            <ac:picMk id="4" creationId="{02E8FEEA-C9C8-E9EC-9F4B-CBF13F2F32FA}"/>
          </ac:picMkLst>
        </pc:picChg>
      </pc:sldChg>
      <pc:sldChg chg="addSp delSp modSp mod modNotesTx">
        <pc:chgData name="Pr. Marcelo Augusto de Carvalho" userId="003edaac93cd75e4" providerId="LiveId" clId="{6CE0F0BB-6C59-4E40-B7C9-C640ECD7E051}" dt="2024-12-05T14:34:46.443" v="678"/>
        <pc:sldMkLst>
          <pc:docMk/>
          <pc:sldMk cId="1342791930" sldId="316"/>
        </pc:sldMkLst>
        <pc:spChg chg="mod">
          <ac:chgData name="Pr. Marcelo Augusto de Carvalho" userId="003edaac93cd75e4" providerId="LiveId" clId="{6CE0F0BB-6C59-4E40-B7C9-C640ECD7E051}" dt="2024-12-05T09:08:53.385" v="45" actId="207"/>
          <ac:spMkLst>
            <pc:docMk/>
            <pc:sldMk cId="1342791930" sldId="316"/>
            <ac:spMk id="3" creationId="{5D05D2BE-847E-8046-AD0F-CDCB70ADC14A}"/>
          </ac:spMkLst>
        </pc:spChg>
        <pc:picChg chg="del">
          <ac:chgData name="Pr. Marcelo Augusto de Carvalho" userId="003edaac93cd75e4" providerId="LiveId" clId="{6CE0F0BB-6C59-4E40-B7C9-C640ECD7E051}" dt="2024-12-05T14:34:45.504" v="677" actId="478"/>
          <ac:picMkLst>
            <pc:docMk/>
            <pc:sldMk cId="1342791930" sldId="316"/>
            <ac:picMk id="2" creationId="{70C44C56-8AB0-40F2-CB9A-2D6761EA1FC5}"/>
          </ac:picMkLst>
        </pc:picChg>
        <pc:picChg chg="add mod">
          <ac:chgData name="Pr. Marcelo Augusto de Carvalho" userId="003edaac93cd75e4" providerId="LiveId" clId="{6CE0F0BB-6C59-4E40-B7C9-C640ECD7E051}" dt="2024-12-05T14:34:46.443" v="678"/>
          <ac:picMkLst>
            <pc:docMk/>
            <pc:sldMk cId="1342791930" sldId="316"/>
            <ac:picMk id="4" creationId="{1B0A974A-0C10-FF2B-B741-B3C26A389AC0}"/>
          </ac:picMkLst>
        </pc:picChg>
      </pc:sldChg>
      <pc:sldChg chg="addSp delSp modSp mod modNotesTx">
        <pc:chgData name="Pr. Marcelo Augusto de Carvalho" userId="003edaac93cd75e4" providerId="LiveId" clId="{6CE0F0BB-6C59-4E40-B7C9-C640ECD7E051}" dt="2024-12-05T14:34:51.811" v="680"/>
        <pc:sldMkLst>
          <pc:docMk/>
          <pc:sldMk cId="1570551555" sldId="317"/>
        </pc:sldMkLst>
        <pc:spChg chg="mod">
          <ac:chgData name="Pr. Marcelo Augusto de Carvalho" userId="003edaac93cd75e4" providerId="LiveId" clId="{6CE0F0BB-6C59-4E40-B7C9-C640ECD7E051}" dt="2024-12-05T09:11:57.681" v="98" actId="1036"/>
          <ac:spMkLst>
            <pc:docMk/>
            <pc:sldMk cId="1570551555" sldId="317"/>
            <ac:spMk id="3" creationId="{F211967E-471A-9E20-6B63-D0A5A6A146A3}"/>
          </ac:spMkLst>
        </pc:spChg>
        <pc:picChg chg="del">
          <ac:chgData name="Pr. Marcelo Augusto de Carvalho" userId="003edaac93cd75e4" providerId="LiveId" clId="{6CE0F0BB-6C59-4E40-B7C9-C640ECD7E051}" dt="2024-12-05T14:34:50.851" v="679" actId="478"/>
          <ac:picMkLst>
            <pc:docMk/>
            <pc:sldMk cId="1570551555" sldId="317"/>
            <ac:picMk id="2" creationId="{F3652A53-9B65-C90D-5181-5E3BD42C9E19}"/>
          </ac:picMkLst>
        </pc:picChg>
        <pc:picChg chg="add mod">
          <ac:chgData name="Pr. Marcelo Augusto de Carvalho" userId="003edaac93cd75e4" providerId="LiveId" clId="{6CE0F0BB-6C59-4E40-B7C9-C640ECD7E051}" dt="2024-12-05T14:34:51.811" v="680"/>
          <ac:picMkLst>
            <pc:docMk/>
            <pc:sldMk cId="1570551555" sldId="317"/>
            <ac:picMk id="4" creationId="{E9FC1EFD-DD65-2820-9D11-10F9422FD9DC}"/>
          </ac:picMkLst>
        </pc:picChg>
      </pc:sldChg>
      <pc:sldChg chg="addSp delSp modSp mod modNotesTx">
        <pc:chgData name="Pr. Marcelo Augusto de Carvalho" userId="003edaac93cd75e4" providerId="LiveId" clId="{6CE0F0BB-6C59-4E40-B7C9-C640ECD7E051}" dt="2024-12-05T14:34:56.143" v="682"/>
        <pc:sldMkLst>
          <pc:docMk/>
          <pc:sldMk cId="3352701803" sldId="318"/>
        </pc:sldMkLst>
        <pc:spChg chg="mod">
          <ac:chgData name="Pr. Marcelo Augusto de Carvalho" userId="003edaac93cd75e4" providerId="LiveId" clId="{6CE0F0BB-6C59-4E40-B7C9-C640ECD7E051}" dt="2024-12-05T09:12:53.831" v="121" actId="1036"/>
          <ac:spMkLst>
            <pc:docMk/>
            <pc:sldMk cId="3352701803" sldId="318"/>
            <ac:spMk id="3" creationId="{A907E4FF-3505-C4EF-0F4D-06496B16CA0B}"/>
          </ac:spMkLst>
        </pc:spChg>
        <pc:picChg chg="del">
          <ac:chgData name="Pr. Marcelo Augusto de Carvalho" userId="003edaac93cd75e4" providerId="LiveId" clId="{6CE0F0BB-6C59-4E40-B7C9-C640ECD7E051}" dt="2024-12-05T14:34:55.178" v="681" actId="478"/>
          <ac:picMkLst>
            <pc:docMk/>
            <pc:sldMk cId="3352701803" sldId="318"/>
            <ac:picMk id="2" creationId="{60A98410-E0E5-DEF8-8C7C-D367328B438D}"/>
          </ac:picMkLst>
        </pc:picChg>
        <pc:picChg chg="add mod">
          <ac:chgData name="Pr. Marcelo Augusto de Carvalho" userId="003edaac93cd75e4" providerId="LiveId" clId="{6CE0F0BB-6C59-4E40-B7C9-C640ECD7E051}" dt="2024-12-05T14:34:56.143" v="682"/>
          <ac:picMkLst>
            <pc:docMk/>
            <pc:sldMk cId="3352701803" sldId="318"/>
            <ac:picMk id="4" creationId="{93326396-F36C-FA3A-4096-E91D049378F2}"/>
          </ac:picMkLst>
        </pc:picChg>
      </pc:sldChg>
      <pc:sldChg chg="addSp modSp mod">
        <pc:chgData name="Pr. Marcelo Augusto de Carvalho" userId="003edaac93cd75e4" providerId="LiveId" clId="{6CE0F0BB-6C59-4E40-B7C9-C640ECD7E051}" dt="2024-12-05T14:24:38.720" v="569" actId="1076"/>
        <pc:sldMkLst>
          <pc:docMk/>
          <pc:sldMk cId="516013852" sldId="319"/>
        </pc:sldMkLst>
        <pc:spChg chg="mod">
          <ac:chgData name="Pr. Marcelo Augusto de Carvalho" userId="003edaac93cd75e4" providerId="LiveId" clId="{6CE0F0BB-6C59-4E40-B7C9-C640ECD7E051}" dt="2024-12-05T14:24:38.720" v="569" actId="1076"/>
          <ac:spMkLst>
            <pc:docMk/>
            <pc:sldMk cId="516013852" sldId="319"/>
            <ac:spMk id="5" creationId="{761F4591-B4A4-A8C3-A23A-43ED8439228D}"/>
          </ac:spMkLst>
        </pc:spChg>
        <pc:picChg chg="add mod ord">
          <ac:chgData name="Pr. Marcelo Augusto de Carvalho" userId="003edaac93cd75e4" providerId="LiveId" clId="{6CE0F0BB-6C59-4E40-B7C9-C640ECD7E051}" dt="2024-12-05T14:24:18.314" v="565" actId="171"/>
          <ac:picMkLst>
            <pc:docMk/>
            <pc:sldMk cId="516013852" sldId="319"/>
            <ac:picMk id="3" creationId="{7E253315-F2EE-D98F-2671-B77E8C9F62B2}"/>
          </ac:picMkLst>
        </pc:picChg>
      </pc:sldChg>
      <pc:sldChg chg="addSp modSp mod">
        <pc:chgData name="Pr. Marcelo Augusto de Carvalho" userId="003edaac93cd75e4" providerId="LiveId" clId="{6CE0F0BB-6C59-4E40-B7C9-C640ECD7E051}" dt="2024-12-05T14:22:15.614" v="483" actId="1035"/>
        <pc:sldMkLst>
          <pc:docMk/>
          <pc:sldMk cId="10581937" sldId="320"/>
        </pc:sldMkLst>
        <pc:spChg chg="mod">
          <ac:chgData name="Pr. Marcelo Augusto de Carvalho" userId="003edaac93cd75e4" providerId="LiveId" clId="{6CE0F0BB-6C59-4E40-B7C9-C640ECD7E051}" dt="2024-12-05T14:22:15.614" v="483" actId="1035"/>
          <ac:spMkLst>
            <pc:docMk/>
            <pc:sldMk cId="10581937" sldId="320"/>
            <ac:spMk id="5" creationId="{3BDF555D-76A3-8EBC-E417-8D3F04111AC1}"/>
          </ac:spMkLst>
        </pc:spChg>
        <pc:picChg chg="add mod ord">
          <ac:chgData name="Pr. Marcelo Augusto de Carvalho" userId="003edaac93cd75e4" providerId="LiveId" clId="{6CE0F0BB-6C59-4E40-B7C9-C640ECD7E051}" dt="2024-12-05T14:21:29.274" v="435" actId="171"/>
          <ac:picMkLst>
            <pc:docMk/>
            <pc:sldMk cId="10581937" sldId="320"/>
            <ac:picMk id="3" creationId="{D28ACE11-DD30-234D-F444-D5C963A82283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34:03.393" v="660"/>
        <pc:sldMkLst>
          <pc:docMk/>
          <pc:sldMk cId="977114842" sldId="321"/>
        </pc:sldMkLst>
        <pc:picChg chg="del">
          <ac:chgData name="Pr. Marcelo Augusto de Carvalho" userId="003edaac93cd75e4" providerId="LiveId" clId="{6CE0F0BB-6C59-4E40-B7C9-C640ECD7E051}" dt="2024-12-05T14:34:02.484" v="659" actId="478"/>
          <ac:picMkLst>
            <pc:docMk/>
            <pc:sldMk cId="977114842" sldId="321"/>
            <ac:picMk id="2" creationId="{1BAAAA35-58B6-2386-AF9E-513771D6DF9D}"/>
          </ac:picMkLst>
        </pc:picChg>
        <pc:picChg chg="add mod">
          <ac:chgData name="Pr. Marcelo Augusto de Carvalho" userId="003edaac93cd75e4" providerId="LiveId" clId="{6CE0F0BB-6C59-4E40-B7C9-C640ECD7E051}" dt="2024-12-05T14:34:03.393" v="660"/>
          <ac:picMkLst>
            <pc:docMk/>
            <pc:sldMk cId="977114842" sldId="321"/>
            <ac:picMk id="4" creationId="{DE825803-7C0A-B3F5-7F7B-A2011E9FE159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34:11.704" v="664"/>
        <pc:sldMkLst>
          <pc:docMk/>
          <pc:sldMk cId="2163709265" sldId="322"/>
        </pc:sldMkLst>
        <pc:picChg chg="del">
          <ac:chgData name="Pr. Marcelo Augusto de Carvalho" userId="003edaac93cd75e4" providerId="LiveId" clId="{6CE0F0BB-6C59-4E40-B7C9-C640ECD7E051}" dt="2024-12-05T14:34:10.824" v="663" actId="478"/>
          <ac:picMkLst>
            <pc:docMk/>
            <pc:sldMk cId="2163709265" sldId="322"/>
            <ac:picMk id="2" creationId="{04030EA3-9860-05D0-22C1-2F6B5C7E8318}"/>
          </ac:picMkLst>
        </pc:picChg>
        <pc:picChg chg="add mod">
          <ac:chgData name="Pr. Marcelo Augusto de Carvalho" userId="003edaac93cd75e4" providerId="LiveId" clId="{6CE0F0BB-6C59-4E40-B7C9-C640ECD7E051}" dt="2024-12-05T14:34:11.704" v="664"/>
          <ac:picMkLst>
            <pc:docMk/>
            <pc:sldMk cId="2163709265" sldId="322"/>
            <ac:picMk id="4" creationId="{36CA3167-5195-C7D0-3F25-A2E24D92B544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34:16.293" v="666"/>
        <pc:sldMkLst>
          <pc:docMk/>
          <pc:sldMk cId="360414476" sldId="323"/>
        </pc:sldMkLst>
        <pc:picChg chg="del">
          <ac:chgData name="Pr. Marcelo Augusto de Carvalho" userId="003edaac93cd75e4" providerId="LiveId" clId="{6CE0F0BB-6C59-4E40-B7C9-C640ECD7E051}" dt="2024-12-05T14:34:15.406" v="665" actId="478"/>
          <ac:picMkLst>
            <pc:docMk/>
            <pc:sldMk cId="360414476" sldId="323"/>
            <ac:picMk id="2" creationId="{8EAA9B1E-19C1-6AFD-A1EF-DABB3E58BD51}"/>
          </ac:picMkLst>
        </pc:picChg>
        <pc:picChg chg="add mod">
          <ac:chgData name="Pr. Marcelo Augusto de Carvalho" userId="003edaac93cd75e4" providerId="LiveId" clId="{6CE0F0BB-6C59-4E40-B7C9-C640ECD7E051}" dt="2024-12-05T14:34:16.293" v="666"/>
          <ac:picMkLst>
            <pc:docMk/>
            <pc:sldMk cId="360414476" sldId="323"/>
            <ac:picMk id="4" creationId="{9CBAD21D-961E-4D96-FD37-A151BE5FE0B0}"/>
          </ac:picMkLst>
        </pc:picChg>
      </pc:sldChg>
      <pc:sldChg chg="addSp delSp modSp mod">
        <pc:chgData name="Pr. Marcelo Augusto de Carvalho" userId="003edaac93cd75e4" providerId="LiveId" clId="{6CE0F0BB-6C59-4E40-B7C9-C640ECD7E051}" dt="2024-12-05T14:34:20.434" v="668"/>
        <pc:sldMkLst>
          <pc:docMk/>
          <pc:sldMk cId="3587683729" sldId="325"/>
        </pc:sldMkLst>
        <pc:picChg chg="del">
          <ac:chgData name="Pr. Marcelo Augusto de Carvalho" userId="003edaac93cd75e4" providerId="LiveId" clId="{6CE0F0BB-6C59-4E40-B7C9-C640ECD7E051}" dt="2024-12-05T14:34:19.563" v="667" actId="478"/>
          <ac:picMkLst>
            <pc:docMk/>
            <pc:sldMk cId="3587683729" sldId="325"/>
            <ac:picMk id="2" creationId="{3867933E-CCC4-2B16-DF9B-D25F7EEDD9FB}"/>
          </ac:picMkLst>
        </pc:picChg>
        <pc:picChg chg="add mod">
          <ac:chgData name="Pr. Marcelo Augusto de Carvalho" userId="003edaac93cd75e4" providerId="LiveId" clId="{6CE0F0BB-6C59-4E40-B7C9-C640ECD7E051}" dt="2024-12-05T14:34:20.434" v="668"/>
          <ac:picMkLst>
            <pc:docMk/>
            <pc:sldMk cId="3587683729" sldId="325"/>
            <ac:picMk id="4" creationId="{2ADAEF2F-8995-20DD-BC96-22487A78D192}"/>
          </ac:picMkLst>
        </pc:picChg>
      </pc:sldChg>
      <pc:sldChg chg="addSp delSp modSp mod modNotesTx">
        <pc:chgData name="Pr. Marcelo Augusto de Carvalho" userId="003edaac93cd75e4" providerId="LiveId" clId="{6CE0F0BB-6C59-4E40-B7C9-C640ECD7E051}" dt="2024-12-05T14:34:39.264" v="676"/>
        <pc:sldMkLst>
          <pc:docMk/>
          <pc:sldMk cId="2742029308" sldId="326"/>
        </pc:sldMkLst>
        <pc:spChg chg="mod">
          <ac:chgData name="Pr. Marcelo Augusto de Carvalho" userId="003edaac93cd75e4" providerId="LiveId" clId="{6CE0F0BB-6C59-4E40-B7C9-C640ECD7E051}" dt="2024-12-05T09:38:03.870" v="261" actId="1036"/>
          <ac:spMkLst>
            <pc:docMk/>
            <pc:sldMk cId="2742029308" sldId="326"/>
            <ac:spMk id="3" creationId="{D0218936-B779-5E61-0805-F456C42D12F2}"/>
          </ac:spMkLst>
        </pc:spChg>
        <pc:picChg chg="del">
          <ac:chgData name="Pr. Marcelo Augusto de Carvalho" userId="003edaac93cd75e4" providerId="LiveId" clId="{6CE0F0BB-6C59-4E40-B7C9-C640ECD7E051}" dt="2024-12-05T14:34:38.363" v="675" actId="478"/>
          <ac:picMkLst>
            <pc:docMk/>
            <pc:sldMk cId="2742029308" sldId="326"/>
            <ac:picMk id="2" creationId="{BDF6FC4E-B605-EDC0-2472-9F69799358C4}"/>
          </ac:picMkLst>
        </pc:picChg>
        <pc:picChg chg="add mod">
          <ac:chgData name="Pr. Marcelo Augusto de Carvalho" userId="003edaac93cd75e4" providerId="LiveId" clId="{6CE0F0BB-6C59-4E40-B7C9-C640ECD7E051}" dt="2024-12-05T14:34:39.264" v="676"/>
          <ac:picMkLst>
            <pc:docMk/>
            <pc:sldMk cId="2742029308" sldId="326"/>
            <ac:picMk id="4" creationId="{EA0E9C77-377C-D03A-F68C-C537A5F90F52}"/>
          </ac:picMkLst>
        </pc:picChg>
      </pc:sldChg>
      <pc:sldChg chg="addSp delSp modSp add mod modNotesTx">
        <pc:chgData name="Pr. Marcelo Augusto de Carvalho" userId="003edaac93cd75e4" providerId="LiveId" clId="{6CE0F0BB-6C59-4E40-B7C9-C640ECD7E051}" dt="2024-12-05T14:34:59.953" v="684"/>
        <pc:sldMkLst>
          <pc:docMk/>
          <pc:sldMk cId="911308860" sldId="327"/>
        </pc:sldMkLst>
        <pc:spChg chg="mod">
          <ac:chgData name="Pr. Marcelo Augusto de Carvalho" userId="003edaac93cd75e4" providerId="LiveId" clId="{6CE0F0BB-6C59-4E40-B7C9-C640ECD7E051}" dt="2024-12-05T09:13:39.880" v="148" actId="1036"/>
          <ac:spMkLst>
            <pc:docMk/>
            <pc:sldMk cId="911308860" sldId="327"/>
            <ac:spMk id="3" creationId="{01B8C654-3F71-53F1-BB91-52727ADB6002}"/>
          </ac:spMkLst>
        </pc:spChg>
        <pc:picChg chg="del">
          <ac:chgData name="Pr. Marcelo Augusto de Carvalho" userId="003edaac93cd75e4" providerId="LiveId" clId="{6CE0F0BB-6C59-4E40-B7C9-C640ECD7E051}" dt="2024-12-05T14:34:59.067" v="683" actId="478"/>
          <ac:picMkLst>
            <pc:docMk/>
            <pc:sldMk cId="911308860" sldId="327"/>
            <ac:picMk id="2" creationId="{22E2A3A9-26B5-538F-E65A-45D95C9DA296}"/>
          </ac:picMkLst>
        </pc:picChg>
        <pc:picChg chg="add mod">
          <ac:chgData name="Pr. Marcelo Augusto de Carvalho" userId="003edaac93cd75e4" providerId="LiveId" clId="{6CE0F0BB-6C59-4E40-B7C9-C640ECD7E051}" dt="2024-12-05T14:34:59.953" v="684"/>
          <ac:picMkLst>
            <pc:docMk/>
            <pc:sldMk cId="911308860" sldId="327"/>
            <ac:picMk id="4" creationId="{21C799A5-C200-0495-A0BB-B6A19BB41CBC}"/>
          </ac:picMkLst>
        </pc:picChg>
      </pc:sldChg>
      <pc:sldChg chg="add del">
        <pc:chgData name="Pr. Marcelo Augusto de Carvalho" userId="003edaac93cd75e4" providerId="LiveId" clId="{6CE0F0BB-6C59-4E40-B7C9-C640ECD7E051}" dt="2024-12-05T09:08:58.617" v="46" actId="47"/>
        <pc:sldMkLst>
          <pc:docMk/>
          <pc:sldMk cId="1006404340" sldId="3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2C98-0491-4D81-A358-598811AEFB4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2135-BC2F-48FA-B877-C55E2E5E8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13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396D5-FEA9-DAEB-41FF-80C159789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C0BD96-C0FA-2BF1-F01E-217858F58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6C25C7F-EC05-9C86-2A9E-D7B1A4205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havia chamado Abraão para ser o pai dos fiéis, e sua vida devia ser um exemplo de fé para as gerações subsequentes. Mas sua fé não tinha sido perfeita. Mostrara falta de confiança em Deus,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ocultando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fato de que Sara era sua esposa, e novamente com o seu casamento com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Hagar.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D54BC9-F454-59D6-F297-F10F03356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942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CFF1-A4AD-136E-F2CE-72CC3B74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92C941-B450-B936-7E19-9D6C31946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50B623-AC23-349B-0B7D-8548A73D6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52481D-085A-0DE6-61A2-1E697E47C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07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5D4A7-CA29-CF71-7D47-5212C6AC9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1E990FB-A203-71B8-9568-FC4226AE3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AE4790-EF7F-B12E-8726-FAB2CE100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que atingisse a mais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elevada norma,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o sujeitou a outra prova, a mais severa que o homem jamais foi chamado a suportar. Em uma visão da noite foi-lhe determinado que se dirigisse à terra de Moriá, e ali oferecesse seu filho em holocausto sobre um monte que lhe seria mostrado.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atingido a idade de cento e vinte anos. Em seus anos anteriores fora forte para suportar dificuldades e enfrentar o perigo; mas agora passara o ardor da juventude.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guardara Sua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última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mais rigorosa prova a Abraão, até que o fardo dos anos fosse pesado sobre ele, e ele almejasse o repouso das ansiedades e trabalhos.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FEA807-D393-0A19-3EBB-061350C53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6176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1CA1C-2F45-CA87-9933-34FAC62C2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156FCE9-D0B5-A20B-1EDB-7E6B00741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4073885-292D-4B83-190D-0F3BAF043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patriarca estava morando em Berseba, rodeado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prosperidade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honra. De todos os lados estavam as tendas de seus dependentes, os lares, de centenas de servos fiéis.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perda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tal filho por desastre, ou moléstia, teria despedaçado o coração do pai extremoso; teria curvado sua encanecida cabeça pela dor; entretanto, foi-lhe ordenado derramar o sangue daquele filho, com sua própria mão. Pareceu-lhe uma terrível impossibilidade.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95F3C4-38A0-E8C5-C4F5-8D567F7AF6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110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673-8EC6-2C16-D27E-6433B1E7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B55E10-E0B3-5FD4-7B5B-7BEFF7BA3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6146C3-934B-1437-206F-5C37F1BA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5EE59-BC23-7299-0185-A16F061BA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75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3AE37-B6BC-5D71-0C07-7BEFE952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0101F54-5CFF-A35F-24DD-7EAC7B612B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7B4EF93-CD25-8956-53D3-812819776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estava a postos para sugerir que ele devia estar enganado, pois que a lei divina ordena: “Não matarás” (Êxodo 20:13), e Deus não exigiria o que uma vez proibira.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Saindo ao lado de sua tenda, Abraão olhou para o calmo resplendor do céu sem nuvens, e lembrou-se da promessa feita quase cinquenta anos antes, de que sua semente seria numerosa como 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estrelas.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foi tentado a crer que poderia estar iludido.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sua dúvida e angústia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prostrou-se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terra e orou, como nunca antes orara, pedindo alguma confirmação da ordem quanto a dever ele cumprir essa terrível incumbência.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0585C5B-AC39-D4FE-F752-135BD2C1B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086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A0728-D19C-CDC3-B498-B8D2DDF48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AB281B-04CC-2196-EAFA-7107D2F22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F76DA1E-EBCE-A7B5-7292-4159A901F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Lembrou-se dos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anjos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enviados para revelar-lhe o propósito de Deus de destruir Sodoma, e que lhe trouxeram a promessa deste mesmo filho Isaque, e foi para o lugar em que várias vezes encontrara os mensageiros celestiais, esperando encontrá-los outra vez, e receber algumas instruções mais;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nenhum veio em seu socorro.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 trevas pareciam envolvê-lo; mas a ordem de Deus estava a soar-lhe aos ouvidos: “Toma agora o teu filho, o teu único filho Isaque, a quem tu amas”. Gênesis 22:2. Aquela ordem devia ser obedecida, e não ousou demorar-se. O dia se aproximava, e ele devia estar a caminho.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ao lugar em que Isaque, deitado, dormia o sono profundo. Foi ao lado de Sara, que também estava a dormir. Deveria despertá-la? Deveria falar-lhe do mandado de Deus? Anelava aliviar o coração, falando a ela, e partilhar juntamente com ela desta terrível responsabilidade; mas se conteve pelo temor de que o pudesse impedir.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234661-D138-5C4F-9C48-503FAF117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40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D6DAA-4D84-E8F7-5073-92D300ED0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CCFDD4A-0040-B667-B47E-12F4C13E1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F9644E9-6CC1-502F-B237-2BF0756B8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Finalmente Abraão chamou o filho, falando-lhe da ordem de oferecer sacrifício em uma montanha distante. Fizeram-se rapidamente os preparativos para a viagem e com dois servos partiram.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Enquanto seu filho e os moços dormiam,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passou ele a noite em oração,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esperando ainda que algum mensageiro celestial pudesse vir dizer que a prova já era suficiente, que o jovem poderia voltar ileso para sua mãe.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Nenhum alívio,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porém, lhe veio à alma torturada.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Outro longo dia,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outra noite de humilhação e oração,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enquanto a ordem que o deveria deixar desfilhado lhe repercutia sempre no ouvido.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Perto estava Satanás para insinuar dúvidas e incredulidade; mas Abraão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resistiu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suas sugestões.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Quando estavam a ponto de iniciar a viagem do terceiro dia, o patriarca, olhando para o Norte,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viu o sinal prometido,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uma nuvem de glória pairando sobre o Monte Moriá, e compreendeu que a voz que lhe falara era do Céu.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C84CA9-22DD-6BE6-BDDF-63825FE5C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550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E1542-4079-61BA-8694-104D9A1F7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7045BFF-BC9D-5D8C-016F-00EB4D447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2B5A46A-5303-5052-9E07-506DCC5F4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Perto estava Satanás para insinuar dúvidas e incredulidade; mas Abraão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resistiu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suas sugestões.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Quando estavam a ponto de iniciar a viagem do terceiro dia, o patriarca, olhando para o Norte,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viu o sinal prometido,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uma nuvem de glória pairando sobre o Monte Moriá, e compreendeu que a voz que lhe falara era do Céu.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180AC36-589B-E808-0C43-7B58FF22B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8664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62B5F-A49F-4B3F-1409-D665CC51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3E647F-D466-7B9E-19C7-A07906331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585A1D7-461F-4A90-BE79-0A2B54491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8DFFEB-2D1D-6C6E-7DB4-BB70D2552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82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C4DE1-C266-2A9D-1F2C-7700B906D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B7372A0-02A2-2BA0-A56F-627DBD7C5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6CC624B-8BBD-A240-D022-B7B4AF4EE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Lado a lado, pai e filho viajavam silenciosamente. Seus pensamentos estavam naquela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mãe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orgulhosa e amorosa, e considerava o dia em que sozinho deveria voltar a ela. Bem sabia que a faca lhe cortaria o coração, quando tirasse a vida de seu filho.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055824F-C816-18D9-6A70-C01F01D9A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481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708D-7F6B-8B89-914C-DB08B868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737B47-3DBE-B38B-2D20-D0D2116E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86F49F-5C49-DBB3-2DE4-D905B6C11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C70132-5207-600A-F603-AF7BCDDC2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537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3BDB5-622B-FFD7-A92D-DA9C71D49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C0618C6-84A2-8274-4C92-7B078E4A0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879064D-F123-AF59-E61D-43AD5A349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Mesmo agora não murmurou contra Deus, mas fortaleceu a alma pensando nas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provas da bondade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fidelidade do Senhor. Este filho fora dado inesperadamente; e não tinha Aquele que conferira a preciosa dádiva o direito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reclamar o que era Seu?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Isaque fora filho de um milagre, e não poderia o poder que lhe dera vida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restaurá-lo?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Hebreus 11:19.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Abraão não quis que ninguém, a não ser Deus, testemunhasse a cena da separação. Mandou a seus servos que ficassem atrás.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C8E034A-14F8-9201-623D-1BFDB4923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2164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53173-2921-E281-EBAD-85706A6AF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CB9A98-E025-58BC-4CF6-F3D231A04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9F46B5F-5919-A48B-EDC1-92ED3700D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5F55FE-FAA2-7604-BBE3-74BD3297F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513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0312C-B354-FC60-C27A-780227ED9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912918-86E9-67C4-033E-32FD2FBF4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0300E4B-7911-97D4-B9F8-A8B401CD2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lugar indicado construíram o altar, e sobre o mesmo colocaram a lenha. Então, com voz trêmula, Abraão desvendou a seu filho a mensagem divina. Foi com </a:t>
            </a:r>
            <a:r>
              <a:rPr lang="pt-BR" sz="20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terror e espanto </a:t>
            </a:r>
            <a:r>
              <a:rPr lang="pt-BR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Isaque soube de sua sorte; mas não opôs resistência</a:t>
            </a:r>
            <a:r>
              <a:rPr lang="pt-BR" sz="2000" b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000" b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Poderia </a:t>
            </a:r>
            <a:r>
              <a:rPr lang="pt-BR" sz="20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escapar </a:t>
            </a:r>
            <a:r>
              <a:rPr lang="pt-BR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deste destino, se o houvesse preferido fazer; Isaque, porém, tinha sido educado desde a meninice a uma obediência pronta e confiante, e, ao ser o propósito de Deus manifesto perante ele, </a:t>
            </a:r>
            <a:r>
              <a:rPr lang="pt-BR" sz="20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entregou-se </a:t>
            </a:r>
            <a:r>
              <a:rPr lang="pt-BR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voluntária submissão. </a:t>
            </a:r>
            <a:endParaRPr lang="pt-BR" sz="20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C4B400-F6D9-219F-59E3-4B6C0D089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0784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EB09A-6972-7F70-DEE6-2A4DB9D58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67E759C-273D-1A15-4E45-0757E8EE71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151D48-9322-77CE-F61F-3DEFBA764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Sentia-se </a:t>
            </a:r>
            <a:r>
              <a:rPr lang="pt-BR" sz="20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honrado</a:t>
            </a:r>
            <a:r>
              <a:rPr lang="pt-BR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sendo chamado a dar a vida em oferta a Deus. Com ternura procurou aliviar a dor do pai, e </a:t>
            </a:r>
            <a:r>
              <a:rPr lang="pt-BR" sz="2000" b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auxiliou-lhe</a:t>
            </a:r>
            <a:r>
              <a:rPr lang="pt-BR" sz="20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 mãos desfalecidas a amarrarem as cordas que o prendiam ao altar. </a:t>
            </a:r>
            <a:endParaRPr lang="pt-BR" sz="20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agora as últimas palavras de amor são proferidas, as últimas lágrimas derramadas, o último abraço dado. O pai levanta o cutelo para matar o filho, quando o braço subitamente lhe é </a:t>
            </a:r>
            <a:r>
              <a:rPr lang="pt-BR" sz="20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detido.</a:t>
            </a:r>
            <a:r>
              <a:rPr lang="pt-BR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Gênesis 22:11-18. </a:t>
            </a:r>
            <a:endParaRPr lang="pt-BR" sz="20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Então Abraão viu “um </a:t>
            </a:r>
            <a:r>
              <a:rPr lang="pt-BR" sz="20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carneiro </a:t>
            </a:r>
            <a:r>
              <a:rPr lang="pt-BR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detrás dele, travado pelas suas pontas num mato”, e prontamente trazendo a nova vítima, ofereceu-a “em lugar de seu filho”. </a:t>
            </a:r>
            <a:endParaRPr lang="pt-BR" sz="20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BDD057-2E0E-AE24-8A89-A3B71B3CC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361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B6837-E15D-A8ED-8230-7D370EA1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4B3F7E-4AFC-3294-A686-00CB008FD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7FA7DA-C33B-BCA3-4207-CA5223176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7AA9D2-AECD-C896-E0C6-FD7D6353B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960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1DD3D-BE7A-FE6F-E64F-1C1E98F4F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436584-0992-D48A-C85E-15634C586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70944CB-21EF-D951-3CA3-6BFD866DB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não procurou esquivar-se de fazer a vontade de Deus. Durante aquela viagem de três dias, ele teve tempo suficiente para raciocinar, e para duvidar de Deus se estivesse disposto a isto.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o tirar a vida a seu filho fá-lo-ia ser considerado como um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homicida,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um segundo Caim;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isto faria com que seu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ensino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fosse rejeitado e desprezado, e assim destruiria o seu poder para fazer bem a seus semelhantes. Poderia ter alegado que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idade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dispensaria da obediência.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se deteve a arrazoar com o seu coração dolorido. Sabia que Deus é justo e reto em todas as Suas reivindicações, e à risca obedeceu à ordem.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5C20CE-8365-BA8F-BBC9-76C4714E1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3020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6A2D-0B76-9977-2FC5-14665551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A56F8E-29F3-82BB-24FD-6D618ADE2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90B31C-CE43-F5C1-FC47-9B59B1B76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4CB1EA-9811-5024-495F-EBF9E60DF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56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E883-3488-C194-A444-2F739E136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3C26D3C-C85D-7F58-41ED-045738602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41A35AF-5B9A-52F2-A4D2-4A567B310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para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impressionar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espírito de Abraão com a realidade do evangelho, bem como para lhe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provar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fé, que Deus o mandou matar seu filho.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compreendesse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por sua própria experiência algo da grandeza do sacrifício feito pelo infinito Deus para a redenção do homem.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o benefício das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gerações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se seguiram; também foi para instrução dos seres destituídos de pecado, no Céu e em outros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mundos.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Porquanto Abraão mostrara falta de fé nas promessas de Deus, Satanás o acusara perante os anjos e perante Deus de ter deixado de satisfazer as condições do concerto, e de ser indigno das bênçãos do mesmo concerto.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DEE1D0-8FCD-1B66-7D33-6D7F1DF5DE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078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2C7F5-17CC-40E3-06C2-86EC216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0A0E056-4065-A996-7A18-30A74A326D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0CC1514-16D5-0F0F-18FE-4F9C155DC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desejou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provar a lealdade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Seu servo perante o Céu todo, para demonstrar que nada menos que perfeita obediência pode ser aceito, e para patentear de maneira mais ampla, perante eles, o plano da salvação.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prova foi muito mais severa do que aquela a que Adão havia sido submetido. A conformação com a proibição imposta a nossos primeiros pais, não envolvia sofrimentos; mas a ordem dada a Abraão exigia o mais angustioso sacrifício. O Céu inteiro contemplava com espanto e admiração a estrita obediência de Abraão. O Céu todo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aplaudiu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sua fidelidade. As acusações de Satanás demonstraram-se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falsas.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94E86D-7A0A-5ADD-8B87-270FF5EE6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000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B9D13-CF98-09AE-41E7-41A2C89A3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B94D4CC-0F20-D48E-8AE6-2CE2F05BE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FC40550-0504-188C-394B-F589E9BC2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concerto de Deus, confirmado a Abraão por um juramento perante os seres de outros mundos, testificou que a obediência será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recompensada.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Tinha sido difícil, mesmo para 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anjos,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apreender o mistério da redenção, isto é, compreender que o Comandante do Céu, o Filho de Deus, devia morrer pelo homem culposo. Quando foi dada a Abraão a ordem para oferecer seu filho, isto assegurou o interesse de todos os entes celestiais. Até mesmo os anjos compreenderam mais claramente a maravilhosa providência que Deus tomara para a salvação do homem. 1 Pedro 1:12.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C58025-6CB6-4B54-66A8-39CA0A38C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7474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9623-99DF-7BD6-5B5D-8EE6D02F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794A7-B299-2766-1C16-AD777115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C71AB0-3EA6-0A2A-3EF2-7AC22F05F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800" dirty="0"/>
              <a:t>APELO – Seja fiel até à morte!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2800" dirty="0"/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800" dirty="0"/>
              <a:t>Quem Eram Os Pilotos Kamikazes? 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800" dirty="0"/>
              <a:t>Eu estou pronto para morrer pelo Senhor! João 13:37. 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800" dirty="0"/>
              <a:t>Os kamikazes eram pilotos japoneses que, durante a Segunda Guerra Mundial realizaram missões suicidas para proteger o seu país. Depois de um longo e árduo treinamento, eles arremetiam seus aviões contra os invasores, morrendo e levando consigo muitos soldados do exército inimigo. Poucas pessoas, contudo, conhecem a origem do nome kamikaze, que em português significa "vento divino". Tudo começou em 1281, quando uma frota de navios liderados por Kublai Khan decidiu atacar as ilhas japonesas. Khan era o mais temido general da Mongólia e seus ataques lhe deram a fama de mais perigoso e implacável pirata da região. Contudo, ao chegarem perto das ilhas, uma forte febre tipo </a:t>
            </a:r>
            <a:r>
              <a:rPr lang="pt-BR" sz="2800" dirty="0" err="1"/>
              <a:t>tifóide</a:t>
            </a:r>
            <a:r>
              <a:rPr lang="pt-BR" sz="2800" dirty="0"/>
              <a:t> atacou seus tripulantes, matando vários deles e obrigando a frota a partir. Os japoneses, então, batizaram aquela doença com o nome de kamikaze - o vento divino que destruiu seus inimigos. Setecentos anos depois, esse nome voltou a fazer parte do vocabulário japonês para identificar os pilotos dispostos a dar sua vida pela liberdade de seu país. E o mais estranho é que havia milhares de jovens que se ofereciam para a função de piloto suicida. Por isso, era feito um exame muito rigoroso na seleção dos jovens e os que eram aprovados viam nisso um motivo de grande alegria. Muita gente tem o espírito kamikaze em relação a coisas que lhes são importantes. Há pessoas dispostas a dar sua vida pelos filhos, pelo país em que vivem, por alguém que amam ou até por uma causa sem fundamento. Em muitos casos, descobre-se mais tarde que o sacrifício não valeu a pena. Será que estaríamos dispostos a dar a nossa vida por Jesus? O verso de hoje mostra o ímpeto de Pedro em dizer que morreria por Cristo, quando, na verdade, negaria o Mestre antes mesmo de o Sol nascer. Mais tarde, ele não se acovardou, sendo crucificado de cabeça para baixo. Agora preste a atenção numa coisa: tão importante quanto morrer por Cristo é viver por Ele. Você teria coragem de viver por Cristo, mesmo num mundo que rejeita cada dia as coisas de Deus?</a:t>
            </a: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F24D7A-8F89-2769-6638-0589F2D6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8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aceitara sem pôr em dúvida a promessa de um filho,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esperou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Deus cumprisse a palavra no tempo e maneira que Ele o entendia. Foi permitida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demora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provar sua fé no poder de Deus; mas ele não pôde suportar a prova.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Sara sugeriu, como um plano pelo qual o propósito divino poderia cumprir-se, que uma de suas servas fosse tomada por Abraão como segunda mulher.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tornara tão espalhada que deixara de ser considerada como pecado; mas nem por isso deixava de ser uma violação da lei de Deus, e era de resultado fatal à santidade e paz na relação da família.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C728-83A8-0284-13E9-DA3F849E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6EB1BC-06EC-BC20-0958-41F382AE1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60C34E-D81B-BF58-71E5-679830555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3DF8F4-5A9A-E2F9-EE51-F27EE8E08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43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9F682-F0D7-5BE1-F091-F2F1E6531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815AFB-62EF-E464-4A3A-85A31B7BB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E959776-1D17-6DA1-3190-D201A3FBB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Lisonjeada pela honra de sua nova posição como esposa de Abraão, e esperando ser a mãe da grande nação que dele descenderia, Hagar se tornou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orgulhosa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tratou sua senhora com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desprezo.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Obrigado a escutar as queixas de ambas, Abraão inutilmente se esforçou por estabelecer de novo a harmonia.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espírito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altivo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Hagar não tolerava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aspereza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sua própria insolência provocara. Gênesis 16:6-13.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Hagar se encaminhou para o deserto e apareceu-lhe um anjo do Senhor, sob a forma humana. Dirigindo-se a ela como “Hagar, serva de Sarai” para a fazer lembrar de sua posição e deveres, ordenou-lhe: “Torna-te para a tua senhora, e humilha-te debaixo de suas mãos”. Gênesis 16:9.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Todavia, com a repreensão houve, de mistura, palavras de consolação. “O Senhor ouviu a tua aflição.” “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Multiplicarei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sobremaneira a tua semente, que não será contada, por numerosa que será”. Gênesis 16:9. E, como uma lembrança perpétua de Sua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misericórdia,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foi-lhe ordenado chamar a seu filho, Ismael — “Deus ouvirá”.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2513183-53BA-6B5C-F140-3760E0D85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63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98244-BCB4-9509-4328-B5421218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CE9E5A-7C81-C31C-0753-2E4B072C9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8301B3-5E39-98CC-70A4-BCB07D674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26B6D8-6673-46AF-E843-A4EB6C9DD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639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8332F-AC49-0DA9-F27B-99CB01A83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9126B69-4899-5698-3C08-1BBCFC432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706F9E8-2F86-CBBB-2D32-FE364B98F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Sara apelou para Abraão, insistindo que Hagar e Ismael fossem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despedidos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 acampamento. O patriarca foi lançado em grande angústia. Em sua perplexidade rogou a direção divina. O Senhor, por meio de um santo anjo, determinou-lhe satisfazer o desejo de Sara.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instrução proporcionada a Abraão, no tocante à santidade da relação matrimonial, deve ser uma lição para todos os tempos. Declara que os direitos e a felicidade desta relação devem ser cuidadosamente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zelados,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mesmo com grande sacrifício.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2864ED-C735-50C8-E920-6D27A5B99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951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5047-D0AA-9807-DCE2-EF7B2BCA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54D8DC-5D47-E084-E32D-A2AAEE155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F6B860-74BB-3D8A-4AEA-3D4D70D05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52EC74-D367-4DDD-B023-44D59D632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31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deira e mesa de madeira&#10;&#10;Descrição gerada automaticamente">
            <a:extLst>
              <a:ext uri="{FF2B5EF4-FFF2-40B4-BE49-F238E27FC236}">
                <a16:creationId xmlns:a16="http://schemas.microsoft.com/office/drawing/2014/main" id="{1B1AFD3A-572C-2187-7D2A-A983EBAB0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4888579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O Teste de Fé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13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9430AA-DEB7-43DE-1495-13B519C9F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EC0962D-507E-EBF7-8A63-86B984F8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143C4D-8664-778C-A03A-354B8C7BB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2010647"/>
            <a:ext cx="8497544" cy="330431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havia chamado Abraão para ser o pai dos fiéis, e sua vida devia ser um exemplo de fé para as gerações subsequentes. Mas sua fé não tinha sido perfeita. Mostrara falta de confiança em Deus,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ocultando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fato de que Sara era sua esposa, e novamente com o seu casamento com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Hagar.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D2060C0F-8913-5D16-53F2-FAF593EC2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4688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320A-B39F-2817-553A-B161DFF4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em pé em frente a árvores&#10;&#10;Descrição gerada automaticamente">
            <a:extLst>
              <a:ext uri="{FF2B5EF4-FFF2-40B4-BE49-F238E27FC236}">
                <a16:creationId xmlns:a16="http://schemas.microsoft.com/office/drawing/2014/main" id="{43EB12F4-EEDD-DD7A-7D8A-83B6B85AE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0113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7F94CFF-9782-0158-7DCD-BD1FA11BEB85}"/>
              </a:ext>
            </a:extLst>
          </p:cNvPr>
          <p:cNvSpPr/>
          <p:nvPr/>
        </p:nvSpPr>
        <p:spPr>
          <a:xfrm>
            <a:off x="7800972" y="2274838"/>
            <a:ext cx="40481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Deus Pediu que Abraão Sacrificasse 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Seu Filho?</a:t>
            </a:r>
          </a:p>
        </p:txBody>
      </p:sp>
    </p:spTree>
    <p:extLst>
      <p:ext uri="{BB962C8B-B14F-4D97-AF65-F5344CB8AC3E}">
        <p14:creationId xmlns:p14="http://schemas.microsoft.com/office/powerpoint/2010/main" val="189052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10CD26-2BD1-EA95-F7A3-15F6B60DD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9D782D-9968-7AAE-FB7B-68AAB671C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67F52E-AF91-AB38-13DE-DA383C6E9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396154"/>
            <a:ext cx="8497544" cy="613323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que atingisse a mais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elevada norma,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o sujeitou a outra prova, a mais severa que o homem jamais foi chamado a suportar. Em uma visão da noite foi-lhe determinado que se dirigisse à terra de Moriá, e ali oferecesse seu filho em holocausto sobre um monte que lhe seria mostrado.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havia atingido a idade de cento e vinte anos. Em seus anos anteriores fora forte para suportar dificuldades e enfrentar o perigo; mas agora passara o ardor da juventude.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guardara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última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mais rigorosa prova a Abraão, até que chegasse à velhice.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362E035C-06F3-7F29-0891-4DDE9E2E5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6217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F0F57-6DAD-8EC4-74C4-7396A9DBB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EB9B70-AE32-BB3C-6F25-0E2B624D6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B79C6B-AF58-06EE-E53C-D0DDF1D1C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010522"/>
            <a:ext cx="8497544" cy="550458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patriarca estava morando em Berseba, rodeado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prosperidade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honra. De todos os lados estavam as tendas de seus dependentes, os lares, de centenas de servos fiéis.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perda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tal filho por desastre, ou moléstia, teria despedaçado o coração do pai extremoso; teria curvado sua encanecida cabeça pela dor; entretanto, foi-lhe ordenado derramar o sangue daquele filho, com sua própria mão. Pareceu-lhe uma terrível impossibilidade.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DE825803-7C0A-B3F5-7F7B-A2011E9FE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7114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16A83-3BE1-50AE-22F7-EA90638E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de pé em frente a água&#10;&#10;Descrição gerada automaticamente com confiança média">
            <a:extLst>
              <a:ext uri="{FF2B5EF4-FFF2-40B4-BE49-F238E27FC236}">
                <a16:creationId xmlns:a16="http://schemas.microsoft.com/office/drawing/2014/main" id="{3350DA34-47E5-A1E7-9613-60EDFD052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E9F58AA-2776-7232-D499-40D017714F9A}"/>
              </a:ext>
            </a:extLst>
          </p:cNvPr>
          <p:cNvSpPr/>
          <p:nvPr/>
        </p:nvSpPr>
        <p:spPr>
          <a:xfrm>
            <a:off x="0" y="58555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Abraão Tanto Buscou, Mas Não Recebeu?</a:t>
            </a:r>
          </a:p>
        </p:txBody>
      </p:sp>
    </p:spTree>
    <p:extLst>
      <p:ext uri="{BB962C8B-B14F-4D97-AF65-F5344CB8AC3E}">
        <p14:creationId xmlns:p14="http://schemas.microsoft.com/office/powerpoint/2010/main" val="1276572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A40F6B-4D44-6FC6-C602-5FC226BE1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DB5288-23E0-A504-22C4-FADDA8104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BD5FCF-EBD8-1ABB-B782-F1F24D98C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24687"/>
            <a:ext cx="849754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estava a postos para sugerir que ele devia estar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enganado,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pois que a lei divina ordena: “Não matarás” (Êxodo 20:13), e Deus não exigiria o que uma vez proibira.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Saindo ao lado de sua tenda, Abraão olhou para o calmo resplendor do céu sem nuvens, e lembrou-se da promessa feita quase cinquenta anos antes, de que sua semente seria numerosa como 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estrelas.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foi tentado a crer que poderia estar iludido.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sua dúvida e angústia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prostrou-se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terra e orou, como nunca antes orara, pedindo alguma confirmação da ordem quanto a dever ele cumprir essa terrível incumbência.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3C731344-A369-C56A-0BA9-C9923A97C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122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A83A8-CFE8-8650-CF43-34C688AEF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2882B0-2FB6-DB82-3889-8E1164BE2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AE300D-1EC6-2745-EEA5-B3D14EA99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67534"/>
            <a:ext cx="8497544" cy="6733303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Lembrou-se dos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anjos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enviados para revelar-lhe o propósito de Deus de destruir Sodoma, e foi para o lugar em que várias vezes encontrara os mensageiros celestiais, esperando encontrá-los outra vez, e receber algumas instruções mais; mas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nenhum veio em seu socorro.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 trevas pareciam envolvê-lo; mas a ordem de Deus estava a soar-lhe aos ouvidos. Aquela ordem devia ser obedecida, e não ousou demorar-se. O dia se aproximava, e ele devia estar a caminho.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ao lugar em que Isaque, deitado, dormia o sono profundo. Foi ao lado de Sara, que também estava a dormir. Deveria falar-lhe do mandado de Deus? Anelava aliviar o coração, falando a ela,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partilhar juntamente com ela desta terrível responsabilidade;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se conteve pelo temor de que o pudesse impedir.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36CA3167-5195-C7D0-3F25-A2E24D92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63709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520EB5-EC7D-22A7-4A9C-C6B76E205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7B2828-CA37-E842-538B-40C6A1E09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2543D6-A7E4-8A57-650F-35A7F3595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339007"/>
            <a:ext cx="8497544" cy="6361838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Finalmente Abraão chamou o filho, falando-lhe da ordem de oferecer sacrifício em uma montanha distante. Fizeram-se rapidamente os preparativos para a viagem e com dois servos partiram.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Enquanto seu filho e os moços dormiam,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passou ele a noite em oração,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esperando ainda que algum mensageiro celestial pudesse vir dizer que a prova já era suficiente, que o jovem poderia voltar ileso para sua mãe.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Nenhum alívio,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porém, lhe veio à alma torturada.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Outro longo dia,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outra noite de humilhação e oração,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enquanto a ordem que o deveria deixar desfilhado lhe repercutia sempre no ouvido. </a:t>
            </a:r>
            <a:endParaRPr lang="pt-BR" sz="32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9CBAD21D-961E-4D96-FD37-A151BE5FE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414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2C99BE-0C58-8E55-CCC2-509C4E30F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A76D38-48B1-08D9-0195-F8816672D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225CAF-8E1B-6DC7-3C18-68CB65531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767755"/>
            <a:ext cx="8497544" cy="3704363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Perto estava Satanás para insinuar dúvidas e incredulidade; mas Abraão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resistiu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suas sugestões.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Quando estavam a ponto de iniciar a viagem do terceiro dia, o patriarca, olhando para o Norte,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viu o sinal prometido,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uma nuvem de glória pairando sobre o Monte Moriá, e compreendeu que a voz que lhe falara era do Céu. </a:t>
            </a:r>
            <a:endParaRPr lang="pt-BR" sz="32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2ADAEF2F-8995-20DD-BC96-22487A78D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7683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CB54-3F38-3F4E-FC98-2071113F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óculos de grau&#10;&#10;Descrição gerada automaticamente">
            <a:extLst>
              <a:ext uri="{FF2B5EF4-FFF2-40B4-BE49-F238E27FC236}">
                <a16:creationId xmlns:a16="http://schemas.microsoft.com/office/drawing/2014/main" id="{3FC012D2-82FC-988C-B3AB-01850E447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7BF4A7E-1C6A-63CF-B788-4F5DEFD9AD15}"/>
              </a:ext>
            </a:extLst>
          </p:cNvPr>
          <p:cNvSpPr/>
          <p:nvPr/>
        </p:nvSpPr>
        <p:spPr>
          <a:xfrm>
            <a:off x="0" y="557191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Mais Fazia Doer o Coração de Abraão?</a:t>
            </a:r>
          </a:p>
        </p:txBody>
      </p:sp>
    </p:spTree>
    <p:extLst>
      <p:ext uri="{BB962C8B-B14F-4D97-AF65-F5344CB8AC3E}">
        <p14:creationId xmlns:p14="http://schemas.microsoft.com/office/powerpoint/2010/main" val="326278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Gênesis 22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BE5706-0577-A8F2-B199-0DDCC2E63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7EB1F28-EC7D-B270-B9E2-B538DD69D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F6DBBC-3C80-D337-C78A-9DBCCE4E6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2167811"/>
            <a:ext cx="8497544" cy="310428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Lado a lado, pai e filho viajavam silenciosamente. Seus pensamentos estavam naquela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mãe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orgulhosa e amorosa, e considerava o dia em que sozinho deveria voltar a ela. Bem sabia que a faca lhe cortaria o coração, quando tirasse a vida de seu filho.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02E8FEEA-C9C8-E9EC-9F4B-CBF13F2F3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4932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2A6-E58F-A2CF-18DC-FB849B218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em pé em frente a janela&#10;&#10;Descrição gerada automaticamente">
            <a:extLst>
              <a:ext uri="{FF2B5EF4-FFF2-40B4-BE49-F238E27FC236}">
                <a16:creationId xmlns:a16="http://schemas.microsoft.com/office/drawing/2014/main" id="{E54B251E-F2D4-DEC9-C4A7-7C2D0412F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FC441AF-7C25-0ABF-F552-7D19E6279F43}"/>
              </a:ext>
            </a:extLst>
          </p:cNvPr>
          <p:cNvSpPr/>
          <p:nvPr/>
        </p:nvSpPr>
        <p:spPr>
          <a:xfrm>
            <a:off x="142875" y="282883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Em Que Abraão se Firmou Para Obedecer a Deus?</a:t>
            </a:r>
          </a:p>
        </p:txBody>
      </p:sp>
    </p:spTree>
    <p:extLst>
      <p:ext uri="{BB962C8B-B14F-4D97-AF65-F5344CB8AC3E}">
        <p14:creationId xmlns:p14="http://schemas.microsoft.com/office/powerpoint/2010/main" val="856942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C5C041-242A-B833-FCF6-9421D8E54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EAB64D4-B13E-5320-99C0-0658EE69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18E117-791D-9266-ADFA-CDDBBC86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939085"/>
            <a:ext cx="8497544" cy="526170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Mesmo agora não murmurou contra Deus, mas fortaleceu a alma pensando nas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provas da bondade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fidelidade do Senhor. Este filho fora dado inesperadamente; e não tinha Aquele que conferira a preciosa dádiva o direito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reclamar o que era Seu?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Isaque fora filho de um milagre, e não poderia o poder que lhe dera vida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restaurá-lo?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Hebreus 11:19.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Abraão não quis 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ninguém,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 a não ser Deus, testemunhasse a cena da separação. Mandou a seus servos que ficassem atrás.</a:t>
            </a:r>
            <a:endParaRPr lang="pt-BR" sz="32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AB77AF03-E210-18EA-8157-611771F9C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6781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B07A0-2139-8748-880A-CE37C5AD3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de barba e camisa laranja&#10;&#10;Descrição gerada automaticamente">
            <a:extLst>
              <a:ext uri="{FF2B5EF4-FFF2-40B4-BE49-F238E27FC236}">
                <a16:creationId xmlns:a16="http://schemas.microsoft.com/office/drawing/2014/main" id="{A94A0BC9-2FA9-B78F-8539-CFA41B5A3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EFC9F47-7A0D-6CE2-797E-4EB34756302E}"/>
              </a:ext>
            </a:extLst>
          </p:cNvPr>
          <p:cNvSpPr/>
          <p:nvPr/>
        </p:nvSpPr>
        <p:spPr>
          <a:xfrm>
            <a:off x="0" y="5114705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Foi a Reação de Isaque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Quando Soube da Ordem de Deus?</a:t>
            </a:r>
          </a:p>
        </p:txBody>
      </p:sp>
    </p:spTree>
    <p:extLst>
      <p:ext uri="{BB962C8B-B14F-4D97-AF65-F5344CB8AC3E}">
        <p14:creationId xmlns:p14="http://schemas.microsoft.com/office/powerpoint/2010/main" val="1734525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49D06C-3784-BA22-C5FE-272374908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1B1714E-6CD3-FBB1-0A10-516F45D30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969FD3-C832-79C9-BA05-23494E414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081959"/>
            <a:ext cx="8497544" cy="496166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lugar indicado construíram o altar, e sobre o mesmo colocaram a lenha. Então, com voz trêmula, Abraão desvendou a seu filho a mensagem divina. Foi com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terror e espanto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Isaque soube de sua sorte; mas não opôs resistência.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Poderia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escapar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deste destino, se o houvesse preferido fazer; Isaque, porém, tinha sido educado desde a meninice a uma obediência pronta e confiante, e, ao ser o propósito de Deus manifesto perante ele,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entregou-se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voluntária submissão.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B38B42EC-C99C-7A3F-7A41-E41EA8081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9755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65BF8E-AC08-453C-084F-89708583B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FBF525F-243F-F7AB-69FA-FC2AC1CFF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218936-B779-5E61-0805-F456C42D1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700092"/>
            <a:ext cx="8497544" cy="574357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Sentia-se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honrado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sendo chamado a dar a vida em oferta a Deus. Com ternura procurou aliviar a dor do pai, e </a:t>
            </a:r>
            <a:r>
              <a:rPr lang="pt-BR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auxiliou-lhe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 mãos desfalecidas a amarrarem as cordas que o prendiam ao altar.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agora as últimas palavras de amor são proferidas, as últimas lágrimas derramadas, o último abraço dado. O pai levanta o cutelo para matar o filho, quando o braço subitamente lhe é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detido.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Gênesis 22:11-18.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Então Abraão viu “um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carneiro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detrás dele, travado pelas suas pontas num mato”, e prontamente trazendo a nova vítima, ofereceu-a “em lugar de seu filho”.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EA0E9C77-377C-D03A-F68C-C537A5F90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2029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C826-983C-63A5-DB65-40474E012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de óculos com a mão na boca&#10;&#10;Descrição gerada automaticamente">
            <a:extLst>
              <a:ext uri="{FF2B5EF4-FFF2-40B4-BE49-F238E27FC236}">
                <a16:creationId xmlns:a16="http://schemas.microsoft.com/office/drawing/2014/main" id="{D28ACE11-DD30-234D-F444-D5C963A82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BDF555D-76A3-8EBC-E417-8D3F04111AC1}"/>
              </a:ext>
            </a:extLst>
          </p:cNvPr>
          <p:cNvSpPr/>
          <p:nvPr/>
        </p:nvSpPr>
        <p:spPr>
          <a:xfrm>
            <a:off x="457200" y="471262"/>
            <a:ext cx="40862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as Desculpas que Abraão 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Não Usou 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Para Desobedecer à Ordem de Deus?</a:t>
            </a:r>
          </a:p>
        </p:txBody>
      </p:sp>
    </p:spTree>
    <p:extLst>
      <p:ext uri="{BB962C8B-B14F-4D97-AF65-F5344CB8AC3E}">
        <p14:creationId xmlns:p14="http://schemas.microsoft.com/office/powerpoint/2010/main" val="10581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5ACF8F-9F01-5476-57F8-79A626B2A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802644-C500-F0A4-9702-01860147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05D2BE-847E-8046-AD0F-CDCB70ADC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81823"/>
            <a:ext cx="849754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não procurou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esquivar-se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fazer a vontade de Deus. Durante aquela viagem de três dias, ele teve tempo suficiente para raciocinar, e para duvidar de Deus se estivesse disposto a isto.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o tirar a vida a seu filho fá-lo-ia ser considerado como um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homicida,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um segundo Caim;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isto faria com que seu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ensino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fosse rejeitado e desprezado, e assim destruiria o seu poder para fazer bem a seus semelhantes. Poderia ter alegado que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idade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dispensaria da obediência.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se deteve a arrazoar com o seu coração dolorido. Sabia que Deus é justo e reto em todas as Suas reivindicações, e à risca obedeceu à ordem.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1B0A974A-0C10-FF2B-B741-B3C26A389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2791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D34D-BD4B-89DC-9327-EFCB572A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mesa, comida, faca&#10;&#10;Descrição gerada automaticamente">
            <a:extLst>
              <a:ext uri="{FF2B5EF4-FFF2-40B4-BE49-F238E27FC236}">
                <a16:creationId xmlns:a16="http://schemas.microsoft.com/office/drawing/2014/main" id="{7E253315-F2EE-D98F-2671-B77E8C9F6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61F4591-B4A4-A8C3-A23A-43ED8439228D}"/>
              </a:ext>
            </a:extLst>
          </p:cNvPr>
          <p:cNvSpPr/>
          <p:nvPr/>
        </p:nvSpPr>
        <p:spPr>
          <a:xfrm>
            <a:off x="214312" y="2274838"/>
            <a:ext cx="38719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os Objetivos de Deus com Tamanha Prova?</a:t>
            </a:r>
          </a:p>
        </p:txBody>
      </p:sp>
    </p:spTree>
    <p:extLst>
      <p:ext uri="{BB962C8B-B14F-4D97-AF65-F5344CB8AC3E}">
        <p14:creationId xmlns:p14="http://schemas.microsoft.com/office/powerpoint/2010/main" val="516013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5E7963-11CB-5F37-7176-443368CB7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0C2AA8-1D82-7A16-1F60-537D38FD1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11967E-471A-9E20-6B63-D0A5A6A14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96111"/>
            <a:ext cx="849754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Foi para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impressionar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o espírito de Abraão com a realidade do evangelho, bem como para lhe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provar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a fé, que Deus o mandou matar seu filho. </a:t>
            </a:r>
            <a:endParaRPr lang="pt-BR" sz="24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Para 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compreendesse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por sua própria experiência algo da grandeza do sacrifício feito pelo infinito Deus para a redenção do homem. </a:t>
            </a:r>
            <a:endParaRPr lang="pt-BR" sz="24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Para o benefício das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gerações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que se seguiram; também foi para instrução dos seres destituídos de pecado, no Céu e em outros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mundos.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Porquanto Abraão mostrara falta de fé nas promessas de Deus, Satanás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acusara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perante Deus de ter deixado de satisfazer as condições do concerto, e de ser indigno das bênçãos do mesmo concerto.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</a:t>
            </a:r>
            <a:endParaRPr lang="pt-BR" sz="24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E9FC1EFD-DD65-2820-9D11-10F9422FD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0551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em pé em frente a montanha&#10;&#10;Descrição gerada automaticamente">
            <a:extLst>
              <a:ext uri="{FF2B5EF4-FFF2-40B4-BE49-F238E27FC236}">
                <a16:creationId xmlns:a16="http://schemas.microsoft.com/office/drawing/2014/main" id="{24B60E60-85E8-EBAB-776D-C7F135AFF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E7A7E25-283D-849C-D076-3080B8714BD8}"/>
              </a:ext>
            </a:extLst>
          </p:cNvPr>
          <p:cNvSpPr/>
          <p:nvPr/>
        </p:nvSpPr>
        <p:spPr>
          <a:xfrm>
            <a:off x="0" y="399806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Foi O Erro De Abraão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Lhe Trouxe Consequências Até Hoje?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766A2-9BFD-F24E-C058-DA4920859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D421AF-6709-011D-4B52-E9929D975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07E4FF-3505-C4EF-0F4D-06496B16C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339007"/>
            <a:ext cx="8497544" cy="639041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desejou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provar a lealdade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Seu servo perante o Céu todo, para demonstrar que nada menos que perfeita obediência pode ser aceito, e para patentear de maneira mais ampla, perante eles, o plano da salvação.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prova foi muito mais severa do que aquela a que Adão havia sido submetido. A conformação com a proibição imposta a nossos primeiros pais, não envolvia sofrimentos; mas a ordem dada a Abraão exigia o mais angustioso sacrifício. O Céu inteiro contemplava com espanto e admiração a estrita obediência de Abraão. O Céu todo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aplaudiu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sua fidelidade. As acusações de Satanás demonstraram-se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falsas.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93326396-F36C-FA3A-4096-E91D04937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2701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B9D1A-88AD-4F88-9BC7-A68A7B51A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6B0C3C-0A80-FEF5-74D9-26C522512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B8C654-3F71-53F1-BB91-52727ADB6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539033"/>
            <a:ext cx="8497544" cy="613323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concerto de Deus, confirmado a Abraão por um juramento perante os seres de outros mundos, testificou que a obediência será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recompensada.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Tinha sido difícil, mesmo para 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anjos,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apreender o mistério da redenção, isto é, compreender que o Comandante do Céu, o Filho de Deus, devia morrer pelo homem culposo. Quando foi dada a Abraão a ordem para oferecer seu filho, isto assegurou o interesse de todos os entes celestiais. Até mesmo os anjos compreenderam mais claramente a maravilhosa providência que Deus tomara para a salvação do homem. 1 Pedro 1:12.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Sol atrás de montanha&#10;&#10;Descrição gerada automaticamente">
            <a:extLst>
              <a:ext uri="{FF2B5EF4-FFF2-40B4-BE49-F238E27FC236}">
                <a16:creationId xmlns:a16="http://schemas.microsoft.com/office/drawing/2014/main" id="{21C799A5-C200-0495-A0BB-B6A19BB41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1308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6FAA-1E3B-02B0-DEC1-AEEAC8C8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ol atrás de nuvens no céu&#10;&#10;Descrição gerada automaticamente">
            <a:extLst>
              <a:ext uri="{FF2B5EF4-FFF2-40B4-BE49-F238E27FC236}">
                <a16:creationId xmlns:a16="http://schemas.microsoft.com/office/drawing/2014/main" id="{745706FA-9D70-4757-62C2-F0490B6F5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7ECB5F5-C65F-FF25-5FE0-9291755B3C5F}"/>
              </a:ext>
            </a:extLst>
          </p:cNvPr>
          <p:cNvSpPr/>
          <p:nvPr/>
        </p:nvSpPr>
        <p:spPr>
          <a:xfrm>
            <a:off x="5000625" y="3429000"/>
            <a:ext cx="73437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Seja Fiel Até à Morte!</a:t>
            </a:r>
          </a:p>
        </p:txBody>
      </p:sp>
    </p:spTree>
    <p:extLst>
      <p:ext uri="{BB962C8B-B14F-4D97-AF65-F5344CB8AC3E}">
        <p14:creationId xmlns:p14="http://schemas.microsoft.com/office/powerpoint/2010/main" val="351896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61" y="357194"/>
            <a:ext cx="8462651" cy="6243634"/>
          </a:xfrm>
        </p:spPr>
        <p:txBody>
          <a:bodyPr>
            <a:norm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aceitara sem pôr em dúvida a promessa de um filho, mas não esperou que Deus cumprisse a palavra no tempo e maneira que Ele o entendia. Foi permitida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demora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provar sua fé no poder de Deus; mas ele não pôde suportar a prova.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Sara sugeriu, como um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plano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pelo qual o propósito divino poderia cumprir-se, que uma de suas servas fosse tomada por Abraão como segunda mulher.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tornara tão espalhada que deixara de ser considerada como pecado; mas nem por isso deixava de ser uma violação da lei de Deus, e era de resultado fatal à santidade e paz na relação da família.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Sol atrás de montanha&#10;&#10;Descrição gerada automaticamente">
            <a:extLst>
              <a:ext uri="{FF2B5EF4-FFF2-40B4-BE49-F238E27FC236}">
                <a16:creationId xmlns:a16="http://schemas.microsoft.com/office/drawing/2014/main" id="{F89EC0F8-3EA6-8709-17DD-38D3DF775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CB7A-AC35-D76E-8A5A-CF84E46D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falando ao telefone celular&#10;&#10;Descrição gerada automaticamente">
            <a:extLst>
              <a:ext uri="{FF2B5EF4-FFF2-40B4-BE49-F238E27FC236}">
                <a16:creationId xmlns:a16="http://schemas.microsoft.com/office/drawing/2014/main" id="{FC0CDDEB-A232-5ADF-6339-E45E711B2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0A9F6E0-A5D3-838C-5712-6982C41E4A8A}"/>
              </a:ext>
            </a:extLst>
          </p:cNvPr>
          <p:cNvSpPr/>
          <p:nvPr/>
        </p:nvSpPr>
        <p:spPr>
          <a:xfrm>
            <a:off x="0" y="557191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Mesmo Entre Erros Que Deus Prometeu a Agar?</a:t>
            </a:r>
          </a:p>
        </p:txBody>
      </p:sp>
    </p:spTree>
    <p:extLst>
      <p:ext uri="{BB962C8B-B14F-4D97-AF65-F5344CB8AC3E}">
        <p14:creationId xmlns:p14="http://schemas.microsoft.com/office/powerpoint/2010/main" val="3579515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7ADCC-9C09-D3B0-4C74-BA48F0FC8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11B1434-EBD2-104D-3BFE-3F5DAB4C2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F144DB-3D5A-58DD-CC94-6FD3279EA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81823"/>
            <a:ext cx="849754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Hagar se tornou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orgulhosa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tratou sua senhora com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desprezo.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espírito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altivo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Hagar não tolerava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aspereza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sua própria insolência provocara. Gênesis 16:6-13. </a:t>
            </a:r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deserto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pareceu-lhe um anjo do Senhor, e disse-lhe: “Hagar, serva de Sarai” para a fazer lembrar de sua posição e deveres, ordenou-lhe: “Torna-te para a tua senhora, e humilha-te debaixo de suas mãos”. Gênesis 16:9.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om a repreensão houve palavras de consolação. “O Senhor ouviu a tua aflição.” “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Multiplicarei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sobremaneira a tua semente, que não será contada, por numerosa que será”. Gênesis 16:9. E, como uma lembrança perpétua de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misericórdia,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foi-lhe ordenado chamar a seu filho, Ismael — “Deus ouvirá”.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Sol atrás de montanha&#10;&#10;Descrição gerada automaticamente">
            <a:extLst>
              <a:ext uri="{FF2B5EF4-FFF2-40B4-BE49-F238E27FC236}">
                <a16:creationId xmlns:a16="http://schemas.microsoft.com/office/drawing/2014/main" id="{E02FE8CA-E759-8423-D746-B2BEC7916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2475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F5A0-F4C2-B97E-9D00-4C21B364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enino com celular na mão&#10;&#10;Descrição gerada automaticamente com confiança baixa">
            <a:extLst>
              <a:ext uri="{FF2B5EF4-FFF2-40B4-BE49-F238E27FC236}">
                <a16:creationId xmlns:a16="http://schemas.microsoft.com/office/drawing/2014/main" id="{414D5B3C-E207-3931-8AB7-205238A61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6818464-3753-87B3-CAFC-1E0CA3B0ECC8}"/>
              </a:ext>
            </a:extLst>
          </p:cNvPr>
          <p:cNvSpPr/>
          <p:nvPr/>
        </p:nvSpPr>
        <p:spPr>
          <a:xfrm>
            <a:off x="0" y="557191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Deus Exigiu de Abraão por Meio de Sara?</a:t>
            </a:r>
          </a:p>
        </p:txBody>
      </p:sp>
    </p:spTree>
    <p:extLst>
      <p:ext uri="{BB962C8B-B14F-4D97-AF65-F5344CB8AC3E}">
        <p14:creationId xmlns:p14="http://schemas.microsoft.com/office/powerpoint/2010/main" val="3669010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2F3107-EFED-CAFD-109A-13D1C5312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F40A15A-856D-7AC7-7A8D-798A595A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F9575B-736B-F8F6-D686-7822BF0B2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24687"/>
            <a:ext cx="849754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nascimento de Isaque para Hagar foi a destruição de suas aspirações enternecidamente acalentadas. Ismael fora considerado como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herdeiro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da riqueza de Abraão, e das bênçãos prometidas a seus descendentes. Agora foi subitamente posto de lado; e, em seu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desapontamento,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mãe e filho odiaram o filho de Sara. Sara apelou para Abraão, insistindo que Hagar e Ismael fossem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despedidos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 acampamento. O Senhor, por meio de um santo anjo, determinou-lhe satisfazer o desejo de Sara.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instrução proporcionada a Abraão Declara que os direitos e a felicidade da relação conjugal devem ser cuidadosamente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zelados,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mesmo com grande sacrifício.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Sol atrás de montanha&#10;&#10;Descrição gerada automaticamente">
            <a:extLst>
              <a:ext uri="{FF2B5EF4-FFF2-40B4-BE49-F238E27FC236}">
                <a16:creationId xmlns:a16="http://schemas.microsoft.com/office/drawing/2014/main" id="{84A38D70-38B3-1294-C8A9-0AF81BCAC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r="5226"/>
          <a:stretch/>
        </p:blipFill>
        <p:spPr>
          <a:xfrm>
            <a:off x="9301163" y="10"/>
            <a:ext cx="289083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4505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B983-78A2-2B12-06FD-6A50ED273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 urso de pelúcia&#10;&#10;Descrição gerada automaticamente">
            <a:extLst>
              <a:ext uri="{FF2B5EF4-FFF2-40B4-BE49-F238E27FC236}">
                <a16:creationId xmlns:a16="http://schemas.microsoft.com/office/drawing/2014/main" id="{4C06A290-CAAE-35C1-E41F-DC998BE07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5805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B29BF97-407C-DC8D-A883-64E75A0D628F}"/>
              </a:ext>
            </a:extLst>
          </p:cNvPr>
          <p:cNvSpPr/>
          <p:nvPr/>
        </p:nvSpPr>
        <p:spPr>
          <a:xfrm>
            <a:off x="0" y="584337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Outro Grande Erro Abraão Já Havia Cometido?</a:t>
            </a:r>
          </a:p>
        </p:txBody>
      </p:sp>
    </p:spTree>
    <p:extLst>
      <p:ext uri="{BB962C8B-B14F-4D97-AF65-F5344CB8AC3E}">
        <p14:creationId xmlns:p14="http://schemas.microsoft.com/office/powerpoint/2010/main" val="1503839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4452</Words>
  <Application>Microsoft Office PowerPoint</Application>
  <PresentationFormat>Widescreen</PresentationFormat>
  <Paragraphs>155</Paragraphs>
  <Slides>32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Aptos</vt:lpstr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ELLEN G. WHITE-PATRIARCAS E PROFETAS</dc:subject>
  <dc:creator>Pr. Marcelo Augusto de Carvalho</dc:creator>
  <cp:keywords>www.4tons.com.br</cp:keywords>
  <cp:lastModifiedBy>Pr. Marcelo Augusto de Carvalho</cp:lastModifiedBy>
  <cp:revision>8</cp:revision>
  <dcterms:created xsi:type="dcterms:W3CDTF">2024-11-23T19:33:20Z</dcterms:created>
  <dcterms:modified xsi:type="dcterms:W3CDTF">2024-12-06T18:16:22Z</dcterms:modified>
  <cp:category>2025</cp:category>
</cp:coreProperties>
</file>