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300" r:id="rId4"/>
    <p:sldId id="257" r:id="rId5"/>
    <p:sldId id="301" r:id="rId6"/>
    <p:sldId id="322" r:id="rId7"/>
    <p:sldId id="302" r:id="rId8"/>
    <p:sldId id="321" r:id="rId9"/>
    <p:sldId id="303" r:id="rId10"/>
    <p:sldId id="324" r:id="rId11"/>
    <p:sldId id="330" r:id="rId12"/>
    <p:sldId id="331" r:id="rId13"/>
    <p:sldId id="332" r:id="rId14"/>
    <p:sldId id="304" r:id="rId15"/>
    <p:sldId id="325" r:id="rId16"/>
    <p:sldId id="305" r:id="rId17"/>
    <p:sldId id="326" r:id="rId18"/>
    <p:sldId id="306" r:id="rId19"/>
    <p:sldId id="327" r:id="rId20"/>
    <p:sldId id="320" r:id="rId21"/>
    <p:sldId id="328" r:id="rId22"/>
    <p:sldId id="319" r:id="rId23"/>
    <p:sldId id="329" r:id="rId24"/>
    <p:sldId id="335" r:id="rId25"/>
    <p:sldId id="333" r:id="rId26"/>
    <p:sldId id="334" r:id="rId27"/>
    <p:sldId id="336" r:id="rId28"/>
    <p:sldId id="337" r:id="rId29"/>
    <p:sldId id="338" r:id="rId30"/>
    <p:sldId id="341" r:id="rId31"/>
    <p:sldId id="344" r:id="rId32"/>
    <p:sldId id="345" r:id="rId33"/>
    <p:sldId id="339" r:id="rId34"/>
    <p:sldId id="340" r:id="rId35"/>
    <p:sldId id="342" r:id="rId36"/>
    <p:sldId id="343" r:id="rId37"/>
    <p:sldId id="346" r:id="rId38"/>
    <p:sldId id="347" r:id="rId39"/>
    <p:sldId id="348" r:id="rId40"/>
    <p:sldId id="349" r:id="rId41"/>
    <p:sldId id="299" r:id="rId4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086671-B62F-4A97-8204-B675AFA6B373}" v="42" dt="2024-12-06T05:55:39.2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5" autoAdjust="0"/>
    <p:restoredTop sz="73448" autoAdjust="0"/>
  </p:normalViewPr>
  <p:slideViewPr>
    <p:cSldViewPr snapToGrid="0">
      <p:cViewPr varScale="1">
        <p:scale>
          <a:sx n="45" d="100"/>
          <a:sy n="45" d="100"/>
        </p:scale>
        <p:origin x="1456" y="52"/>
      </p:cViewPr>
      <p:guideLst/>
    </p:cSldViewPr>
  </p:slideViewPr>
  <p:notesTextViewPr>
    <p:cViewPr>
      <p:scale>
        <a:sx n="1" d="1"/>
        <a:sy n="1" d="1"/>
      </p:scale>
      <p:origin x="0" y="-4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 Marcelo Augusto de Carvalho" userId="003edaac93cd75e4" providerId="LiveId" clId="{29086671-B62F-4A97-8204-B675AFA6B373}"/>
    <pc:docChg chg="undo redo custSel addSld delSld modSld sldOrd">
      <pc:chgData name="Pr. Marcelo Augusto de Carvalho" userId="003edaac93cd75e4" providerId="LiveId" clId="{29086671-B62F-4A97-8204-B675AFA6B373}" dt="2024-12-06T18:16:37.438" v="1769"/>
      <pc:docMkLst>
        <pc:docMk/>
      </pc:docMkLst>
      <pc:sldChg chg="addSp modSp mod modNotesTx">
        <pc:chgData name="Pr. Marcelo Augusto de Carvalho" userId="003edaac93cd75e4" providerId="LiveId" clId="{29086671-B62F-4A97-8204-B675AFA6B373}" dt="2024-12-06T18:16:37.438" v="1769"/>
        <pc:sldMkLst>
          <pc:docMk/>
          <pc:sldMk cId="2391147461" sldId="256"/>
        </pc:sldMkLst>
        <pc:spChg chg="mod">
          <ac:chgData name="Pr. Marcelo Augusto de Carvalho" userId="003edaac93cd75e4" providerId="LiveId" clId="{29086671-B62F-4A97-8204-B675AFA6B373}" dt="2024-12-06T05:56:08.165" v="1754" actId="1036"/>
          <ac:spMkLst>
            <pc:docMk/>
            <pc:sldMk cId="2391147461" sldId="256"/>
            <ac:spMk id="4" creationId="{281DBA33-D16E-6458-79C5-9E884890072A}"/>
          </ac:spMkLst>
        </pc:spChg>
        <pc:picChg chg="add mod ord">
          <ac:chgData name="Pr. Marcelo Augusto de Carvalho" userId="003edaac93cd75e4" providerId="LiveId" clId="{29086671-B62F-4A97-8204-B675AFA6B373}" dt="2024-12-06T05:41:49.810" v="1232" actId="171"/>
          <ac:picMkLst>
            <pc:docMk/>
            <pc:sldMk cId="2391147461" sldId="256"/>
            <ac:picMk id="3" creationId="{5B2A91CF-04C9-BF69-AEB9-6524B876C3D3}"/>
          </ac:picMkLst>
        </pc:picChg>
      </pc:sldChg>
      <pc:sldChg chg="modSp mod modNotesTx">
        <pc:chgData name="Pr. Marcelo Augusto de Carvalho" userId="003edaac93cd75e4" providerId="LiveId" clId="{29086671-B62F-4A97-8204-B675AFA6B373}" dt="2024-12-05T21:28:36.488" v="78"/>
        <pc:sldMkLst>
          <pc:docMk/>
          <pc:sldMk cId="3097251901" sldId="257"/>
        </pc:sldMkLst>
        <pc:spChg chg="mod">
          <ac:chgData name="Pr. Marcelo Augusto de Carvalho" userId="003edaac93cd75e4" providerId="LiveId" clId="{29086671-B62F-4A97-8204-B675AFA6B373}" dt="2024-12-05T21:27:59.657" v="75" actId="1036"/>
          <ac:spMkLst>
            <pc:docMk/>
            <pc:sldMk cId="3097251901" sldId="257"/>
            <ac:spMk id="3" creationId="{C3F39A52-9BFF-21C8-E67F-F27B6F020CBE}"/>
          </ac:spMkLst>
        </pc:spChg>
      </pc:sldChg>
      <pc:sldChg chg="modSp mod">
        <pc:chgData name="Pr. Marcelo Augusto de Carvalho" userId="003edaac93cd75e4" providerId="LiveId" clId="{29086671-B62F-4A97-8204-B675AFA6B373}" dt="2024-12-05T21:25:59.346" v="33" actId="20577"/>
        <pc:sldMkLst>
          <pc:docMk/>
          <pc:sldMk cId="3284625694" sldId="258"/>
        </pc:sldMkLst>
        <pc:spChg chg="mod">
          <ac:chgData name="Pr. Marcelo Augusto de Carvalho" userId="003edaac93cd75e4" providerId="LiveId" clId="{29086671-B62F-4A97-8204-B675AFA6B373}" dt="2024-12-05T21:25:59.346" v="33" actId="20577"/>
          <ac:spMkLst>
            <pc:docMk/>
            <pc:sldMk cId="3284625694" sldId="258"/>
            <ac:spMk id="5" creationId="{6A751132-2C4E-80A0-99E1-CC643B27E252}"/>
          </ac:spMkLst>
        </pc:spChg>
      </pc:sldChg>
      <pc:sldChg chg="delSp modSp del mod">
        <pc:chgData name="Pr. Marcelo Augusto de Carvalho" userId="003edaac93cd75e4" providerId="LiveId" clId="{29086671-B62F-4A97-8204-B675AFA6B373}" dt="2024-12-05T21:26:24.251" v="40" actId="47"/>
        <pc:sldMkLst>
          <pc:docMk/>
          <pc:sldMk cId="1313003849" sldId="259"/>
        </pc:sldMkLst>
        <pc:spChg chg="del mod">
          <ac:chgData name="Pr. Marcelo Augusto de Carvalho" userId="003edaac93cd75e4" providerId="LiveId" clId="{29086671-B62F-4A97-8204-B675AFA6B373}" dt="2024-12-05T21:26:20.155" v="39" actId="478"/>
          <ac:spMkLst>
            <pc:docMk/>
            <pc:sldMk cId="1313003849" sldId="259"/>
            <ac:spMk id="5" creationId="{3E7A7E25-283D-849C-D076-3080B8714BD8}"/>
          </ac:spMkLst>
        </pc:spChg>
      </pc:sldChg>
      <pc:sldChg chg="addSp modSp mod modNotesTx">
        <pc:chgData name="Pr. Marcelo Augusto de Carvalho" userId="003edaac93cd75e4" providerId="LiveId" clId="{29086671-B62F-4A97-8204-B675AFA6B373}" dt="2024-12-06T05:53:00.894" v="1706" actId="1036"/>
        <pc:sldMkLst>
          <pc:docMk/>
          <pc:sldMk cId="3518966941" sldId="299"/>
        </pc:sldMkLst>
        <pc:spChg chg="mod">
          <ac:chgData name="Pr. Marcelo Augusto de Carvalho" userId="003edaac93cd75e4" providerId="LiveId" clId="{29086671-B62F-4A97-8204-B675AFA6B373}" dt="2024-12-06T05:53:00.894" v="1706" actId="1036"/>
          <ac:spMkLst>
            <pc:docMk/>
            <pc:sldMk cId="3518966941" sldId="299"/>
            <ac:spMk id="3" creationId="{B7ECB5F5-C65F-FF25-5FE0-9291755B3C5F}"/>
          </ac:spMkLst>
        </pc:spChg>
        <pc:picChg chg="add mod ord">
          <ac:chgData name="Pr. Marcelo Augusto de Carvalho" userId="003edaac93cd75e4" providerId="LiveId" clId="{29086671-B62F-4A97-8204-B675AFA6B373}" dt="2024-12-06T05:52:39.226" v="1691" actId="171"/>
          <ac:picMkLst>
            <pc:docMk/>
            <pc:sldMk cId="3518966941" sldId="299"/>
            <ac:picMk id="4" creationId="{A704BE63-BC29-1DEF-20B5-1B240609961F}"/>
          </ac:picMkLst>
        </pc:picChg>
      </pc:sldChg>
      <pc:sldChg chg="addSp modSp mod ord">
        <pc:chgData name="Pr. Marcelo Augusto de Carvalho" userId="003edaac93cd75e4" providerId="LiveId" clId="{29086671-B62F-4A97-8204-B675AFA6B373}" dt="2024-12-06T05:42:15.960" v="1292" actId="1036"/>
        <pc:sldMkLst>
          <pc:docMk/>
          <pc:sldMk cId="3579515904" sldId="300"/>
        </pc:sldMkLst>
        <pc:spChg chg="mod">
          <ac:chgData name="Pr. Marcelo Augusto de Carvalho" userId="003edaac93cd75e4" providerId="LiveId" clId="{29086671-B62F-4A97-8204-B675AFA6B373}" dt="2024-12-06T05:42:15.960" v="1292" actId="1036"/>
          <ac:spMkLst>
            <pc:docMk/>
            <pc:sldMk cId="3579515904" sldId="300"/>
            <ac:spMk id="5" creationId="{80A9F6E0-A5D3-838C-5712-6982C41E4A8A}"/>
          </ac:spMkLst>
        </pc:spChg>
        <pc:picChg chg="add mod ord">
          <ac:chgData name="Pr. Marcelo Augusto de Carvalho" userId="003edaac93cd75e4" providerId="LiveId" clId="{29086671-B62F-4A97-8204-B675AFA6B373}" dt="2024-12-06T05:42:02.877" v="1236" actId="171"/>
          <ac:picMkLst>
            <pc:docMk/>
            <pc:sldMk cId="3579515904" sldId="300"/>
            <ac:picMk id="3" creationId="{0C0C3F90-8413-676D-A576-D2E6392E8D08}"/>
          </ac:picMkLst>
        </pc:picChg>
      </pc:sldChg>
      <pc:sldChg chg="addSp modSp mod">
        <pc:chgData name="Pr. Marcelo Augusto de Carvalho" userId="003edaac93cd75e4" providerId="LiveId" clId="{29086671-B62F-4A97-8204-B675AFA6B373}" dt="2024-12-06T05:43:05.943" v="1308" actId="1037"/>
        <pc:sldMkLst>
          <pc:docMk/>
          <pc:sldMk cId="3669010739" sldId="301"/>
        </pc:sldMkLst>
        <pc:spChg chg="mod">
          <ac:chgData name="Pr. Marcelo Augusto de Carvalho" userId="003edaac93cd75e4" providerId="LiveId" clId="{29086671-B62F-4A97-8204-B675AFA6B373}" dt="2024-12-06T05:43:05.943" v="1308" actId="1037"/>
          <ac:spMkLst>
            <pc:docMk/>
            <pc:sldMk cId="3669010739" sldId="301"/>
            <ac:spMk id="5" creationId="{26818464-3753-87B3-CAFC-1E0CA3B0ECC8}"/>
          </ac:spMkLst>
        </pc:spChg>
        <pc:picChg chg="add mod ord">
          <ac:chgData name="Pr. Marcelo Augusto de Carvalho" userId="003edaac93cd75e4" providerId="LiveId" clId="{29086671-B62F-4A97-8204-B675AFA6B373}" dt="2024-12-06T05:42:38.094" v="1296" actId="171"/>
          <ac:picMkLst>
            <pc:docMk/>
            <pc:sldMk cId="3669010739" sldId="301"/>
            <ac:picMk id="3" creationId="{4BDC592C-E8A1-FB34-39D9-92803050EBA0}"/>
          </ac:picMkLst>
        </pc:picChg>
      </pc:sldChg>
      <pc:sldChg chg="addSp modSp mod">
        <pc:chgData name="Pr. Marcelo Augusto de Carvalho" userId="003edaac93cd75e4" providerId="LiveId" clId="{29086671-B62F-4A97-8204-B675AFA6B373}" dt="2024-12-06T05:43:32.628" v="1314" actId="1076"/>
        <pc:sldMkLst>
          <pc:docMk/>
          <pc:sldMk cId="150383901" sldId="302"/>
        </pc:sldMkLst>
        <pc:spChg chg="mod">
          <ac:chgData name="Pr. Marcelo Augusto de Carvalho" userId="003edaac93cd75e4" providerId="LiveId" clId="{29086671-B62F-4A97-8204-B675AFA6B373}" dt="2024-12-06T05:43:32.628" v="1314" actId="1076"/>
          <ac:spMkLst>
            <pc:docMk/>
            <pc:sldMk cId="150383901" sldId="302"/>
            <ac:spMk id="5" creationId="{DB29BF97-407C-DC8D-A883-64E75A0D628F}"/>
          </ac:spMkLst>
        </pc:spChg>
        <pc:picChg chg="add mod ord">
          <ac:chgData name="Pr. Marcelo Augusto de Carvalho" userId="003edaac93cd75e4" providerId="LiveId" clId="{29086671-B62F-4A97-8204-B675AFA6B373}" dt="2024-12-06T05:43:21.859" v="1312" actId="171"/>
          <ac:picMkLst>
            <pc:docMk/>
            <pc:sldMk cId="150383901" sldId="302"/>
            <ac:picMk id="3" creationId="{846BA1AB-D407-5C55-F45A-2D05A7686FED}"/>
          </ac:picMkLst>
        </pc:picChg>
      </pc:sldChg>
      <pc:sldChg chg="addSp modSp mod">
        <pc:chgData name="Pr. Marcelo Augusto de Carvalho" userId="003edaac93cd75e4" providerId="LiveId" clId="{29086671-B62F-4A97-8204-B675AFA6B373}" dt="2024-12-06T05:56:39.510" v="1760" actId="1036"/>
        <pc:sldMkLst>
          <pc:docMk/>
          <pc:sldMk cId="1890525026" sldId="303"/>
        </pc:sldMkLst>
        <pc:spChg chg="mod">
          <ac:chgData name="Pr. Marcelo Augusto de Carvalho" userId="003edaac93cd75e4" providerId="LiveId" clId="{29086671-B62F-4A97-8204-B675AFA6B373}" dt="2024-12-06T05:56:39.510" v="1760" actId="1036"/>
          <ac:spMkLst>
            <pc:docMk/>
            <pc:sldMk cId="1890525026" sldId="303"/>
            <ac:spMk id="5" creationId="{67F94CFF-9782-0158-7DCD-BD1FA11BEB85}"/>
          </ac:spMkLst>
        </pc:spChg>
        <pc:picChg chg="add mod ord">
          <ac:chgData name="Pr. Marcelo Augusto de Carvalho" userId="003edaac93cd75e4" providerId="LiveId" clId="{29086671-B62F-4A97-8204-B675AFA6B373}" dt="2024-12-06T05:43:54.776" v="1318" actId="171"/>
          <ac:picMkLst>
            <pc:docMk/>
            <pc:sldMk cId="1890525026" sldId="303"/>
            <ac:picMk id="3" creationId="{AB6DC72C-4093-57F0-D194-051B43F64E01}"/>
          </ac:picMkLst>
        </pc:picChg>
      </pc:sldChg>
      <pc:sldChg chg="addSp modSp mod">
        <pc:chgData name="Pr. Marcelo Augusto de Carvalho" userId="003edaac93cd75e4" providerId="LiveId" clId="{29086671-B62F-4A97-8204-B675AFA6B373}" dt="2024-12-06T05:45:55.327" v="1355" actId="1035"/>
        <pc:sldMkLst>
          <pc:docMk/>
          <pc:sldMk cId="1276572440" sldId="304"/>
        </pc:sldMkLst>
        <pc:spChg chg="mod">
          <ac:chgData name="Pr. Marcelo Augusto de Carvalho" userId="003edaac93cd75e4" providerId="LiveId" clId="{29086671-B62F-4A97-8204-B675AFA6B373}" dt="2024-12-06T05:45:55.327" v="1355" actId="1035"/>
          <ac:spMkLst>
            <pc:docMk/>
            <pc:sldMk cId="1276572440" sldId="304"/>
            <ac:spMk id="5" creationId="{DE9F58AA-2776-7232-D499-40D017714F9A}"/>
          </ac:spMkLst>
        </pc:spChg>
        <pc:picChg chg="add mod ord">
          <ac:chgData name="Pr. Marcelo Augusto de Carvalho" userId="003edaac93cd75e4" providerId="LiveId" clId="{29086671-B62F-4A97-8204-B675AFA6B373}" dt="2024-12-06T05:44:12.260" v="1322" actId="171"/>
          <ac:picMkLst>
            <pc:docMk/>
            <pc:sldMk cId="1276572440" sldId="304"/>
            <ac:picMk id="3" creationId="{6B8CFFA4-EF17-3716-E5BB-59F71D2B48D9}"/>
          </ac:picMkLst>
        </pc:picChg>
      </pc:sldChg>
      <pc:sldChg chg="addSp modSp mod">
        <pc:chgData name="Pr. Marcelo Augusto de Carvalho" userId="003edaac93cd75e4" providerId="LiveId" clId="{29086671-B62F-4A97-8204-B675AFA6B373}" dt="2024-12-06T05:45:24.343" v="1348" actId="1076"/>
        <pc:sldMkLst>
          <pc:docMk/>
          <pc:sldMk cId="3262789316" sldId="305"/>
        </pc:sldMkLst>
        <pc:spChg chg="mod">
          <ac:chgData name="Pr. Marcelo Augusto de Carvalho" userId="003edaac93cd75e4" providerId="LiveId" clId="{29086671-B62F-4A97-8204-B675AFA6B373}" dt="2024-12-06T05:45:24.343" v="1348" actId="1076"/>
          <ac:spMkLst>
            <pc:docMk/>
            <pc:sldMk cId="3262789316" sldId="305"/>
            <ac:spMk id="5" creationId="{97BF4A7E-1C6A-63CF-B788-4F5DEFD9AD15}"/>
          </ac:spMkLst>
        </pc:spChg>
        <pc:picChg chg="add mod ord">
          <ac:chgData name="Pr. Marcelo Augusto de Carvalho" userId="003edaac93cd75e4" providerId="LiveId" clId="{29086671-B62F-4A97-8204-B675AFA6B373}" dt="2024-12-06T05:44:54.793" v="1346" actId="171"/>
          <ac:picMkLst>
            <pc:docMk/>
            <pc:sldMk cId="3262789316" sldId="305"/>
            <ac:picMk id="3" creationId="{B16184CC-ABC1-FF0D-5D25-36856DA3FA04}"/>
          </ac:picMkLst>
        </pc:picChg>
      </pc:sldChg>
      <pc:sldChg chg="addSp modSp mod">
        <pc:chgData name="Pr. Marcelo Augusto de Carvalho" userId="003edaac93cd75e4" providerId="LiveId" clId="{29086671-B62F-4A97-8204-B675AFA6B373}" dt="2024-12-06T05:57:32.826" v="1768" actId="1035"/>
        <pc:sldMkLst>
          <pc:docMk/>
          <pc:sldMk cId="856942278" sldId="306"/>
        </pc:sldMkLst>
        <pc:spChg chg="mod">
          <ac:chgData name="Pr. Marcelo Augusto de Carvalho" userId="003edaac93cd75e4" providerId="LiveId" clId="{29086671-B62F-4A97-8204-B675AFA6B373}" dt="2024-12-06T05:57:32.826" v="1768" actId="1035"/>
          <ac:spMkLst>
            <pc:docMk/>
            <pc:sldMk cId="856942278" sldId="306"/>
            <ac:spMk id="5" creationId="{0FC441AF-7C25-0ABF-F552-7D19E6279F43}"/>
          </ac:spMkLst>
        </pc:spChg>
        <pc:picChg chg="add mod ord">
          <ac:chgData name="Pr. Marcelo Augusto de Carvalho" userId="003edaac93cd75e4" providerId="LiveId" clId="{29086671-B62F-4A97-8204-B675AFA6B373}" dt="2024-12-06T05:46:21.626" v="1359" actId="171"/>
          <ac:picMkLst>
            <pc:docMk/>
            <pc:sldMk cId="856942278" sldId="306"/>
            <ac:picMk id="3" creationId="{3AAA53AD-6A2A-AB5A-F94E-A2340CE392AC}"/>
          </ac:picMkLst>
        </pc:picChg>
      </pc:sldChg>
      <pc:sldChg chg="addSp modSp mod">
        <pc:chgData name="Pr. Marcelo Augusto de Carvalho" userId="003edaac93cd75e4" providerId="LiveId" clId="{29086671-B62F-4A97-8204-B675AFA6B373}" dt="2024-12-06T05:48:06.454" v="1507" actId="1037"/>
        <pc:sldMkLst>
          <pc:docMk/>
          <pc:sldMk cId="516013852" sldId="319"/>
        </pc:sldMkLst>
        <pc:spChg chg="mod">
          <ac:chgData name="Pr. Marcelo Augusto de Carvalho" userId="003edaac93cd75e4" providerId="LiveId" clId="{29086671-B62F-4A97-8204-B675AFA6B373}" dt="2024-12-06T05:48:06.454" v="1507" actId="1037"/>
          <ac:spMkLst>
            <pc:docMk/>
            <pc:sldMk cId="516013852" sldId="319"/>
            <ac:spMk id="5" creationId="{761F4591-B4A4-A8C3-A23A-43ED8439228D}"/>
          </ac:spMkLst>
        </pc:spChg>
        <pc:picChg chg="add mod ord">
          <ac:chgData name="Pr. Marcelo Augusto de Carvalho" userId="003edaac93cd75e4" providerId="LiveId" clId="{29086671-B62F-4A97-8204-B675AFA6B373}" dt="2024-12-06T05:47:22.527" v="1439" actId="171"/>
          <ac:picMkLst>
            <pc:docMk/>
            <pc:sldMk cId="516013852" sldId="319"/>
            <ac:picMk id="3" creationId="{6EAC7A34-0E9A-785D-EBE6-6DD5F2874A77}"/>
          </ac:picMkLst>
        </pc:picChg>
      </pc:sldChg>
      <pc:sldChg chg="addSp modSp mod">
        <pc:chgData name="Pr. Marcelo Augusto de Carvalho" userId="003edaac93cd75e4" providerId="LiveId" clId="{29086671-B62F-4A97-8204-B675AFA6B373}" dt="2024-12-06T05:47:05.776" v="1435" actId="1035"/>
        <pc:sldMkLst>
          <pc:docMk/>
          <pc:sldMk cId="10581937" sldId="320"/>
        </pc:sldMkLst>
        <pc:spChg chg="mod">
          <ac:chgData name="Pr. Marcelo Augusto de Carvalho" userId="003edaac93cd75e4" providerId="LiveId" clId="{29086671-B62F-4A97-8204-B675AFA6B373}" dt="2024-12-06T05:47:05.776" v="1435" actId="1035"/>
          <ac:spMkLst>
            <pc:docMk/>
            <pc:sldMk cId="10581937" sldId="320"/>
            <ac:spMk id="5" creationId="{3BDF555D-76A3-8EBC-E417-8D3F04111AC1}"/>
          </ac:spMkLst>
        </pc:spChg>
        <pc:picChg chg="add mod ord">
          <ac:chgData name="Pr. Marcelo Augusto de Carvalho" userId="003edaac93cd75e4" providerId="LiveId" clId="{29086671-B62F-4A97-8204-B675AFA6B373}" dt="2024-12-06T05:46:53.626" v="1420" actId="171"/>
          <ac:picMkLst>
            <pc:docMk/>
            <pc:sldMk cId="10581937" sldId="320"/>
            <ac:picMk id="3" creationId="{A195493A-723C-43F4-B356-9692AF585C83}"/>
          </ac:picMkLst>
        </pc:picChg>
      </pc:sldChg>
      <pc:sldChg chg="modSp mod modNotesTx">
        <pc:chgData name="Pr. Marcelo Augusto de Carvalho" userId="003edaac93cd75e4" providerId="LiveId" clId="{29086671-B62F-4A97-8204-B675AFA6B373}" dt="2024-12-05T21:32:28.762" v="141" actId="948"/>
        <pc:sldMkLst>
          <pc:docMk/>
          <pc:sldMk cId="2671598681" sldId="321"/>
        </pc:sldMkLst>
        <pc:spChg chg="mod">
          <ac:chgData name="Pr. Marcelo Augusto de Carvalho" userId="003edaac93cd75e4" providerId="LiveId" clId="{29086671-B62F-4A97-8204-B675AFA6B373}" dt="2024-12-05T21:32:28.762" v="141" actId="948"/>
          <ac:spMkLst>
            <pc:docMk/>
            <pc:sldMk cId="2671598681" sldId="321"/>
            <ac:spMk id="3" creationId="{D5A876F3-E8FC-C3CB-9F42-D97E9ECF52A7}"/>
          </ac:spMkLst>
        </pc:spChg>
      </pc:sldChg>
      <pc:sldChg chg="modSp mod ord modNotesTx">
        <pc:chgData name="Pr. Marcelo Augusto de Carvalho" userId="003edaac93cd75e4" providerId="LiveId" clId="{29086671-B62F-4A97-8204-B675AFA6B373}" dt="2024-12-05T21:31:13.691" v="132" actId="948"/>
        <pc:sldMkLst>
          <pc:docMk/>
          <pc:sldMk cId="2956918268" sldId="322"/>
        </pc:sldMkLst>
        <pc:spChg chg="mod">
          <ac:chgData name="Pr. Marcelo Augusto de Carvalho" userId="003edaac93cd75e4" providerId="LiveId" clId="{29086671-B62F-4A97-8204-B675AFA6B373}" dt="2024-12-05T21:31:13.691" v="132" actId="948"/>
          <ac:spMkLst>
            <pc:docMk/>
            <pc:sldMk cId="2956918268" sldId="322"/>
            <ac:spMk id="3" creationId="{96867E34-4A4A-6A7A-B4DE-78F89A14A537}"/>
          </ac:spMkLst>
        </pc:spChg>
      </pc:sldChg>
      <pc:sldChg chg="del">
        <pc:chgData name="Pr. Marcelo Augusto de Carvalho" userId="003edaac93cd75e4" providerId="LiveId" clId="{29086671-B62F-4A97-8204-B675AFA6B373}" dt="2024-12-05T21:31:22.794" v="133" actId="47"/>
        <pc:sldMkLst>
          <pc:docMk/>
          <pc:sldMk cId="13325531" sldId="323"/>
        </pc:sldMkLst>
      </pc:sldChg>
      <pc:sldChg chg="modSp mod modNotesTx">
        <pc:chgData name="Pr. Marcelo Augusto de Carvalho" userId="003edaac93cd75e4" providerId="LiveId" clId="{29086671-B62F-4A97-8204-B675AFA6B373}" dt="2024-12-05T21:34:55.847" v="178" actId="1036"/>
        <pc:sldMkLst>
          <pc:docMk/>
          <pc:sldMk cId="2756440913" sldId="324"/>
        </pc:sldMkLst>
        <pc:spChg chg="mod">
          <ac:chgData name="Pr. Marcelo Augusto de Carvalho" userId="003edaac93cd75e4" providerId="LiveId" clId="{29086671-B62F-4A97-8204-B675AFA6B373}" dt="2024-12-05T21:34:55.847" v="178" actId="1036"/>
          <ac:spMkLst>
            <pc:docMk/>
            <pc:sldMk cId="2756440913" sldId="324"/>
            <ac:spMk id="3" creationId="{17F2B5E8-B179-222B-EAD3-6E9E4C680CDA}"/>
          </ac:spMkLst>
        </pc:spChg>
      </pc:sldChg>
      <pc:sldChg chg="modSp mod modNotesTx">
        <pc:chgData name="Pr. Marcelo Augusto de Carvalho" userId="003edaac93cd75e4" providerId="LiveId" clId="{29086671-B62F-4A97-8204-B675AFA6B373}" dt="2024-12-05T21:41:00.127" v="309" actId="1036"/>
        <pc:sldMkLst>
          <pc:docMk/>
          <pc:sldMk cId="2568211909" sldId="325"/>
        </pc:sldMkLst>
        <pc:spChg chg="mod">
          <ac:chgData name="Pr. Marcelo Augusto de Carvalho" userId="003edaac93cd75e4" providerId="LiveId" clId="{29086671-B62F-4A97-8204-B675AFA6B373}" dt="2024-12-05T21:41:00.127" v="309" actId="1036"/>
          <ac:spMkLst>
            <pc:docMk/>
            <pc:sldMk cId="2568211909" sldId="325"/>
            <ac:spMk id="3" creationId="{7847B36D-F960-2423-275E-AEEE241E13BD}"/>
          </ac:spMkLst>
        </pc:spChg>
      </pc:sldChg>
      <pc:sldChg chg="modSp mod modNotesTx">
        <pc:chgData name="Pr. Marcelo Augusto de Carvalho" userId="003edaac93cd75e4" providerId="LiveId" clId="{29086671-B62F-4A97-8204-B675AFA6B373}" dt="2024-12-05T21:43:41.834" v="344" actId="1036"/>
        <pc:sldMkLst>
          <pc:docMk/>
          <pc:sldMk cId="3912241508" sldId="326"/>
        </pc:sldMkLst>
        <pc:spChg chg="mod">
          <ac:chgData name="Pr. Marcelo Augusto de Carvalho" userId="003edaac93cd75e4" providerId="LiveId" clId="{29086671-B62F-4A97-8204-B675AFA6B373}" dt="2024-12-05T21:43:41.834" v="344" actId="1036"/>
          <ac:spMkLst>
            <pc:docMk/>
            <pc:sldMk cId="3912241508" sldId="326"/>
            <ac:spMk id="3" creationId="{85B85967-2C71-DA35-2F87-860817BD71EB}"/>
          </ac:spMkLst>
        </pc:spChg>
      </pc:sldChg>
      <pc:sldChg chg="addSp delSp modSp mod modNotesTx">
        <pc:chgData name="Pr. Marcelo Augusto de Carvalho" userId="003edaac93cd75e4" providerId="LiveId" clId="{29086671-B62F-4A97-8204-B675AFA6B373}" dt="2024-12-06T05:55:39.259" v="1733"/>
        <pc:sldMkLst>
          <pc:docMk/>
          <pc:sldMk cId="139635849" sldId="327"/>
        </pc:sldMkLst>
        <pc:spChg chg="mod">
          <ac:chgData name="Pr. Marcelo Augusto de Carvalho" userId="003edaac93cd75e4" providerId="LiveId" clId="{29086671-B62F-4A97-8204-B675AFA6B373}" dt="2024-12-06T05:55:36.531" v="1728" actId="26606"/>
          <ac:spMkLst>
            <pc:docMk/>
            <pc:sldMk cId="139635849" sldId="327"/>
            <ac:spMk id="3" creationId="{138D893A-16BB-76BE-246C-045AEF661873}"/>
          </ac:spMkLst>
        </pc:spChg>
        <pc:spChg chg="add del">
          <ac:chgData name="Pr. Marcelo Augusto de Carvalho" userId="003edaac93cd75e4" providerId="LiveId" clId="{29086671-B62F-4A97-8204-B675AFA6B373}" dt="2024-12-06T05:55:36.531" v="1728" actId="26606"/>
          <ac:spMkLst>
            <pc:docMk/>
            <pc:sldMk cId="139635849" sldId="327"/>
            <ac:spMk id="11" creationId="{345332B0-8711-E65B-5863-4E3B78096DB3}"/>
          </ac:spMkLst>
        </pc:spChg>
        <pc:spChg chg="add del">
          <ac:chgData name="Pr. Marcelo Augusto de Carvalho" userId="003edaac93cd75e4" providerId="LiveId" clId="{29086671-B62F-4A97-8204-B675AFA6B373}" dt="2024-12-06T05:55:36.531" v="1728" actId="26606"/>
          <ac:spMkLst>
            <pc:docMk/>
            <pc:sldMk cId="139635849" sldId="327"/>
            <ac:spMk id="13" creationId="{D009D6D5-DAC2-4A8B-A17A-E206B9012D09}"/>
          </ac:spMkLst>
        </pc:spChg>
        <pc:spChg chg="add del">
          <ac:chgData name="Pr. Marcelo Augusto de Carvalho" userId="003edaac93cd75e4" providerId="LiveId" clId="{29086671-B62F-4A97-8204-B675AFA6B373}" dt="2024-12-06T05:54:09.757" v="1715" actId="26606"/>
          <ac:spMkLst>
            <pc:docMk/>
            <pc:sldMk cId="139635849" sldId="327"/>
            <ac:spMk id="16" creationId="{D009D6D5-DAC2-4A8B-A17A-E206B9012D09}"/>
          </ac:spMkLst>
        </pc:spChg>
        <pc:picChg chg="add del">
          <ac:chgData name="Pr. Marcelo Augusto de Carvalho" userId="003edaac93cd75e4" providerId="LiveId" clId="{29086671-B62F-4A97-8204-B675AFA6B373}" dt="2024-12-06T05:55:37.643" v="1730" actId="478"/>
          <ac:picMkLst>
            <pc:docMk/>
            <pc:sldMk cId="139635849" sldId="327"/>
            <ac:picMk id="2" creationId="{1E404646-ECD7-86F7-5ED4-0B1C98D4258A}"/>
          </ac:picMkLst>
        </pc:picChg>
        <pc:picChg chg="add mod modCrop">
          <ac:chgData name="Pr. Marcelo Augusto de Carvalho" userId="003edaac93cd75e4" providerId="LiveId" clId="{29086671-B62F-4A97-8204-B675AFA6B373}" dt="2024-12-06T05:55:39.259" v="1733"/>
          <ac:picMkLst>
            <pc:docMk/>
            <pc:sldMk cId="139635849" sldId="327"/>
            <ac:picMk id="5" creationId="{32B4235E-5DF0-8325-E819-FB94973CCF54}"/>
          </ac:picMkLst>
        </pc:picChg>
      </pc:sldChg>
      <pc:sldChg chg="modSp mod modNotesTx">
        <pc:chgData name="Pr. Marcelo Augusto de Carvalho" userId="003edaac93cd75e4" providerId="LiveId" clId="{29086671-B62F-4A97-8204-B675AFA6B373}" dt="2024-12-05T21:48:16.121" v="446" actId="948"/>
        <pc:sldMkLst>
          <pc:docMk/>
          <pc:sldMk cId="83605398" sldId="328"/>
        </pc:sldMkLst>
        <pc:spChg chg="mod">
          <ac:chgData name="Pr. Marcelo Augusto de Carvalho" userId="003edaac93cd75e4" providerId="LiveId" clId="{29086671-B62F-4A97-8204-B675AFA6B373}" dt="2024-12-05T21:48:16.121" v="446" actId="948"/>
          <ac:spMkLst>
            <pc:docMk/>
            <pc:sldMk cId="83605398" sldId="328"/>
            <ac:spMk id="3" creationId="{40CD9884-FAFC-3F48-BEFE-682F5BD44754}"/>
          </ac:spMkLst>
        </pc:spChg>
      </pc:sldChg>
      <pc:sldChg chg="modSp mod modNotesTx">
        <pc:chgData name="Pr. Marcelo Augusto de Carvalho" userId="003edaac93cd75e4" providerId="LiveId" clId="{29086671-B62F-4A97-8204-B675AFA6B373}" dt="2024-12-05T21:54:59.581" v="622" actId="1035"/>
        <pc:sldMkLst>
          <pc:docMk/>
          <pc:sldMk cId="2686892123" sldId="329"/>
        </pc:sldMkLst>
        <pc:spChg chg="mod">
          <ac:chgData name="Pr. Marcelo Augusto de Carvalho" userId="003edaac93cd75e4" providerId="LiveId" clId="{29086671-B62F-4A97-8204-B675AFA6B373}" dt="2024-12-05T21:54:59.581" v="622" actId="1035"/>
          <ac:spMkLst>
            <pc:docMk/>
            <pc:sldMk cId="2686892123" sldId="329"/>
            <ac:spMk id="3" creationId="{FDB6A824-C7CF-9B2D-C392-3EC7D41B1DBB}"/>
          </ac:spMkLst>
        </pc:spChg>
      </pc:sldChg>
      <pc:sldChg chg="modSp add mod modNotesTx">
        <pc:chgData name="Pr. Marcelo Augusto de Carvalho" userId="003edaac93cd75e4" providerId="LiveId" clId="{29086671-B62F-4A97-8204-B675AFA6B373}" dt="2024-12-05T21:35:50.593" v="192" actId="1036"/>
        <pc:sldMkLst>
          <pc:docMk/>
          <pc:sldMk cId="2863013926" sldId="330"/>
        </pc:sldMkLst>
        <pc:spChg chg="mod">
          <ac:chgData name="Pr. Marcelo Augusto de Carvalho" userId="003edaac93cd75e4" providerId="LiveId" clId="{29086671-B62F-4A97-8204-B675AFA6B373}" dt="2024-12-05T21:35:50.593" v="192" actId="1036"/>
          <ac:spMkLst>
            <pc:docMk/>
            <pc:sldMk cId="2863013926" sldId="330"/>
            <ac:spMk id="3" creationId="{497AF152-EA4B-0414-CB68-3982B6C07D0F}"/>
          </ac:spMkLst>
        </pc:spChg>
      </pc:sldChg>
      <pc:sldChg chg="modSp add mod modNotesTx">
        <pc:chgData name="Pr. Marcelo Augusto de Carvalho" userId="003edaac93cd75e4" providerId="LiveId" clId="{29086671-B62F-4A97-8204-B675AFA6B373}" dt="2024-12-05T21:37:21.511" v="205" actId="20577"/>
        <pc:sldMkLst>
          <pc:docMk/>
          <pc:sldMk cId="2510981972" sldId="331"/>
        </pc:sldMkLst>
        <pc:spChg chg="mod">
          <ac:chgData name="Pr. Marcelo Augusto de Carvalho" userId="003edaac93cd75e4" providerId="LiveId" clId="{29086671-B62F-4A97-8204-B675AFA6B373}" dt="2024-12-05T21:37:21.511" v="205" actId="20577"/>
          <ac:spMkLst>
            <pc:docMk/>
            <pc:sldMk cId="2510981972" sldId="331"/>
            <ac:spMk id="3" creationId="{3C49E6B3-25BB-C823-0B2A-1720918ACBF7}"/>
          </ac:spMkLst>
        </pc:spChg>
      </pc:sldChg>
      <pc:sldChg chg="modSp add mod modNotesTx">
        <pc:chgData name="Pr. Marcelo Augusto de Carvalho" userId="003edaac93cd75e4" providerId="LiveId" clId="{29086671-B62F-4A97-8204-B675AFA6B373}" dt="2024-12-05T21:39:04.857" v="238" actId="1036"/>
        <pc:sldMkLst>
          <pc:docMk/>
          <pc:sldMk cId="2711757221" sldId="332"/>
        </pc:sldMkLst>
        <pc:spChg chg="mod">
          <ac:chgData name="Pr. Marcelo Augusto de Carvalho" userId="003edaac93cd75e4" providerId="LiveId" clId="{29086671-B62F-4A97-8204-B675AFA6B373}" dt="2024-12-05T21:39:04.857" v="238" actId="1036"/>
          <ac:spMkLst>
            <pc:docMk/>
            <pc:sldMk cId="2711757221" sldId="332"/>
            <ac:spMk id="3" creationId="{D8122678-1D06-D54B-BAF4-1B5F331F395D}"/>
          </ac:spMkLst>
        </pc:spChg>
      </pc:sldChg>
      <pc:sldChg chg="modSp add mod modNotesTx">
        <pc:chgData name="Pr. Marcelo Augusto de Carvalho" userId="003edaac93cd75e4" providerId="LiveId" clId="{29086671-B62F-4A97-8204-B675AFA6B373}" dt="2024-12-05T21:57:19.946" v="653" actId="1035"/>
        <pc:sldMkLst>
          <pc:docMk/>
          <pc:sldMk cId="1819485813" sldId="333"/>
        </pc:sldMkLst>
        <pc:spChg chg="mod">
          <ac:chgData name="Pr. Marcelo Augusto de Carvalho" userId="003edaac93cd75e4" providerId="LiveId" clId="{29086671-B62F-4A97-8204-B675AFA6B373}" dt="2024-12-05T21:57:19.946" v="653" actId="1035"/>
          <ac:spMkLst>
            <pc:docMk/>
            <pc:sldMk cId="1819485813" sldId="333"/>
            <ac:spMk id="3" creationId="{4F4D78B4-7ABA-9933-0623-51C6341A5AAB}"/>
          </ac:spMkLst>
        </pc:spChg>
      </pc:sldChg>
      <pc:sldChg chg="addSp modSp add mod ord">
        <pc:chgData name="Pr. Marcelo Augusto de Carvalho" userId="003edaac93cd75e4" providerId="LiveId" clId="{29086671-B62F-4A97-8204-B675AFA6B373}" dt="2024-12-06T05:48:37.027" v="1515" actId="171"/>
        <pc:sldMkLst>
          <pc:docMk/>
          <pc:sldMk cId="4025840646" sldId="334"/>
        </pc:sldMkLst>
        <pc:spChg chg="mod">
          <ac:chgData name="Pr. Marcelo Augusto de Carvalho" userId="003edaac93cd75e4" providerId="LiveId" clId="{29086671-B62F-4A97-8204-B675AFA6B373}" dt="2024-12-05T21:58:21.830" v="666" actId="20577"/>
          <ac:spMkLst>
            <pc:docMk/>
            <pc:sldMk cId="4025840646" sldId="334"/>
            <ac:spMk id="5" creationId="{E0772F20-FEAC-BE49-E7DE-D2A4C7AE220B}"/>
          </ac:spMkLst>
        </pc:spChg>
        <pc:picChg chg="add mod ord">
          <ac:chgData name="Pr. Marcelo Augusto de Carvalho" userId="003edaac93cd75e4" providerId="LiveId" clId="{29086671-B62F-4A97-8204-B675AFA6B373}" dt="2024-12-06T05:48:37.027" v="1515" actId="171"/>
          <ac:picMkLst>
            <pc:docMk/>
            <pc:sldMk cId="4025840646" sldId="334"/>
            <ac:picMk id="3" creationId="{89F6B354-4C92-5675-FA4F-E5BD893A9722}"/>
          </ac:picMkLst>
        </pc:picChg>
      </pc:sldChg>
      <pc:sldChg chg="addSp modSp add mod ord">
        <pc:chgData name="Pr. Marcelo Augusto de Carvalho" userId="003edaac93cd75e4" providerId="LiveId" clId="{29086671-B62F-4A97-8204-B675AFA6B373}" dt="2024-12-06T05:48:25.794" v="1511" actId="962"/>
        <pc:sldMkLst>
          <pc:docMk/>
          <pc:sldMk cId="2711523563" sldId="335"/>
        </pc:sldMkLst>
        <pc:spChg chg="mod">
          <ac:chgData name="Pr. Marcelo Augusto de Carvalho" userId="003edaac93cd75e4" providerId="LiveId" clId="{29086671-B62F-4A97-8204-B675AFA6B373}" dt="2024-12-05T21:55:55.518" v="638" actId="20577"/>
          <ac:spMkLst>
            <pc:docMk/>
            <pc:sldMk cId="2711523563" sldId="335"/>
            <ac:spMk id="5" creationId="{38B4BB75-2C7C-6667-7A03-9DEE54FAF99C}"/>
          </ac:spMkLst>
        </pc:spChg>
        <pc:picChg chg="add mod ord">
          <ac:chgData name="Pr. Marcelo Augusto de Carvalho" userId="003edaac93cd75e4" providerId="LiveId" clId="{29086671-B62F-4A97-8204-B675AFA6B373}" dt="2024-12-06T05:48:25.794" v="1511" actId="962"/>
          <ac:picMkLst>
            <pc:docMk/>
            <pc:sldMk cId="2711523563" sldId="335"/>
            <ac:picMk id="3" creationId="{D7458A67-1993-CB63-BECC-D2EDBB463701}"/>
          </ac:picMkLst>
        </pc:picChg>
      </pc:sldChg>
      <pc:sldChg chg="modSp add mod ord modNotesTx">
        <pc:chgData name="Pr. Marcelo Augusto de Carvalho" userId="003edaac93cd75e4" providerId="LiveId" clId="{29086671-B62F-4A97-8204-B675AFA6B373}" dt="2024-12-05T22:02:08.845" v="772"/>
        <pc:sldMkLst>
          <pc:docMk/>
          <pc:sldMk cId="2194778387" sldId="336"/>
        </pc:sldMkLst>
        <pc:spChg chg="mod">
          <ac:chgData name="Pr. Marcelo Augusto de Carvalho" userId="003edaac93cd75e4" providerId="LiveId" clId="{29086671-B62F-4A97-8204-B675AFA6B373}" dt="2024-12-05T22:01:49.754" v="770" actId="1036"/>
          <ac:spMkLst>
            <pc:docMk/>
            <pc:sldMk cId="2194778387" sldId="336"/>
            <ac:spMk id="3" creationId="{D9F71E81-65C1-106B-0D36-AC82BA48AFC3}"/>
          </ac:spMkLst>
        </pc:spChg>
      </pc:sldChg>
      <pc:sldChg chg="modSp add mod modNotesTx">
        <pc:chgData name="Pr. Marcelo Augusto de Carvalho" userId="003edaac93cd75e4" providerId="LiveId" clId="{29086671-B62F-4A97-8204-B675AFA6B373}" dt="2024-12-05T22:02:30.462" v="789" actId="1036"/>
        <pc:sldMkLst>
          <pc:docMk/>
          <pc:sldMk cId="950739444" sldId="337"/>
        </pc:sldMkLst>
        <pc:spChg chg="mod">
          <ac:chgData name="Pr. Marcelo Augusto de Carvalho" userId="003edaac93cd75e4" providerId="LiveId" clId="{29086671-B62F-4A97-8204-B675AFA6B373}" dt="2024-12-05T22:02:30.462" v="789" actId="1036"/>
          <ac:spMkLst>
            <pc:docMk/>
            <pc:sldMk cId="950739444" sldId="337"/>
            <ac:spMk id="3" creationId="{CCBC55D0-472F-C910-9222-4F010429875D}"/>
          </ac:spMkLst>
        </pc:spChg>
      </pc:sldChg>
      <pc:sldChg chg="addSp modSp add mod ord">
        <pc:chgData name="Pr. Marcelo Augusto de Carvalho" userId="003edaac93cd75e4" providerId="LiveId" clId="{29086671-B62F-4A97-8204-B675AFA6B373}" dt="2024-12-06T05:49:15.344" v="1568" actId="1035"/>
        <pc:sldMkLst>
          <pc:docMk/>
          <pc:sldMk cId="360264417" sldId="338"/>
        </pc:sldMkLst>
        <pc:spChg chg="mod">
          <ac:chgData name="Pr. Marcelo Augusto de Carvalho" userId="003edaac93cd75e4" providerId="LiveId" clId="{29086671-B62F-4A97-8204-B675AFA6B373}" dt="2024-12-06T05:49:15.344" v="1568" actId="1035"/>
          <ac:spMkLst>
            <pc:docMk/>
            <pc:sldMk cId="360264417" sldId="338"/>
            <ac:spMk id="5" creationId="{B79C542E-548A-0D9F-C7A6-5BEFBBC285C7}"/>
          </ac:spMkLst>
        </pc:spChg>
        <pc:picChg chg="add mod ord">
          <ac:chgData name="Pr. Marcelo Augusto de Carvalho" userId="003edaac93cd75e4" providerId="LiveId" clId="{29086671-B62F-4A97-8204-B675AFA6B373}" dt="2024-12-06T05:48:54.992" v="1519" actId="171"/>
          <ac:picMkLst>
            <pc:docMk/>
            <pc:sldMk cId="360264417" sldId="338"/>
            <ac:picMk id="3" creationId="{37D3EE72-E10B-322D-3F2B-906097391962}"/>
          </ac:picMkLst>
        </pc:picChg>
      </pc:sldChg>
      <pc:sldChg chg="addSp modSp add mod ord">
        <pc:chgData name="Pr. Marcelo Augusto de Carvalho" userId="003edaac93cd75e4" providerId="LiveId" clId="{29086671-B62F-4A97-8204-B675AFA6B373}" dt="2024-12-06T05:50:39.843" v="1632" actId="1076"/>
        <pc:sldMkLst>
          <pc:docMk/>
          <pc:sldMk cId="1547421051" sldId="339"/>
        </pc:sldMkLst>
        <pc:spChg chg="mod">
          <ac:chgData name="Pr. Marcelo Augusto de Carvalho" userId="003edaac93cd75e4" providerId="LiveId" clId="{29086671-B62F-4A97-8204-B675AFA6B373}" dt="2024-12-06T05:50:39.843" v="1632" actId="1076"/>
          <ac:spMkLst>
            <pc:docMk/>
            <pc:sldMk cId="1547421051" sldId="339"/>
            <ac:spMk id="5" creationId="{AA0C9000-3B75-318F-78D7-C7B35F75D902}"/>
          </ac:spMkLst>
        </pc:spChg>
        <pc:picChg chg="add mod ord">
          <ac:chgData name="Pr. Marcelo Augusto de Carvalho" userId="003edaac93cd75e4" providerId="LiveId" clId="{29086671-B62F-4A97-8204-B675AFA6B373}" dt="2024-12-06T05:50:20.176" v="1630" actId="171"/>
          <ac:picMkLst>
            <pc:docMk/>
            <pc:sldMk cId="1547421051" sldId="339"/>
            <ac:picMk id="3" creationId="{D85AE555-6784-354D-7BDF-0C9E01E681A1}"/>
          </ac:picMkLst>
        </pc:picChg>
      </pc:sldChg>
      <pc:sldChg chg="modSp add mod ord modNotesTx">
        <pc:chgData name="Pr. Marcelo Augusto de Carvalho" userId="003edaac93cd75e4" providerId="LiveId" clId="{29086671-B62F-4A97-8204-B675AFA6B373}" dt="2024-12-06T04:29:55.314" v="970" actId="207"/>
        <pc:sldMkLst>
          <pc:docMk/>
          <pc:sldMk cId="4162523899" sldId="340"/>
        </pc:sldMkLst>
        <pc:spChg chg="mod">
          <ac:chgData name="Pr. Marcelo Augusto de Carvalho" userId="003edaac93cd75e4" providerId="LiveId" clId="{29086671-B62F-4A97-8204-B675AFA6B373}" dt="2024-12-06T04:29:55.314" v="970" actId="207"/>
          <ac:spMkLst>
            <pc:docMk/>
            <pc:sldMk cId="4162523899" sldId="340"/>
            <ac:spMk id="3" creationId="{387F89D8-D9F9-BD22-6E5D-8F5949466DD7}"/>
          </ac:spMkLst>
        </pc:spChg>
      </pc:sldChg>
      <pc:sldChg chg="modSp add mod ord modNotesTx">
        <pc:chgData name="Pr. Marcelo Augusto de Carvalho" userId="003edaac93cd75e4" providerId="LiveId" clId="{29086671-B62F-4A97-8204-B675AFA6B373}" dt="2024-12-06T04:23:47.030" v="866"/>
        <pc:sldMkLst>
          <pc:docMk/>
          <pc:sldMk cId="730458538" sldId="341"/>
        </pc:sldMkLst>
        <pc:spChg chg="mod">
          <ac:chgData name="Pr. Marcelo Augusto de Carvalho" userId="003edaac93cd75e4" providerId="LiveId" clId="{29086671-B62F-4A97-8204-B675AFA6B373}" dt="2024-12-06T04:23:43.064" v="865" actId="1036"/>
          <ac:spMkLst>
            <pc:docMk/>
            <pc:sldMk cId="730458538" sldId="341"/>
            <ac:spMk id="3" creationId="{1A14DD8A-2FF9-250A-3C1B-A1CFBBA9F7E9}"/>
          </ac:spMkLst>
        </pc:spChg>
      </pc:sldChg>
      <pc:sldChg chg="addSp modSp add mod ord">
        <pc:chgData name="Pr. Marcelo Augusto de Carvalho" userId="003edaac93cd75e4" providerId="LiveId" clId="{29086671-B62F-4A97-8204-B675AFA6B373}" dt="2024-12-06T05:51:12.476" v="1638" actId="1076"/>
        <pc:sldMkLst>
          <pc:docMk/>
          <pc:sldMk cId="477942992" sldId="342"/>
        </pc:sldMkLst>
        <pc:spChg chg="mod">
          <ac:chgData name="Pr. Marcelo Augusto de Carvalho" userId="003edaac93cd75e4" providerId="LiveId" clId="{29086671-B62F-4A97-8204-B675AFA6B373}" dt="2024-12-06T05:51:12.476" v="1638" actId="1076"/>
          <ac:spMkLst>
            <pc:docMk/>
            <pc:sldMk cId="477942992" sldId="342"/>
            <ac:spMk id="5" creationId="{93196EB6-9615-4A31-1B80-642AE38595F7}"/>
          </ac:spMkLst>
        </pc:spChg>
        <pc:picChg chg="add mod ord">
          <ac:chgData name="Pr. Marcelo Augusto de Carvalho" userId="003edaac93cd75e4" providerId="LiveId" clId="{29086671-B62F-4A97-8204-B675AFA6B373}" dt="2024-12-06T05:51:00.693" v="1636" actId="171"/>
          <ac:picMkLst>
            <pc:docMk/>
            <pc:sldMk cId="477942992" sldId="342"/>
            <ac:picMk id="3" creationId="{3558412E-FF6F-F90A-AE56-C2A32DAB709D}"/>
          </ac:picMkLst>
        </pc:picChg>
      </pc:sldChg>
      <pc:sldChg chg="modSp add mod modNotesTx">
        <pc:chgData name="Pr. Marcelo Augusto de Carvalho" userId="003edaac93cd75e4" providerId="LiveId" clId="{29086671-B62F-4A97-8204-B675AFA6B373}" dt="2024-12-06T04:31:39.430" v="994"/>
        <pc:sldMkLst>
          <pc:docMk/>
          <pc:sldMk cId="472409695" sldId="343"/>
        </pc:sldMkLst>
        <pc:spChg chg="mod">
          <ac:chgData name="Pr. Marcelo Augusto de Carvalho" userId="003edaac93cd75e4" providerId="LiveId" clId="{29086671-B62F-4A97-8204-B675AFA6B373}" dt="2024-12-06T04:31:30.195" v="993" actId="1035"/>
          <ac:spMkLst>
            <pc:docMk/>
            <pc:sldMk cId="472409695" sldId="343"/>
            <ac:spMk id="3" creationId="{33F4294E-73A2-F111-C1D1-C4E3397DAB24}"/>
          </ac:spMkLst>
        </pc:spChg>
      </pc:sldChg>
      <pc:sldChg chg="addSp modSp add mod ord">
        <pc:chgData name="Pr. Marcelo Augusto de Carvalho" userId="003edaac93cd75e4" providerId="LiveId" clId="{29086671-B62F-4A97-8204-B675AFA6B373}" dt="2024-12-06T05:50:03.610" v="1626" actId="1076"/>
        <pc:sldMkLst>
          <pc:docMk/>
          <pc:sldMk cId="1644266706" sldId="344"/>
        </pc:sldMkLst>
        <pc:spChg chg="mod">
          <ac:chgData name="Pr. Marcelo Augusto de Carvalho" userId="003edaac93cd75e4" providerId="LiveId" clId="{29086671-B62F-4A97-8204-B675AFA6B373}" dt="2024-12-06T05:50:03.610" v="1626" actId="1076"/>
          <ac:spMkLst>
            <pc:docMk/>
            <pc:sldMk cId="1644266706" sldId="344"/>
            <ac:spMk id="5" creationId="{D9C8946E-EF25-12D5-4197-1A904C7E7221}"/>
          </ac:spMkLst>
        </pc:spChg>
        <pc:picChg chg="add mod ord">
          <ac:chgData name="Pr. Marcelo Augusto de Carvalho" userId="003edaac93cd75e4" providerId="LiveId" clId="{29086671-B62F-4A97-8204-B675AFA6B373}" dt="2024-12-06T05:49:36.110" v="1572" actId="171"/>
          <ac:picMkLst>
            <pc:docMk/>
            <pc:sldMk cId="1644266706" sldId="344"/>
            <ac:picMk id="3" creationId="{C9C7D211-D112-C217-912C-A6F727DC9316}"/>
          </ac:picMkLst>
        </pc:picChg>
      </pc:sldChg>
      <pc:sldChg chg="modSp add mod modNotesTx">
        <pc:chgData name="Pr. Marcelo Augusto de Carvalho" userId="003edaac93cd75e4" providerId="LiveId" clId="{29086671-B62F-4A97-8204-B675AFA6B373}" dt="2024-12-06T04:27:01.264" v="912" actId="1035"/>
        <pc:sldMkLst>
          <pc:docMk/>
          <pc:sldMk cId="2008922018" sldId="345"/>
        </pc:sldMkLst>
        <pc:spChg chg="mod">
          <ac:chgData name="Pr. Marcelo Augusto de Carvalho" userId="003edaac93cd75e4" providerId="LiveId" clId="{29086671-B62F-4A97-8204-B675AFA6B373}" dt="2024-12-06T04:27:01.264" v="912" actId="1035"/>
          <ac:spMkLst>
            <pc:docMk/>
            <pc:sldMk cId="2008922018" sldId="345"/>
            <ac:spMk id="3" creationId="{47AE36A8-5F27-3AAD-2FF5-324803983E29}"/>
          </ac:spMkLst>
        </pc:spChg>
      </pc:sldChg>
      <pc:sldChg chg="addSp modSp add mod ord">
        <pc:chgData name="Pr. Marcelo Augusto de Carvalho" userId="003edaac93cd75e4" providerId="LiveId" clId="{29086671-B62F-4A97-8204-B675AFA6B373}" dt="2024-12-06T05:51:55.959" v="1672" actId="1036"/>
        <pc:sldMkLst>
          <pc:docMk/>
          <pc:sldMk cId="3781877990" sldId="346"/>
        </pc:sldMkLst>
        <pc:spChg chg="mod">
          <ac:chgData name="Pr. Marcelo Augusto de Carvalho" userId="003edaac93cd75e4" providerId="LiveId" clId="{29086671-B62F-4A97-8204-B675AFA6B373}" dt="2024-12-06T05:51:55.959" v="1672" actId="1036"/>
          <ac:spMkLst>
            <pc:docMk/>
            <pc:sldMk cId="3781877990" sldId="346"/>
            <ac:spMk id="5" creationId="{492CC0C1-8217-7224-FA23-E0F0B9CC6FDD}"/>
          </ac:spMkLst>
        </pc:spChg>
        <pc:picChg chg="add mod ord">
          <ac:chgData name="Pr. Marcelo Augusto de Carvalho" userId="003edaac93cd75e4" providerId="LiveId" clId="{29086671-B62F-4A97-8204-B675AFA6B373}" dt="2024-12-06T05:51:29.543" v="1642" actId="171"/>
          <ac:picMkLst>
            <pc:docMk/>
            <pc:sldMk cId="3781877990" sldId="346"/>
            <ac:picMk id="3" creationId="{4D448740-7060-F21A-C3E0-68A9DE611989}"/>
          </ac:picMkLst>
        </pc:picChg>
      </pc:sldChg>
      <pc:sldChg chg="modSp add mod ord modNotesTx">
        <pc:chgData name="Pr. Marcelo Augusto de Carvalho" userId="003edaac93cd75e4" providerId="LiveId" clId="{29086671-B62F-4A97-8204-B675AFA6B373}" dt="2024-12-06T04:36:39.931" v="1105" actId="1036"/>
        <pc:sldMkLst>
          <pc:docMk/>
          <pc:sldMk cId="1330402869" sldId="347"/>
        </pc:sldMkLst>
        <pc:spChg chg="mod">
          <ac:chgData name="Pr. Marcelo Augusto de Carvalho" userId="003edaac93cd75e4" providerId="LiveId" clId="{29086671-B62F-4A97-8204-B675AFA6B373}" dt="2024-12-06T04:36:39.931" v="1105" actId="1036"/>
          <ac:spMkLst>
            <pc:docMk/>
            <pc:sldMk cId="1330402869" sldId="347"/>
            <ac:spMk id="3" creationId="{A2C90946-EA58-8B49-799D-D8B6A8C533BB}"/>
          </ac:spMkLst>
        </pc:spChg>
      </pc:sldChg>
      <pc:sldChg chg="addSp modSp add mod ord">
        <pc:chgData name="Pr. Marcelo Augusto de Carvalho" userId="003edaac93cd75e4" providerId="LiveId" clId="{29086671-B62F-4A97-8204-B675AFA6B373}" dt="2024-12-06T05:52:22.910" v="1687" actId="1036"/>
        <pc:sldMkLst>
          <pc:docMk/>
          <pc:sldMk cId="3333340715" sldId="348"/>
        </pc:sldMkLst>
        <pc:spChg chg="mod">
          <ac:chgData name="Pr. Marcelo Augusto de Carvalho" userId="003edaac93cd75e4" providerId="LiveId" clId="{29086671-B62F-4A97-8204-B675AFA6B373}" dt="2024-12-06T05:52:22.910" v="1687" actId="1036"/>
          <ac:spMkLst>
            <pc:docMk/>
            <pc:sldMk cId="3333340715" sldId="348"/>
            <ac:spMk id="5" creationId="{C99FD00D-57C2-5FEC-8C75-7A9235ACEF11}"/>
          </ac:spMkLst>
        </pc:spChg>
        <pc:picChg chg="add mod ord">
          <ac:chgData name="Pr. Marcelo Augusto de Carvalho" userId="003edaac93cd75e4" providerId="LiveId" clId="{29086671-B62F-4A97-8204-B675AFA6B373}" dt="2024-12-06T05:52:16.842" v="1676" actId="171"/>
          <ac:picMkLst>
            <pc:docMk/>
            <pc:sldMk cId="3333340715" sldId="348"/>
            <ac:picMk id="3" creationId="{50E112E9-14AD-3EE2-9945-0E46E744264B}"/>
          </ac:picMkLst>
        </pc:picChg>
      </pc:sldChg>
      <pc:sldChg chg="modSp add mod ord modNotesTx">
        <pc:chgData name="Pr. Marcelo Augusto de Carvalho" userId="003edaac93cd75e4" providerId="LiveId" clId="{29086671-B62F-4A97-8204-B675AFA6B373}" dt="2024-12-06T04:41:18.479" v="1198" actId="948"/>
        <pc:sldMkLst>
          <pc:docMk/>
          <pc:sldMk cId="3161505283" sldId="349"/>
        </pc:sldMkLst>
        <pc:spChg chg="mod">
          <ac:chgData name="Pr. Marcelo Augusto de Carvalho" userId="003edaac93cd75e4" providerId="LiveId" clId="{29086671-B62F-4A97-8204-B675AFA6B373}" dt="2024-12-06T04:41:18.479" v="1198" actId="948"/>
          <ac:spMkLst>
            <pc:docMk/>
            <pc:sldMk cId="3161505283" sldId="349"/>
            <ac:spMk id="3" creationId="{48F044C5-440F-E43A-2276-CEA5AEE8CB7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82C98-0491-4D81-A358-598811AEFB45}" type="datetimeFigureOut">
              <a:rPr lang="pt-BR" smtClean="0"/>
              <a:t>06/12/2024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C2135-BC2F-48FA-B877-C55E2E5E8360}" type="slidenum">
              <a:rPr lang="pt-BR" smtClean="0"/>
              <a:t>‹nº›</a:t>
            </a:fld>
            <a:endParaRPr lang="pt-BR"/>
          </a:p>
        </p:txBody>
      </p:sp>
    </p:spTree>
    <p:extLst>
      <p:ext uri="{BB962C8B-B14F-4D97-AF65-F5344CB8AC3E}">
        <p14:creationId xmlns:p14="http://schemas.microsoft.com/office/powerpoint/2010/main" val="100738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r>
              <a:rPr lang="pt-BR" sz="1800" b="1" dirty="0">
                <a:latin typeface="Arial" panose="020B0604020202020204" pitchFamily="34" charset="0"/>
                <a:cs typeface="Arial" panose="020B0604020202020204" pitchFamily="34" charset="0"/>
              </a:rPr>
              <a:t>www.4tons.com.br</a:t>
            </a:r>
          </a:p>
          <a:p>
            <a:pPr algn="ctr"/>
            <a:r>
              <a:rPr lang="pt-BR" sz="1800" b="1" dirty="0">
                <a:latin typeface="Arial" panose="020B0604020202020204" pitchFamily="34" charset="0"/>
                <a:cs typeface="Arial" panose="020B0604020202020204" pitchFamily="34" charset="0"/>
              </a:rPr>
              <a:t>Pr. Marcelo Augusto de Carvalho</a:t>
            </a:r>
          </a:p>
          <a:p>
            <a:pPr algn="just"/>
            <a:endParaRPr lang="pt-BR" sz="1800" b="1" dirty="0">
              <a:latin typeface="Arial" panose="020B0604020202020204" pitchFamily="34" charset="0"/>
              <a:cs typeface="Arial" panose="020B0604020202020204" pitchFamily="34" charset="0"/>
            </a:endParaRPr>
          </a:p>
          <a:p>
            <a:pPr algn="just"/>
            <a:endParaRPr lang="pt-BR" sz="1800" b="1" dirty="0">
              <a:latin typeface="Arial" panose="020B0604020202020204" pitchFamily="34" charset="0"/>
              <a:cs typeface="Arial" panose="020B0604020202020204" pitchFamily="34" charset="0"/>
            </a:endParaRPr>
          </a:p>
          <a:p>
            <a:pPr algn="just"/>
            <a:r>
              <a:rPr lang="pt-BR" sz="1800" b="0" dirty="0">
                <a:latin typeface="Arial" panose="020B0604020202020204" pitchFamily="34" charset="0"/>
                <a:cs typeface="Arial" panose="020B0604020202020204" pitchFamily="34" charset="0"/>
              </a:rPr>
              <a:t>PATRIARCAS E PROFETAS, CAPÍTULO 14 – ELLEN G. WHITE. CASA PUBLICADORA BRASILEIRA, TATUÍ, SP.</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1800" b="0" dirty="0">
                <a:latin typeface="Arial" panose="020B0604020202020204" pitchFamily="34" charset="0"/>
                <a:cs typeface="Arial" panose="020B0604020202020204" pitchFamily="34" charset="0"/>
              </a:rPr>
              <a:t>Sermão – Marcelo Augusto de Carvalho - 2025</a:t>
            </a:r>
          </a:p>
          <a:p>
            <a:pPr algn="just"/>
            <a:endParaRPr lang="pt-BR" sz="1800" b="0"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1</a:t>
            </a:fld>
            <a:endParaRPr lang="pt-BR"/>
          </a:p>
        </p:txBody>
      </p:sp>
    </p:spTree>
    <p:extLst>
      <p:ext uri="{BB962C8B-B14F-4D97-AF65-F5344CB8AC3E}">
        <p14:creationId xmlns:p14="http://schemas.microsoft.com/office/powerpoint/2010/main" val="1357760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C074-8F48-7B54-6B29-1ACA2AC7D44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A7E7F67-7F41-94BF-EB97-4F7659E6B57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8C301CD-DC3E-4C57-C17E-5CF625CF06FD}"/>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anjos se aproximavam em sua missão de destruição, homens sonhavam com prosperidade e prazer. 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último dia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foi como todos os outros que tinham vindo e ido. A frescura da tarde chamara para fora de casa os habitantes da cidade, e as multidões em busca de divertimentos passavam de um lado para outro, preocupadas com os prazeres daquela hora.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entardecer,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dois estrangeiros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 aproximaram da porta da cidade. Ló não sabia do verdadeiro caráter deles, mas a polidez 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hospitalidade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eram nele habituais; faziam parte de sua religião. Se ele não houvesse cultivado o espírito de cortesia, poderia ter sido deixado a perecer com o resto de Sodoma.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4C8FE15-2119-3C7F-54AB-49B1B8B86A98}"/>
              </a:ext>
            </a:extLst>
          </p:cNvPr>
          <p:cNvSpPr>
            <a:spLocks noGrp="1"/>
          </p:cNvSpPr>
          <p:nvPr>
            <p:ph type="sldNum" sz="quarter" idx="5"/>
          </p:nvPr>
        </p:nvSpPr>
        <p:spPr/>
        <p:txBody>
          <a:bodyPr/>
          <a:lstStyle/>
          <a:p>
            <a:fld id="{762C2135-BC2F-48FA-B877-C55E2E5E8360}" type="slidenum">
              <a:rPr lang="pt-BR" smtClean="0"/>
              <a:t>10</a:t>
            </a:fld>
            <a:endParaRPr lang="pt-BR"/>
          </a:p>
        </p:txBody>
      </p:sp>
    </p:spTree>
    <p:extLst>
      <p:ext uri="{BB962C8B-B14F-4D97-AF65-F5344CB8AC3E}">
        <p14:creationId xmlns:p14="http://schemas.microsoft.com/office/powerpoint/2010/main" val="1757996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10DBC-CEEA-0CC0-FAAF-DF46317D580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5D5E62-4818-89E0-4A15-1B6381DB5E7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0FA2551-8446-9017-7E67-486908CED25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Muita casa, fechando suas portas a um estranho, excluiu o mensageiro de Deus, que teria trazido bênção, esperança e paz.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Cada ato da vida,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por pequeno que seja, tem sua influência para o bem ou para o mal. São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pequenas coisas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provam o caráter. Não devemos viver para nós mesmos, mas para outrem. E é apenas pelo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esquecimento de nós mesmos,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alimentando um espírito amorável, auxiliador, que podemos tornar nossa vida uma bênção.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As pequenas atenções,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cortesias pequenas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 singelas, muito representam no perfazer o total da felicidade da vida; e a negligência destas coisas constitui não pequena participação na desgraça humana.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433AD09-7923-93A8-8411-28D974A66F61}"/>
              </a:ext>
            </a:extLst>
          </p:cNvPr>
          <p:cNvSpPr>
            <a:spLocks noGrp="1"/>
          </p:cNvSpPr>
          <p:nvPr>
            <p:ph type="sldNum" sz="quarter" idx="5"/>
          </p:nvPr>
        </p:nvSpPr>
        <p:spPr/>
        <p:txBody>
          <a:bodyPr/>
          <a:lstStyle/>
          <a:p>
            <a:fld id="{762C2135-BC2F-48FA-B877-C55E2E5E8360}" type="slidenum">
              <a:rPr lang="pt-BR" smtClean="0"/>
              <a:t>11</a:t>
            </a:fld>
            <a:endParaRPr lang="pt-BR"/>
          </a:p>
        </p:txBody>
      </p:sp>
    </p:spTree>
    <p:extLst>
      <p:ext uri="{BB962C8B-B14F-4D97-AF65-F5344CB8AC3E}">
        <p14:creationId xmlns:p14="http://schemas.microsoft.com/office/powerpoint/2010/main" val="534116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ADADA-5F24-EA97-5C83-DE4C4809CF5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9C009CD-6128-BD63-112E-B8B3C178C1F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983B56B-3D2F-13A3-B2AD-18576DDF647C}"/>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Vendo o desacato a que os estranhos estavam expostos em Sodoma, Ló tornou um de seus deveres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guardá-los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ao entrarem, oferecendo-lhes acolhimento em sua casa.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Ele esperava esconder sua intenção aos ociosos que estavam à porta, trazendo os estrangeiros a sua casa por um caminho indireto; mas a hesitação e demora deles, e o empenho persistente de Ló, fizeram com que fossem observados, e, à noite, antes que se acomodassem,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multidão iníqua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reuniu-se em redor da casa. Era um grupo imenso, jovens e velhos, igualmente inflamados pelas mais vis paixões.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Ló saiu para experimentar sobre eles o efeito da persuasão. Mas suas palavras foram como gasolina sobre as chamas e ameaçaram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tratá-lo pior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 que se propuseram fazer para com os seus hóspedes. Ruíram sobre ele, e o teriam reduzido a pedaços, se não tivesse sido livrado pelos anjos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21E98002-9CDD-5F78-C9B4-6FBB5313A321}"/>
              </a:ext>
            </a:extLst>
          </p:cNvPr>
          <p:cNvSpPr>
            <a:spLocks noGrp="1"/>
          </p:cNvSpPr>
          <p:nvPr>
            <p:ph type="sldNum" sz="quarter" idx="5"/>
          </p:nvPr>
        </p:nvSpPr>
        <p:spPr/>
        <p:txBody>
          <a:bodyPr/>
          <a:lstStyle/>
          <a:p>
            <a:fld id="{762C2135-BC2F-48FA-B877-C55E2E5E8360}" type="slidenum">
              <a:rPr lang="pt-BR" smtClean="0"/>
              <a:t>12</a:t>
            </a:fld>
            <a:endParaRPr lang="pt-BR"/>
          </a:p>
        </p:txBody>
      </p:sp>
    </p:spTree>
    <p:extLst>
      <p:ext uri="{BB962C8B-B14F-4D97-AF65-F5344CB8AC3E}">
        <p14:creationId xmlns:p14="http://schemas.microsoft.com/office/powerpoint/2010/main" val="3985825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B652-A65B-9B32-70DB-ADE0ED510FA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961F75E-1C6A-FBFF-E6FC-A7578EEAD5F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AA0D349-81D3-333F-61DF-62C6B38D74E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mensageiros celestiais “estenderam sua mão, e fizeram entrar a Ló consigo na casa, e fecharam a porta e feriram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cegueira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os varões que estavam à porta da casa.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Aquela noite não se distinguiu por maiores pecados do que muitas outras anteriores; a misericórdia, porém, durante tanto tempo desprezada, cessara finalmente de pleitear. Os habitantes de Sodoma haviam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passado os limites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da paciência divina — “os limites ocultos entre a paciência de Deus e a Sua ira”. Os fogos de Sua vingança estavam prestes a acender-se no vale de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Sidim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720A2D5-805F-D614-A9F3-045BAAF1A176}"/>
              </a:ext>
            </a:extLst>
          </p:cNvPr>
          <p:cNvSpPr>
            <a:spLocks noGrp="1"/>
          </p:cNvSpPr>
          <p:nvPr>
            <p:ph type="sldNum" sz="quarter" idx="5"/>
          </p:nvPr>
        </p:nvSpPr>
        <p:spPr/>
        <p:txBody>
          <a:bodyPr/>
          <a:lstStyle/>
          <a:p>
            <a:fld id="{762C2135-BC2F-48FA-B877-C55E2E5E8360}" type="slidenum">
              <a:rPr lang="pt-BR" smtClean="0"/>
              <a:t>13</a:t>
            </a:fld>
            <a:endParaRPr lang="pt-BR"/>
          </a:p>
        </p:txBody>
      </p:sp>
    </p:spTree>
    <p:extLst>
      <p:ext uri="{BB962C8B-B14F-4D97-AF65-F5344CB8AC3E}">
        <p14:creationId xmlns:p14="http://schemas.microsoft.com/office/powerpoint/2010/main" val="27642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F0673-8EC6-2C16-D27E-6433B1E769A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DB55E10-E0B3-5FD4-7B5B-7BEFF7BA319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56146C3-934B-1437-206F-5C37F1BACFDE}"/>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725EE59-BC23-7299-0185-A16F061BA057}"/>
              </a:ext>
            </a:extLst>
          </p:cNvPr>
          <p:cNvSpPr>
            <a:spLocks noGrp="1"/>
          </p:cNvSpPr>
          <p:nvPr>
            <p:ph type="sldNum" sz="quarter" idx="5"/>
          </p:nvPr>
        </p:nvSpPr>
        <p:spPr/>
        <p:txBody>
          <a:bodyPr/>
          <a:lstStyle/>
          <a:p>
            <a:fld id="{762C2135-BC2F-48FA-B877-C55E2E5E8360}" type="slidenum">
              <a:rPr lang="pt-BR" smtClean="0"/>
              <a:t>14</a:t>
            </a:fld>
            <a:endParaRPr lang="pt-BR"/>
          </a:p>
        </p:txBody>
      </p:sp>
    </p:spTree>
    <p:extLst>
      <p:ext uri="{BB962C8B-B14F-4D97-AF65-F5344CB8AC3E}">
        <p14:creationId xmlns:p14="http://schemas.microsoft.com/office/powerpoint/2010/main" val="1866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597E-06D0-B763-D489-91CC47C7D42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0A6389B-5F23-CA95-BFA4-ECF1DDA5685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D8BFD21-BD7E-396C-93C4-E3242501609E}"/>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Os anjos revelaram a Ló o objetivo de sua missão. Os estranhos que Ló se esforçara por proteger, prometeram agora protegê-lo, e salvar também todos os membros de sua família que com ele fugissem da ímpia cidade. Ló foi avisar seus filhos. Mas ele lhes pareceu como quem zombava.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Riram-se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daquilo que chamavam seus receios supersticiosos.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Suas filhas eram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influenciadas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pelos maridos. Estavam muito bem ali onde se encontravam. Não podiam ver sinais de perigo. Tudo estava exatamente como havia sido. Possuíam muitos bens, e não podiam crer fosse possível que a bela Sodoma houvesse de ser destruída.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580A40B-AF97-66E8-F7F4-046C11A48DCE}"/>
              </a:ext>
            </a:extLst>
          </p:cNvPr>
          <p:cNvSpPr>
            <a:spLocks noGrp="1"/>
          </p:cNvSpPr>
          <p:nvPr>
            <p:ph type="sldNum" sz="quarter" idx="5"/>
          </p:nvPr>
        </p:nvSpPr>
        <p:spPr/>
        <p:txBody>
          <a:bodyPr/>
          <a:lstStyle/>
          <a:p>
            <a:fld id="{762C2135-BC2F-48FA-B877-C55E2E5E8360}" type="slidenum">
              <a:rPr lang="pt-BR" smtClean="0"/>
              <a:t>15</a:t>
            </a:fld>
            <a:endParaRPr lang="pt-BR"/>
          </a:p>
        </p:txBody>
      </p:sp>
    </p:spTree>
    <p:extLst>
      <p:ext uri="{BB962C8B-B14F-4D97-AF65-F5344CB8AC3E}">
        <p14:creationId xmlns:p14="http://schemas.microsoft.com/office/powerpoint/2010/main" val="2825430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2B5F-A49F-4B3F-1409-D665CC518D3D}"/>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33E647F-D466-7B9E-19C7-A079063315C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585A1D7-461F-4A90-BE79-0A2B5449191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88DFFEB-2D1D-6C6E-7DB4-BB70D2552928}"/>
              </a:ext>
            </a:extLst>
          </p:cNvPr>
          <p:cNvSpPr>
            <a:spLocks noGrp="1"/>
          </p:cNvSpPr>
          <p:nvPr>
            <p:ph type="sldNum" sz="quarter" idx="5"/>
          </p:nvPr>
        </p:nvSpPr>
        <p:spPr/>
        <p:txBody>
          <a:bodyPr/>
          <a:lstStyle/>
          <a:p>
            <a:fld id="{762C2135-BC2F-48FA-B877-C55E2E5E8360}" type="slidenum">
              <a:rPr lang="pt-BR" smtClean="0"/>
              <a:t>16</a:t>
            </a:fld>
            <a:endParaRPr lang="pt-BR"/>
          </a:p>
        </p:txBody>
      </p:sp>
    </p:spTree>
    <p:extLst>
      <p:ext uri="{BB962C8B-B14F-4D97-AF65-F5344CB8AC3E}">
        <p14:creationId xmlns:p14="http://schemas.microsoft.com/office/powerpoint/2010/main" val="149882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D0A95-50C1-73E5-001A-B4A910358F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BB6B126-45DA-42FB-273E-3F5DD9D0BFD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FEF3A0B2-04CC-180F-E944-10AD95C1F0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rPr>
              <a:t>Ló voltou triste para casa, e referiu a história de seu insucesso. Então os anjos o mandaram levantar-se, e tomar a esposa e duas filhas que ainda estavam em casa, e deixar a cidade. Ló, porém, demorava-se. Ló não tinha uma concepção verdadeira da </a:t>
            </a:r>
            <a:r>
              <a:rPr lang="pt-BR" sz="1800" dirty="0">
                <a:solidFill>
                  <a:srgbClr val="FF0000"/>
                </a:solidFill>
                <a:effectLst/>
                <a:latin typeface="Arial" panose="020B0604020202020204" pitchFamily="34" charset="0"/>
                <a:ea typeface="Trebuchet MS" panose="020B0603020202020204" pitchFamily="34" charset="0"/>
              </a:rPr>
              <a:t>iniquidade</a:t>
            </a:r>
            <a:r>
              <a:rPr lang="pt-BR" sz="1800" dirty="0">
                <a:effectLst/>
                <a:latin typeface="Arial" panose="020B0604020202020204" pitchFamily="34" charset="0"/>
                <a:ea typeface="Trebuchet MS" panose="020B0603020202020204" pitchFamily="34" charset="0"/>
              </a:rPr>
              <a:t> aviltante e abominável praticada naquela vil cidade. Não se compenetrava da terrível necessidade de darem os </a:t>
            </a:r>
            <a:r>
              <a:rPr lang="pt-BR" sz="1800" dirty="0">
                <a:solidFill>
                  <a:srgbClr val="FF0000"/>
                </a:solidFill>
                <a:effectLst/>
                <a:latin typeface="Arial" panose="020B0604020202020204" pitchFamily="34" charset="0"/>
                <a:ea typeface="Trebuchet MS" panose="020B0603020202020204" pitchFamily="34" charset="0"/>
              </a:rPr>
              <a:t>juízos</a:t>
            </a:r>
            <a:r>
              <a:rPr lang="pt-BR" sz="1800" dirty="0">
                <a:effectLst/>
                <a:latin typeface="Arial" panose="020B0604020202020204" pitchFamily="34" charset="0"/>
                <a:ea typeface="Trebuchet MS" panose="020B0603020202020204" pitchFamily="34" charset="0"/>
              </a:rPr>
              <a:t> de Deus um paradeiro ao pecado. O pensamento de </a:t>
            </a:r>
            <a:r>
              <a:rPr lang="pt-BR" sz="1800" dirty="0">
                <a:solidFill>
                  <a:srgbClr val="FF0000"/>
                </a:solidFill>
                <a:effectLst/>
                <a:latin typeface="Arial" panose="020B0604020202020204" pitchFamily="34" charset="0"/>
                <a:ea typeface="Trebuchet MS" panose="020B0603020202020204" pitchFamily="34" charset="0"/>
              </a:rPr>
              <a:t>deixar</a:t>
            </a:r>
            <a:r>
              <a:rPr lang="pt-BR" sz="1800" dirty="0">
                <a:effectLst/>
                <a:latin typeface="Arial" panose="020B0604020202020204" pitchFamily="34" charset="0"/>
                <a:ea typeface="Trebuchet MS" panose="020B0603020202020204" pitchFamily="34" charset="0"/>
              </a:rPr>
              <a:t> aqueles a quem ele tinha como os mais caros na Terra, parecia ser mais do que poderia suportar. Era duro abandonar sua casa luxuosa, e toda a </a:t>
            </a:r>
            <a:r>
              <a:rPr lang="pt-BR" sz="1800" dirty="0">
                <a:solidFill>
                  <a:srgbClr val="FF0000"/>
                </a:solidFill>
                <a:effectLst/>
                <a:latin typeface="Arial" panose="020B0604020202020204" pitchFamily="34" charset="0"/>
                <a:ea typeface="Trebuchet MS" panose="020B0603020202020204" pitchFamily="34" charset="0"/>
              </a:rPr>
              <a:t>riqueza</a:t>
            </a:r>
            <a:r>
              <a:rPr lang="pt-BR" sz="1800" dirty="0">
                <a:effectLst/>
                <a:latin typeface="Arial" panose="020B0604020202020204" pitchFamily="34" charset="0"/>
                <a:ea typeface="Trebuchet MS" panose="020B0603020202020204" pitchFamily="34" charset="0"/>
              </a:rPr>
              <a:t> adquirida pelos trabalhos de sua vida inteira, a fim de sair como um errante destituído de bens. Pasmo pela tristeza, demorava-se, relutante em partir. Se não fossem os anjos de Deus, todos teriam perecido na ruína de Sodoma. </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60A0D84-D0DD-3EED-7C11-C197DC3F6A6D}"/>
              </a:ext>
            </a:extLst>
          </p:cNvPr>
          <p:cNvSpPr>
            <a:spLocks noGrp="1"/>
          </p:cNvSpPr>
          <p:nvPr>
            <p:ph type="sldNum" sz="quarter" idx="5"/>
          </p:nvPr>
        </p:nvSpPr>
        <p:spPr/>
        <p:txBody>
          <a:bodyPr/>
          <a:lstStyle/>
          <a:p>
            <a:fld id="{762C2135-BC2F-48FA-B877-C55E2E5E8360}" type="slidenum">
              <a:rPr lang="pt-BR" smtClean="0"/>
              <a:t>17</a:t>
            </a:fld>
            <a:endParaRPr lang="pt-BR"/>
          </a:p>
        </p:txBody>
      </p:sp>
    </p:spTree>
    <p:extLst>
      <p:ext uri="{BB962C8B-B14F-4D97-AF65-F5344CB8AC3E}">
        <p14:creationId xmlns:p14="http://schemas.microsoft.com/office/powerpoint/2010/main" val="329576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708D-7F6B-8B89-914C-DB08B868518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B737B47-3DBE-B38B-2D20-D0D2116E262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B86F49F-5C49-DBB3-2DE4-D905B6C11F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AC70132-5207-600A-F603-AF7BCDDC2465}"/>
              </a:ext>
            </a:extLst>
          </p:cNvPr>
          <p:cNvSpPr>
            <a:spLocks noGrp="1"/>
          </p:cNvSpPr>
          <p:nvPr>
            <p:ph type="sldNum" sz="quarter" idx="5"/>
          </p:nvPr>
        </p:nvSpPr>
        <p:spPr/>
        <p:txBody>
          <a:bodyPr/>
          <a:lstStyle/>
          <a:p>
            <a:fld id="{762C2135-BC2F-48FA-B877-C55E2E5E8360}" type="slidenum">
              <a:rPr lang="pt-BR" smtClean="0"/>
              <a:t>18</a:t>
            </a:fld>
            <a:endParaRPr lang="pt-BR"/>
          </a:p>
        </p:txBody>
      </p:sp>
    </p:spTree>
    <p:extLst>
      <p:ext uri="{BB962C8B-B14F-4D97-AF65-F5344CB8AC3E}">
        <p14:creationId xmlns:p14="http://schemas.microsoft.com/office/powerpoint/2010/main" val="3565537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1070C-698E-4A1C-DE03-3326D2E3BD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D8ABEED-549D-FADF-2694-B971CA6E235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DDC9626-72B1-D8A1-9B4F-081BA9EB6A7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Gênesis 19:17. A hesitação e a demora seriam agora fatais. Lançar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olhar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demorado à cidade amaldiçoada,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deter-se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por um instante, pela tristeza de deixar tão belo lar, ter-lhes-ia custado a vida. A tormenta do juízo divino estava apenas a esperar que estes pobres fugitivos pudessem escapulir.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E73C2FF0-6F51-619E-0617-1CB6FD8F86BC}"/>
              </a:ext>
            </a:extLst>
          </p:cNvPr>
          <p:cNvSpPr>
            <a:spLocks noGrp="1"/>
          </p:cNvSpPr>
          <p:nvPr>
            <p:ph type="sldNum" sz="quarter" idx="5"/>
          </p:nvPr>
        </p:nvSpPr>
        <p:spPr/>
        <p:txBody>
          <a:bodyPr/>
          <a:lstStyle/>
          <a:p>
            <a:fld id="{762C2135-BC2F-48FA-B877-C55E2E5E8360}" type="slidenum">
              <a:rPr lang="pt-BR" smtClean="0"/>
              <a:t>19</a:t>
            </a:fld>
            <a:endParaRPr lang="pt-BR"/>
          </a:p>
        </p:txBody>
      </p:sp>
    </p:spTree>
    <p:extLst>
      <p:ext uri="{BB962C8B-B14F-4D97-AF65-F5344CB8AC3E}">
        <p14:creationId xmlns:p14="http://schemas.microsoft.com/office/powerpoint/2010/main" val="23056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2</a:t>
            </a:fld>
            <a:endParaRPr lang="pt-BR"/>
          </a:p>
        </p:txBody>
      </p:sp>
    </p:spTree>
    <p:extLst>
      <p:ext uri="{BB962C8B-B14F-4D97-AF65-F5344CB8AC3E}">
        <p14:creationId xmlns:p14="http://schemas.microsoft.com/office/powerpoint/2010/main" val="268028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B6837-E15D-A8ED-8230-7D370EA1406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6C4B3F7E-4AFC-3294-A686-00CB008FDEE0}"/>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77FA7DA-C33B-BCA3-4207-CA522317612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57AA9D2-AECD-C896-E0C6-FD7D6353B21E}"/>
              </a:ext>
            </a:extLst>
          </p:cNvPr>
          <p:cNvSpPr>
            <a:spLocks noGrp="1"/>
          </p:cNvSpPr>
          <p:nvPr>
            <p:ph type="sldNum" sz="quarter" idx="5"/>
          </p:nvPr>
        </p:nvSpPr>
        <p:spPr/>
        <p:txBody>
          <a:bodyPr/>
          <a:lstStyle/>
          <a:p>
            <a:fld id="{762C2135-BC2F-48FA-B877-C55E2E5E8360}" type="slidenum">
              <a:rPr lang="pt-BR" smtClean="0"/>
              <a:t>20</a:t>
            </a:fld>
            <a:endParaRPr lang="pt-BR"/>
          </a:p>
        </p:txBody>
      </p:sp>
    </p:spTree>
    <p:extLst>
      <p:ext uri="{BB962C8B-B14F-4D97-AF65-F5344CB8AC3E}">
        <p14:creationId xmlns:p14="http://schemas.microsoft.com/office/powerpoint/2010/main" val="856960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A14A-F135-2383-B6EB-ED779F3B79B1}"/>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726A8BF-6673-771F-0DA9-2330573477B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2E40422-644A-7456-A904-C143993440A7}"/>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Ló, confuso e aterrorizado, alegava que não podia fazer conforme lhe era exigido. Morando naquela ímpia cidade, em meio de incredulidade, sua fé 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enfraquecera.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O Príncipe do Céu estava a seu lado, contudo rogava ele pela sua vida como se Deus, que manifestara tal cuidado e amor para com ele, não mais o guardasse. Deveria ter-se confiado inteiramente ao Mensageiro divino, entregando sua vontade e sua vida nas mãos do Senhor, sem duvidar ou discutir. Mas, semelhante a tantos outros, esforçou-se por fazer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por si! Gênesis 19:20.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cidade Zoar ficava apenas a poucos quilômetros de Sodoma e, como esta, era corrupta, e estava condenada à destruição. Mas Ló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pediu</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ela fosse poupada, insistindo que isto não era senão pequeno pedido; e seu desejo foi atendido. Oh, quão grande é a misericórdia de Deus para com Suas erradias criaturas!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DE8B08A8-81D2-36EF-B4E3-BA81FDC8F37D}"/>
              </a:ext>
            </a:extLst>
          </p:cNvPr>
          <p:cNvSpPr>
            <a:spLocks noGrp="1"/>
          </p:cNvSpPr>
          <p:nvPr>
            <p:ph type="sldNum" sz="quarter" idx="5"/>
          </p:nvPr>
        </p:nvSpPr>
        <p:spPr/>
        <p:txBody>
          <a:bodyPr/>
          <a:lstStyle/>
          <a:p>
            <a:fld id="{762C2135-BC2F-48FA-B877-C55E2E5E8360}" type="slidenum">
              <a:rPr lang="pt-BR" smtClean="0"/>
              <a:t>21</a:t>
            </a:fld>
            <a:endParaRPr lang="pt-BR"/>
          </a:p>
        </p:txBody>
      </p:sp>
    </p:spTree>
    <p:extLst>
      <p:ext uri="{BB962C8B-B14F-4D97-AF65-F5344CB8AC3E}">
        <p14:creationId xmlns:p14="http://schemas.microsoft.com/office/powerpoint/2010/main" val="571571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6A2D-0B76-9977-2FC5-14665551C44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1A56F8E-29F3-82BB-24FD-6D618ADE2FE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90B31C-CE43-F5C1-FC47-9B59B1B769D9}"/>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44CB1EA-9811-5024-495F-EBF9E60DF918}"/>
              </a:ext>
            </a:extLst>
          </p:cNvPr>
          <p:cNvSpPr>
            <a:spLocks noGrp="1"/>
          </p:cNvSpPr>
          <p:nvPr>
            <p:ph type="sldNum" sz="quarter" idx="5"/>
          </p:nvPr>
        </p:nvSpPr>
        <p:spPr/>
        <p:txBody>
          <a:bodyPr/>
          <a:lstStyle/>
          <a:p>
            <a:fld id="{762C2135-BC2F-48FA-B877-C55E2E5E8360}" type="slidenum">
              <a:rPr lang="pt-BR" smtClean="0"/>
              <a:t>22</a:t>
            </a:fld>
            <a:endParaRPr lang="pt-BR"/>
          </a:p>
        </p:txBody>
      </p:sp>
    </p:spTree>
    <p:extLst>
      <p:ext uri="{BB962C8B-B14F-4D97-AF65-F5344CB8AC3E}">
        <p14:creationId xmlns:p14="http://schemas.microsoft.com/office/powerpoint/2010/main" val="101356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EE5CF-EED3-217C-B3BB-51111FB9201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56141398-4DEC-1065-B406-3CC4625B391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B55B7F-881D-4DB0-2303-180D5289CD9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Se o próprio Ló não houvesse manifestado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hesitação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obedecer à advertência do anjo, antes tivesse ansiosamente fugido para as montanhas, sem uma palavra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insistência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ou súplica, sua esposa teria também podido escapar. Mas a hesitação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dele fizeram com que ela considerasse levianamente a advertência divina.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mesmo tempo em que seu corpo estava sobre a planície, o coração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apegava-se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Sodoma, e ela pereceu com Sodoma.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r>
              <a:rPr lang="pt-BR" sz="1800" dirty="0">
                <a:solidFill>
                  <a:srgbClr val="FF0000"/>
                </a:solidFill>
                <a:effectLst/>
                <a:latin typeface="Arial" panose="020B0604020202020204" pitchFamily="34" charset="0"/>
                <a:ea typeface="Trebuchet MS" panose="020B0603020202020204" pitchFamily="34" charset="0"/>
              </a:rPr>
              <a:t>Rebelara-se </a:t>
            </a:r>
            <a:r>
              <a:rPr lang="pt-BR" sz="1800" dirty="0">
                <a:effectLst/>
                <a:latin typeface="Arial" panose="020B0604020202020204" pitchFamily="34" charset="0"/>
                <a:ea typeface="Trebuchet MS" panose="020B0603020202020204" pitchFamily="34" charset="0"/>
              </a:rPr>
              <a:t>contra Deus porque Seus juízos envolviam na ruína as posses e os filhos. Posto que tão grandemente favorecida entendeu que era tratada </a:t>
            </a:r>
            <a:r>
              <a:rPr lang="pt-BR" sz="1800" dirty="0">
                <a:solidFill>
                  <a:srgbClr val="FF0000"/>
                </a:solidFill>
                <a:effectLst/>
                <a:latin typeface="Arial" panose="020B0604020202020204" pitchFamily="34" charset="0"/>
                <a:ea typeface="Trebuchet MS" panose="020B0603020202020204" pitchFamily="34" charset="0"/>
              </a:rPr>
              <a:t>severamente,</a:t>
            </a:r>
            <a:r>
              <a:rPr lang="pt-BR" sz="1800" dirty="0">
                <a:effectLst/>
                <a:latin typeface="Arial" panose="020B0604020202020204" pitchFamily="34" charset="0"/>
                <a:ea typeface="Trebuchet MS" panose="020B0603020202020204" pitchFamily="34" charset="0"/>
              </a:rPr>
              <a:t> porque a riqueza que tinha levado anos para acumular devia ser deixada para a destruição. Em vez de aceitar com gratidão o livramento, </a:t>
            </a:r>
            <a:r>
              <a:rPr lang="pt-BR" sz="1800" dirty="0">
                <a:solidFill>
                  <a:srgbClr val="FF0000"/>
                </a:solidFill>
                <a:effectLst/>
                <a:latin typeface="Arial" panose="020B0604020202020204" pitchFamily="34" charset="0"/>
                <a:ea typeface="Trebuchet MS" panose="020B0603020202020204" pitchFamily="34" charset="0"/>
              </a:rPr>
              <a:t>presunçosamente</a:t>
            </a:r>
            <a:r>
              <a:rPr lang="pt-BR" sz="1800" dirty="0">
                <a:effectLst/>
                <a:latin typeface="Arial" panose="020B0604020202020204" pitchFamily="34" charset="0"/>
                <a:ea typeface="Trebuchet MS" panose="020B0603020202020204" pitchFamily="34" charset="0"/>
              </a:rPr>
              <a:t> olhou para trás, desejando a vida daqueles que haviam rejeitado a advertência divina. Seu pecado mostrou ser ela </a:t>
            </a:r>
            <a:r>
              <a:rPr lang="pt-BR" sz="1800" dirty="0">
                <a:solidFill>
                  <a:srgbClr val="FF0000"/>
                </a:solidFill>
                <a:effectLst/>
                <a:latin typeface="Arial" panose="020B0604020202020204" pitchFamily="34" charset="0"/>
                <a:ea typeface="Trebuchet MS" panose="020B0603020202020204" pitchFamily="34" charset="0"/>
              </a:rPr>
              <a:t>indigna</a:t>
            </a:r>
            <a:r>
              <a:rPr lang="pt-BR" sz="1800" dirty="0">
                <a:effectLst/>
                <a:latin typeface="Arial" panose="020B0604020202020204" pitchFamily="34" charset="0"/>
                <a:ea typeface="Trebuchet MS" panose="020B0603020202020204" pitchFamily="34" charset="0"/>
              </a:rPr>
              <a:t> da vida, por cuja preservação tão pouca gratidão sentira. </a:t>
            </a:r>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A9CC20F-E98A-C75B-82F9-514A740A0A84}"/>
              </a:ext>
            </a:extLst>
          </p:cNvPr>
          <p:cNvSpPr>
            <a:spLocks noGrp="1"/>
          </p:cNvSpPr>
          <p:nvPr>
            <p:ph type="sldNum" sz="quarter" idx="5"/>
          </p:nvPr>
        </p:nvSpPr>
        <p:spPr/>
        <p:txBody>
          <a:bodyPr/>
          <a:lstStyle/>
          <a:p>
            <a:fld id="{762C2135-BC2F-48FA-B877-C55E2E5E8360}" type="slidenum">
              <a:rPr lang="pt-BR" smtClean="0"/>
              <a:t>23</a:t>
            </a:fld>
            <a:endParaRPr lang="pt-BR"/>
          </a:p>
        </p:txBody>
      </p:sp>
    </p:spTree>
    <p:extLst>
      <p:ext uri="{BB962C8B-B14F-4D97-AF65-F5344CB8AC3E}">
        <p14:creationId xmlns:p14="http://schemas.microsoft.com/office/powerpoint/2010/main" val="59018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1E24-AF27-46EA-7F38-CDDB719235C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EBF989B-0365-4CFD-C43C-844B6CB2E2D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DF9D3BDD-6DFE-131A-BEC1-5A125036159F}"/>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E0592D1F-3E39-0E33-469A-6D9947F3496D}"/>
              </a:ext>
            </a:extLst>
          </p:cNvPr>
          <p:cNvSpPr>
            <a:spLocks noGrp="1"/>
          </p:cNvSpPr>
          <p:nvPr>
            <p:ph type="sldNum" sz="quarter" idx="5"/>
          </p:nvPr>
        </p:nvSpPr>
        <p:spPr/>
        <p:txBody>
          <a:bodyPr/>
          <a:lstStyle/>
          <a:p>
            <a:fld id="{762C2135-BC2F-48FA-B877-C55E2E5E8360}" type="slidenum">
              <a:rPr lang="pt-BR" smtClean="0"/>
              <a:t>24</a:t>
            </a:fld>
            <a:endParaRPr lang="pt-BR"/>
          </a:p>
        </p:txBody>
      </p:sp>
    </p:spTree>
    <p:extLst>
      <p:ext uri="{BB962C8B-B14F-4D97-AF65-F5344CB8AC3E}">
        <p14:creationId xmlns:p14="http://schemas.microsoft.com/office/powerpoint/2010/main" val="2750524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EA7E7-9767-4C64-40CE-A5C19BABDCA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10019C1-B823-F4CA-C625-CE57BACE45F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21892D0-3856-8E66-0E54-10BF2BE858F1}"/>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“Saía o Sol sobre a terra. Começou a agitação da vida ativa nas ruas; homens seguiam seus vários caminhos, preocupados com os negócios ou os prazeres do dia. Os genros de Ló estavam divertindo-se à custa dos temores e advertências do velho, já de espírito enfraquecido.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Súbita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inesperadamente,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como se fora o estrondo de um trovão provindo de um céu sem nuvens, desencadeou a tempestade. O Senhor fez chover do Céu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enxofre e fogo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sobre as cidades e a fértil planície; seus palácios e templos, custosas habitações, jardins e vinhedos, e as multidões tudo foi consumido. O fumo da conflagração subia como o fumo de uma grande fornalha.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 o belo vale de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Sidim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tornou-se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desolação,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um lugar que nunca mais seria construído ou habitado — testemunha a todas as gerações da certeza dos juízos de Deus sobre os transgressores.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253FEDB-D234-D740-9196-59DA388F5AAA}"/>
              </a:ext>
            </a:extLst>
          </p:cNvPr>
          <p:cNvSpPr>
            <a:spLocks noGrp="1"/>
          </p:cNvSpPr>
          <p:nvPr>
            <p:ph type="sldNum" sz="quarter" idx="5"/>
          </p:nvPr>
        </p:nvSpPr>
        <p:spPr/>
        <p:txBody>
          <a:bodyPr/>
          <a:lstStyle/>
          <a:p>
            <a:fld id="{762C2135-BC2F-48FA-B877-C55E2E5E8360}" type="slidenum">
              <a:rPr lang="pt-BR" smtClean="0"/>
              <a:t>25</a:t>
            </a:fld>
            <a:endParaRPr lang="pt-BR"/>
          </a:p>
        </p:txBody>
      </p:sp>
    </p:spTree>
    <p:extLst>
      <p:ext uri="{BB962C8B-B14F-4D97-AF65-F5344CB8AC3E}">
        <p14:creationId xmlns:p14="http://schemas.microsoft.com/office/powerpoint/2010/main" val="30269245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13364-21AF-3743-4492-AC84158BF5E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AAB9FD1-F156-3A79-6DB3-4C19F452813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13E4D4C-BE43-9FF7-3A65-534C389D031C}"/>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A2EE8055-CE3A-1B37-31E8-C92A398A4141}"/>
              </a:ext>
            </a:extLst>
          </p:cNvPr>
          <p:cNvSpPr>
            <a:spLocks noGrp="1"/>
          </p:cNvSpPr>
          <p:nvPr>
            <p:ph type="sldNum" sz="quarter" idx="5"/>
          </p:nvPr>
        </p:nvSpPr>
        <p:spPr/>
        <p:txBody>
          <a:bodyPr/>
          <a:lstStyle/>
          <a:p>
            <a:fld id="{762C2135-BC2F-48FA-B877-C55E2E5E8360}" type="slidenum">
              <a:rPr lang="pt-BR" smtClean="0"/>
              <a:t>26</a:t>
            </a:fld>
            <a:endParaRPr lang="pt-BR"/>
          </a:p>
        </p:txBody>
      </p:sp>
    </p:spTree>
    <p:extLst>
      <p:ext uri="{BB962C8B-B14F-4D97-AF65-F5344CB8AC3E}">
        <p14:creationId xmlns:p14="http://schemas.microsoft.com/office/powerpoint/2010/main" val="154181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37C0E-AB84-97EA-574C-A59FBAD5DE5B}"/>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23B2B9F-28C6-BBA2-9A2C-8DBE240828F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091D67-F264-3964-2831-9D532D5E5A76}"/>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Que, ao mesmo tempo em que a misericórdia de Deus suporta longamente o transgressor, há um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limite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além do qual os homens não podem ir no pecado. Quando é atingido aquele limite, os oferecimentos de misericórdia são retirados, e inicia-se o ministério 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juízo.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Aqueles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ouvem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convite do evangelho chamando os pecadores ao arrependimento, e não o atendem, são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mais culpados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perante Deus do que o foram os moradores do vale de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Sidim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ainda maior pecado é o daqueles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professam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conhecer a Deus e guardar os Seus mandamentos, e contudo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negam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 Cristo em seu caráter e vida diária. </a:t>
            </a:r>
          </a:p>
          <a:p>
            <a:pPr marL="0" marR="0" lvl="0" indent="0" algn="just" defTabSz="914400" rtl="0" eaLnBrk="1" fontAlgn="auto" latinLnBrk="0" hangingPunct="1">
              <a:lnSpc>
                <a:spcPct val="150000"/>
              </a:lnSpc>
              <a:spcBef>
                <a:spcPts val="0"/>
              </a:spcBef>
              <a:spcAft>
                <a:spcPts val="800"/>
              </a:spcAft>
              <a:buClrTx/>
              <a:buSzTx/>
              <a:buFontTx/>
              <a:buNone/>
              <a:tabLst/>
              <a:defRPr/>
            </a:pPr>
            <a:r>
              <a:rPr lang="pt-BR" sz="1800" dirty="0">
                <a:effectLst/>
                <a:latin typeface="Arial" panose="020B0604020202020204" pitchFamily="34" charset="0"/>
                <a:ea typeface="Trebuchet MS" panose="020B0603020202020204" pitchFamily="34" charset="0"/>
                <a:cs typeface="Times New Roman" panose="02020603050405020304" pitchFamily="18" charset="0"/>
              </a:rPr>
              <a:t>À luz da advertência do Salvador, a sorte de Sodoma é um aviso solene, não simplesmente para os que são culpados de pecado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declarado,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mas a todos que têm em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pouca conta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luz e privilégios enviados pelo Céu.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7D54D3A-1853-20B9-3B27-E70B12E7724D}"/>
              </a:ext>
            </a:extLst>
          </p:cNvPr>
          <p:cNvSpPr>
            <a:spLocks noGrp="1"/>
          </p:cNvSpPr>
          <p:nvPr>
            <p:ph type="sldNum" sz="quarter" idx="5"/>
          </p:nvPr>
        </p:nvSpPr>
        <p:spPr/>
        <p:txBody>
          <a:bodyPr/>
          <a:lstStyle/>
          <a:p>
            <a:fld id="{762C2135-BC2F-48FA-B877-C55E2E5E8360}" type="slidenum">
              <a:rPr lang="pt-BR" smtClean="0"/>
              <a:t>27</a:t>
            </a:fld>
            <a:endParaRPr lang="pt-BR"/>
          </a:p>
        </p:txBody>
      </p:sp>
    </p:spTree>
    <p:extLst>
      <p:ext uri="{BB962C8B-B14F-4D97-AF65-F5344CB8AC3E}">
        <p14:creationId xmlns:p14="http://schemas.microsoft.com/office/powerpoint/2010/main" val="4097355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8A6ED-83D3-68D2-4793-D0DC525B27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951E348-4A28-A54D-12A0-10726C4F72B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E957C72-2AC5-AC2C-EA14-7F261E14BD9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Haverá menos rigor no dia do Juízo para as cidades da planície do que para aqueles que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conheceram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 amor de Cristo, e, contudo, se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desviaram</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à escolha dos prazeres de um mundo de pecado.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Vós que estais a desdenhar os oferecimentos da misericórdia, pensai nos inúmeros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registros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que contra vós se acumulam nos livros do Céu: pois há um relatório feito das impiedades das nações, das famílias, dos indivíduos. Tempo virá em que a conta se completará, em que se fez a decisão da alma, em que se fixou o destino do homem pela sua própria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escolha.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Dar-se-á então o sinal para ser executado o juízo.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A8D9475-2C8A-F55B-6237-894DDF15EF73}"/>
              </a:ext>
            </a:extLst>
          </p:cNvPr>
          <p:cNvSpPr>
            <a:spLocks noGrp="1"/>
          </p:cNvSpPr>
          <p:nvPr>
            <p:ph type="sldNum" sz="quarter" idx="5"/>
          </p:nvPr>
        </p:nvSpPr>
        <p:spPr/>
        <p:txBody>
          <a:bodyPr/>
          <a:lstStyle/>
          <a:p>
            <a:fld id="{762C2135-BC2F-48FA-B877-C55E2E5E8360}" type="slidenum">
              <a:rPr lang="pt-BR" smtClean="0"/>
              <a:t>28</a:t>
            </a:fld>
            <a:endParaRPr lang="pt-BR"/>
          </a:p>
        </p:txBody>
      </p:sp>
    </p:spTree>
    <p:extLst>
      <p:ext uri="{BB962C8B-B14F-4D97-AF65-F5344CB8AC3E}">
        <p14:creationId xmlns:p14="http://schemas.microsoft.com/office/powerpoint/2010/main" val="3135391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09D16-2F54-E17A-7BF6-2E64CE86DF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801EC3D-6201-B777-ED95-C27F38F60D17}"/>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F89D3D3-D7DF-9426-1918-657F5C2684B0}"/>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1E80A32D-B744-B099-05B9-7B261AF65970}"/>
              </a:ext>
            </a:extLst>
          </p:cNvPr>
          <p:cNvSpPr>
            <a:spLocks noGrp="1"/>
          </p:cNvSpPr>
          <p:nvPr>
            <p:ph type="sldNum" sz="quarter" idx="5"/>
          </p:nvPr>
        </p:nvSpPr>
        <p:spPr/>
        <p:txBody>
          <a:bodyPr/>
          <a:lstStyle/>
          <a:p>
            <a:fld id="{762C2135-BC2F-48FA-B877-C55E2E5E8360}" type="slidenum">
              <a:rPr lang="pt-BR" smtClean="0"/>
              <a:t>29</a:t>
            </a:fld>
            <a:endParaRPr lang="pt-BR"/>
          </a:p>
        </p:txBody>
      </p:sp>
    </p:spTree>
    <p:extLst>
      <p:ext uri="{BB962C8B-B14F-4D97-AF65-F5344CB8AC3E}">
        <p14:creationId xmlns:p14="http://schemas.microsoft.com/office/powerpoint/2010/main" val="354812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0C728-83A8-0284-13E9-DA3F849E537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86EB1BC-06EC-BC20-0958-41F382AE171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960C34E-D81B-BF58-71E5-679830555E38}"/>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FD3DF8F4-5A9A-E2F9-EE51-F27EE8E08DBB}"/>
              </a:ext>
            </a:extLst>
          </p:cNvPr>
          <p:cNvSpPr>
            <a:spLocks noGrp="1"/>
          </p:cNvSpPr>
          <p:nvPr>
            <p:ph type="sldNum" sz="quarter" idx="5"/>
          </p:nvPr>
        </p:nvSpPr>
        <p:spPr/>
        <p:txBody>
          <a:bodyPr/>
          <a:lstStyle/>
          <a:p>
            <a:fld id="{762C2135-BC2F-48FA-B877-C55E2E5E8360}" type="slidenum">
              <a:rPr lang="pt-BR" smtClean="0"/>
              <a:t>3</a:t>
            </a:fld>
            <a:endParaRPr lang="pt-BR"/>
          </a:p>
        </p:txBody>
      </p:sp>
    </p:spTree>
    <p:extLst>
      <p:ext uri="{BB962C8B-B14F-4D97-AF65-F5344CB8AC3E}">
        <p14:creationId xmlns:p14="http://schemas.microsoft.com/office/powerpoint/2010/main" val="3925843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7D287-FA1B-97DF-30EF-0635C2B304E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E92A903-2470-0F0B-66F3-1573DF1C29D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ECBE1C3-E4A8-A14F-4F62-D4BACCE09C5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multidão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anula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 lei de Jeová, “ensinando doutrinas que são preceitos de homens”. Mateus 15:9.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a:t>
            </a:r>
            <a:r>
              <a:rPr lang="pt-BR" sz="1800"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incredulidade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prevalece em muitas das igrejas de nosso país;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incredulidade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vestida no traje do cristianismo, ao mesmo tempo em que se acha a solapar a fé na Bíblia como revelação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devoção fervorosa e a piedade vital deram lugar ao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formalismo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oco.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Como consequência prevalecem a apostasia e o sensualismo. Cristo declarou: Lucas 17:28-30. Lucas 21:34-36.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C524AEFB-CE87-92F8-19E6-DE532261E31E}"/>
              </a:ext>
            </a:extLst>
          </p:cNvPr>
          <p:cNvSpPr>
            <a:spLocks noGrp="1"/>
          </p:cNvSpPr>
          <p:nvPr>
            <p:ph type="sldNum" sz="quarter" idx="5"/>
          </p:nvPr>
        </p:nvSpPr>
        <p:spPr/>
        <p:txBody>
          <a:bodyPr/>
          <a:lstStyle/>
          <a:p>
            <a:fld id="{762C2135-BC2F-48FA-B877-C55E2E5E8360}" type="slidenum">
              <a:rPr lang="pt-BR" smtClean="0"/>
              <a:t>30</a:t>
            </a:fld>
            <a:endParaRPr lang="pt-BR"/>
          </a:p>
        </p:txBody>
      </p:sp>
    </p:spTree>
    <p:extLst>
      <p:ext uri="{BB962C8B-B14F-4D97-AF65-F5344CB8AC3E}">
        <p14:creationId xmlns:p14="http://schemas.microsoft.com/office/powerpoint/2010/main" val="3111343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CBE1B-4D1D-9DBF-3982-B9A971AC76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B875B87-C517-9051-0734-1299740389A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E9DBE17-C4A3-5806-A180-BA12CC5840C7}"/>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C02E9899-B7CB-C76B-A29C-A6180F4ACF11}"/>
              </a:ext>
            </a:extLst>
          </p:cNvPr>
          <p:cNvSpPr>
            <a:spLocks noGrp="1"/>
          </p:cNvSpPr>
          <p:nvPr>
            <p:ph type="sldNum" sz="quarter" idx="5"/>
          </p:nvPr>
        </p:nvSpPr>
        <p:spPr/>
        <p:txBody>
          <a:bodyPr/>
          <a:lstStyle/>
          <a:p>
            <a:fld id="{762C2135-BC2F-48FA-B877-C55E2E5E8360}" type="slidenum">
              <a:rPr lang="pt-BR" smtClean="0"/>
              <a:t>31</a:t>
            </a:fld>
            <a:endParaRPr lang="pt-BR"/>
          </a:p>
        </p:txBody>
      </p:sp>
    </p:spTree>
    <p:extLst>
      <p:ext uri="{BB962C8B-B14F-4D97-AF65-F5344CB8AC3E}">
        <p14:creationId xmlns:p14="http://schemas.microsoft.com/office/powerpoint/2010/main" val="18033012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6F9A-FD9D-A871-3AA8-C3B847CAB0F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FFA4078A-FF59-9D64-AEB9-34BD23046DF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C428222-515B-170D-36BD-B8433DE3C880}"/>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Houve uma saída, uma decidida separação dos ímpios,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escapada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para salvar a vida. Assim foi nos dias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Noé;</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assim nos dias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Ló;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assim aconteceu com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discípulos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antes da destruição de Jerusalém; e assim será nos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últimos dias.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novo se ouve a voz de Deus em uma mensagem de advertência, mandando Seu povo separar-se da iniquidade que prevalece.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O estado de corrupção e apostasia que nos últimos dias existiria no mundo religioso, foi apresentado ao profeta João - Apocalipse 17:18. Apocalipse 18:4. Como nos dias de Noé e Ló, tem de haver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separação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distinta do pecado e pecadores. Não pode haver transigência entre Deus e o mundo, nem um retrocesso para se conseguirem tesouros terrestres. Mateus 6:24.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Deus não será sempre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zombado;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não será por muito tempo menosprezado. A maioria no mundo rejeitará a misericórdia de Deus, e submergir-se-á na repentina e irreparável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ruína.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Mas aquele que atender à advertência, habitará “no esconderijo do Altíssimo”. Salmos 91:1, 4, 16.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FBB82BBB-0733-B392-A243-2B4ADBDA7A07}"/>
              </a:ext>
            </a:extLst>
          </p:cNvPr>
          <p:cNvSpPr>
            <a:spLocks noGrp="1"/>
          </p:cNvSpPr>
          <p:nvPr>
            <p:ph type="sldNum" sz="quarter" idx="5"/>
          </p:nvPr>
        </p:nvSpPr>
        <p:spPr/>
        <p:txBody>
          <a:bodyPr/>
          <a:lstStyle/>
          <a:p>
            <a:fld id="{762C2135-BC2F-48FA-B877-C55E2E5E8360}" type="slidenum">
              <a:rPr lang="pt-BR" smtClean="0"/>
              <a:t>32</a:t>
            </a:fld>
            <a:endParaRPr lang="pt-BR"/>
          </a:p>
        </p:txBody>
      </p:sp>
    </p:spTree>
    <p:extLst>
      <p:ext uri="{BB962C8B-B14F-4D97-AF65-F5344CB8AC3E}">
        <p14:creationId xmlns:p14="http://schemas.microsoft.com/office/powerpoint/2010/main" val="3638146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8F978-C460-E96F-D368-F44502404BB3}"/>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5FCA39F-B44B-DCE9-6243-A4D16B88050D}"/>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A7F3ADE-E950-41EF-F707-F174CD8A7A26}"/>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37E7DD17-CF7A-E563-BCD0-5A977FA0DF83}"/>
              </a:ext>
            </a:extLst>
          </p:cNvPr>
          <p:cNvSpPr>
            <a:spLocks noGrp="1"/>
          </p:cNvSpPr>
          <p:nvPr>
            <p:ph type="sldNum" sz="quarter" idx="5"/>
          </p:nvPr>
        </p:nvSpPr>
        <p:spPr/>
        <p:txBody>
          <a:bodyPr/>
          <a:lstStyle/>
          <a:p>
            <a:fld id="{762C2135-BC2F-48FA-B877-C55E2E5E8360}" type="slidenum">
              <a:rPr lang="pt-BR" smtClean="0"/>
              <a:t>33</a:t>
            </a:fld>
            <a:endParaRPr lang="pt-BR"/>
          </a:p>
        </p:txBody>
      </p:sp>
    </p:spTree>
    <p:extLst>
      <p:ext uri="{BB962C8B-B14F-4D97-AF65-F5344CB8AC3E}">
        <p14:creationId xmlns:p14="http://schemas.microsoft.com/office/powerpoint/2010/main" val="1034013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D217D-72E8-B669-69DF-5C4812EE17F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12A0A3F-6488-49CE-3290-9E9FCD2A840A}"/>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E86CE20B-34BE-E6E4-D6BA-F74031E41B2B}"/>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Apenas pouco tempo habitou Ló em Zoar. A iniquidade prevalecia ali como em Sodoma, e ele temeu ficar pelo receio de ser destruída a cidade. Não muito tempo depois Zoar foi consumida. Ló encaminhou-se para as montanhas e habitou em uma caverna, despojado de tudo aquilo por cujo amor ousara sujeitar sua família às influências de uma cidade ímpia.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a maldição de Sodoma seguiu-o mesmo ali. A conduta pecaminosa de suas filhas foi o resultado das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más associações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naquele vil lugar. A corrupção moral do mesmo se entretecera de tal maneira com o caráter delas que não podiam discernir entre o bem e o mal. A única posteridade de Ló,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moabitas e </a:t>
            </a:r>
            <a:r>
              <a:rPr lang="pt-BR" sz="1800"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amonitas</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foram tribos vis, idólatras, rebeldes a Deus, e inimigos de Seu povo.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46684418-3B90-C57C-802C-DAC0ACD1A024}"/>
              </a:ext>
            </a:extLst>
          </p:cNvPr>
          <p:cNvSpPr>
            <a:spLocks noGrp="1"/>
          </p:cNvSpPr>
          <p:nvPr>
            <p:ph type="sldNum" sz="quarter" idx="5"/>
          </p:nvPr>
        </p:nvSpPr>
        <p:spPr/>
        <p:txBody>
          <a:bodyPr/>
          <a:lstStyle/>
          <a:p>
            <a:fld id="{762C2135-BC2F-48FA-B877-C55E2E5E8360}" type="slidenum">
              <a:rPr lang="pt-BR" smtClean="0"/>
              <a:t>34</a:t>
            </a:fld>
            <a:endParaRPr lang="pt-BR"/>
          </a:p>
        </p:txBody>
      </p:sp>
    </p:spTree>
    <p:extLst>
      <p:ext uri="{BB962C8B-B14F-4D97-AF65-F5344CB8AC3E}">
        <p14:creationId xmlns:p14="http://schemas.microsoft.com/office/powerpoint/2010/main" val="605255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BDC6-95ED-6B6D-002B-000C8B5E7027}"/>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4117C61-6B3E-8585-4C84-23064E18701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86295F7-56B9-AA3D-EF9E-C78854425DED}"/>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D3E47CB4-FFDA-3D3F-34EC-1066ADFECFB6}"/>
              </a:ext>
            </a:extLst>
          </p:cNvPr>
          <p:cNvSpPr>
            <a:spLocks noGrp="1"/>
          </p:cNvSpPr>
          <p:nvPr>
            <p:ph type="sldNum" sz="quarter" idx="5"/>
          </p:nvPr>
        </p:nvSpPr>
        <p:spPr/>
        <p:txBody>
          <a:bodyPr/>
          <a:lstStyle/>
          <a:p>
            <a:fld id="{762C2135-BC2F-48FA-B877-C55E2E5E8360}" type="slidenum">
              <a:rPr lang="pt-BR" smtClean="0"/>
              <a:t>35</a:t>
            </a:fld>
            <a:endParaRPr lang="pt-BR"/>
          </a:p>
        </p:txBody>
      </p:sp>
    </p:spTree>
    <p:extLst>
      <p:ext uri="{BB962C8B-B14F-4D97-AF65-F5344CB8AC3E}">
        <p14:creationId xmlns:p14="http://schemas.microsoft.com/office/powerpoint/2010/main" val="1784533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398F9-383D-2FF2-6338-0F5626463168}"/>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16B0F672-D02C-EBCE-064C-648BE6C74002}"/>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E93206F-F85B-D465-5508-D9BEAE0945B8}"/>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Ló escolhera Sodoma para seu prazer e proveito. Deixando o altar de Abraão e seu sacrifício diário ao Deus vivo, permitira a seus filhos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misturar-se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com um povo corrupto e idólatra.</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Foi finalmente salvo como “um tição tirado do fogo” (Zacarias 3:2), despojado, contudo, de suas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posses,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privado da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esposa e filhos,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habitando em cavernas, como os animais selvagens, coberto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infâmia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em sua velhice; e deu ao mundo, não uma raça de homens justos, mas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duas nações idólatras,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em inimizade com Deus e a guerrear contra o Seu povo, até que, enchendo-se sua taça de iniquidade, foram destinadas à destruição. Provérbios 23:4. Provérbios 15:27. 1 Timóteo 6:9.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8846DB93-1CD8-FF63-81E6-D2861D5154A6}"/>
              </a:ext>
            </a:extLst>
          </p:cNvPr>
          <p:cNvSpPr>
            <a:spLocks noGrp="1"/>
          </p:cNvSpPr>
          <p:nvPr>
            <p:ph type="sldNum" sz="quarter" idx="5"/>
          </p:nvPr>
        </p:nvSpPr>
        <p:spPr/>
        <p:txBody>
          <a:bodyPr/>
          <a:lstStyle/>
          <a:p>
            <a:fld id="{762C2135-BC2F-48FA-B877-C55E2E5E8360}" type="slidenum">
              <a:rPr lang="pt-BR" smtClean="0"/>
              <a:t>36</a:t>
            </a:fld>
            <a:endParaRPr lang="pt-BR"/>
          </a:p>
        </p:txBody>
      </p:sp>
    </p:spTree>
    <p:extLst>
      <p:ext uri="{BB962C8B-B14F-4D97-AF65-F5344CB8AC3E}">
        <p14:creationId xmlns:p14="http://schemas.microsoft.com/office/powerpoint/2010/main" val="4099706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5939-86C8-DC6F-F06E-70579FF6F67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DA83A42-4BBF-176F-ED2F-EA48548AF4DB}"/>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DADA5A1-FD2E-B212-C3E6-54CCF8627795}"/>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492C6CEE-FADA-9842-24B0-70AFFF64E46C}"/>
              </a:ext>
            </a:extLst>
          </p:cNvPr>
          <p:cNvSpPr>
            <a:spLocks noGrp="1"/>
          </p:cNvSpPr>
          <p:nvPr>
            <p:ph type="sldNum" sz="quarter" idx="5"/>
          </p:nvPr>
        </p:nvSpPr>
        <p:spPr/>
        <p:txBody>
          <a:bodyPr/>
          <a:lstStyle/>
          <a:p>
            <a:fld id="{762C2135-BC2F-48FA-B877-C55E2E5E8360}" type="slidenum">
              <a:rPr lang="pt-BR" smtClean="0"/>
              <a:t>37</a:t>
            </a:fld>
            <a:endParaRPr lang="pt-BR"/>
          </a:p>
        </p:txBody>
      </p:sp>
    </p:spTree>
    <p:extLst>
      <p:ext uri="{BB962C8B-B14F-4D97-AF65-F5344CB8AC3E}">
        <p14:creationId xmlns:p14="http://schemas.microsoft.com/office/powerpoint/2010/main" val="1347505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9012C-3C9F-B1ED-81A0-BB2AA9C436BE}"/>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6A88607-4F6B-3832-2C98-AE2ACC1A29D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60FF4E2-8A9E-E49B-68A6-002100106A33}"/>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Ló entrou em Sodoma, inteiramente se propunha ele conservar-se livre da iniquidade, e ordenar a sua casa depois dele.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influências corruptoras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em redor dele tiveram efeito sobre sua fé, e a relação de seus filhos para com os habitantes de Sodoma ligaram até certo ponto seus interesses com os deles.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atmosfera de moralidade frouxa,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de incredulidade, de indiferença às coisas religiosas, tem uma tendência para contrariar a influência dos pais. Exemplos de rebelião contra a autoridade paternal, e divina, estão sempre diante dos jovens; muitos fazem amizades com ateus e incrédulos, e lançam sua sorte com os inimigos de Deus.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Ao escolhermos uma residência, Deus quer que consideremos antes de tudo 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influências morais e religiosas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nos rodearão, a nós e a nossas famílias. Não devemos expor-nos desnecessariamente a influências desfavoráveis à formação de caráter cristão.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6244C002-DE03-FB72-328E-EC04002207F1}"/>
              </a:ext>
            </a:extLst>
          </p:cNvPr>
          <p:cNvSpPr>
            <a:spLocks noGrp="1"/>
          </p:cNvSpPr>
          <p:nvPr>
            <p:ph type="sldNum" sz="quarter" idx="5"/>
          </p:nvPr>
        </p:nvSpPr>
        <p:spPr/>
        <p:txBody>
          <a:bodyPr/>
          <a:lstStyle/>
          <a:p>
            <a:fld id="{762C2135-BC2F-48FA-B877-C55E2E5E8360}" type="slidenum">
              <a:rPr lang="pt-BR" smtClean="0"/>
              <a:t>38</a:t>
            </a:fld>
            <a:endParaRPr lang="pt-BR"/>
          </a:p>
        </p:txBody>
      </p:sp>
    </p:spTree>
    <p:extLst>
      <p:ext uri="{BB962C8B-B14F-4D97-AF65-F5344CB8AC3E}">
        <p14:creationId xmlns:p14="http://schemas.microsoft.com/office/powerpoint/2010/main" val="3731454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11E47-40EB-B4E1-9390-19B38CBBD95C}"/>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BC15CA97-99DE-F923-9B6F-4E4A027EB2CF}"/>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0F8BF5DB-60CA-5DD1-CBA2-454223408553}"/>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9AA239B1-54D6-B50B-33D6-697D21D3F5B9}"/>
              </a:ext>
            </a:extLst>
          </p:cNvPr>
          <p:cNvSpPr>
            <a:spLocks noGrp="1"/>
          </p:cNvSpPr>
          <p:nvPr>
            <p:ph type="sldNum" sz="quarter" idx="5"/>
          </p:nvPr>
        </p:nvSpPr>
        <p:spPr/>
        <p:txBody>
          <a:bodyPr/>
          <a:lstStyle/>
          <a:p>
            <a:fld id="{762C2135-BC2F-48FA-B877-C55E2E5E8360}" type="slidenum">
              <a:rPr lang="pt-BR" smtClean="0"/>
              <a:t>39</a:t>
            </a:fld>
            <a:endParaRPr lang="pt-BR"/>
          </a:p>
        </p:txBody>
      </p:sp>
    </p:spTree>
    <p:extLst>
      <p:ext uri="{BB962C8B-B14F-4D97-AF65-F5344CB8AC3E}">
        <p14:creationId xmlns:p14="http://schemas.microsoft.com/office/powerpoint/2010/main" val="214193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Como a mais bela entre as cidades do vale do Jordão, achava-se Sodoma, situada em uma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planície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que era “como o jardim do Senhor” (Gênesis 13:10), pela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fertilidade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beleza. Ali florescia a luxuriante vegetação dos trópicos. Ricas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plantações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revestiam os campos,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rebanhos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gado cobriam as colinas circunvizinhas.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arte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o comércio contribuíam para enriquecer a orgulhosa cidade da planície. Os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tesouros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do Oriente adornavam seus palácios, e as caravanas do deserto traziam seus abastecimentos de coisas preciosas para lhe suprir os mercados. Com pouca preocupação ou trabalho, toda a necessidade da vida podia ser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suprida,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o ano inteiro parecia um ciclo de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festas.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p:cNvSpPr>
            <a:spLocks noGrp="1"/>
          </p:cNvSpPr>
          <p:nvPr>
            <p:ph type="sldNum" sz="quarter" idx="5"/>
          </p:nvPr>
        </p:nvSpPr>
        <p:spPr/>
        <p:txBody>
          <a:bodyPr/>
          <a:lstStyle/>
          <a:p>
            <a:fld id="{762C2135-BC2F-48FA-B877-C55E2E5E8360}" type="slidenum">
              <a:rPr lang="pt-BR" smtClean="0"/>
              <a:t>4</a:t>
            </a:fld>
            <a:endParaRPr lang="pt-BR"/>
          </a:p>
        </p:txBody>
      </p:sp>
    </p:spTree>
    <p:extLst>
      <p:ext uri="{BB962C8B-B14F-4D97-AF65-F5344CB8AC3E}">
        <p14:creationId xmlns:p14="http://schemas.microsoft.com/office/powerpoint/2010/main" val="2482730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BFBB-D29D-BCA2-0C66-5902704847E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D3E37F4-DF49-477F-54E6-05A7E23859D1}"/>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29A9400D-06D0-BE3D-6519-69BD9FD1266F}"/>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herança que Deus prometeu a Seu povo não está neste mundo. Abraão não teve possessão na Terra, “nem ainda o espaço de um pé”. Atos dos Apóstolos 7:5. Ele possuía muitos recursos, e deles fazia uso para a glória de Deus e para o bem de seus semelhantes; mas não olhava para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este mundo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como sua pátria.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Abraão quis um lugar para sepultar seus mortos teve de comprá-lo aos cananeus. Sua única possessão na terra da promessa foi aquele túmulo cavado na pedra, na caverna de </a:t>
            </a:r>
            <a:r>
              <a:rPr lang="pt-BR" sz="1800"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Macpela</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palavra de Deus, porém, não havia falhado; tampouco teve ela o seu cumprimento final na ocupação de Canaã pelo povo judeu. A dádiva a Abraão e sua semente incluirá não simplesmente a região de Canaã, mas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Terra toda,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ou seja, a Terra livre da maldição do pecado. Daniel 7:27, Salmos 37:11.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Devemos morar neste mundo como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peregrinos e estrangeiros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se quisermos alcançar uma pátria “melhor, isto é, a celestial”. Hebreus 11:16.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A1A10202-2464-42FE-1615-8A61262D5EA7}"/>
              </a:ext>
            </a:extLst>
          </p:cNvPr>
          <p:cNvSpPr>
            <a:spLocks noGrp="1"/>
          </p:cNvSpPr>
          <p:nvPr>
            <p:ph type="sldNum" sz="quarter" idx="5"/>
          </p:nvPr>
        </p:nvSpPr>
        <p:spPr/>
        <p:txBody>
          <a:bodyPr/>
          <a:lstStyle/>
          <a:p>
            <a:fld id="{762C2135-BC2F-48FA-B877-C55E2E5E8360}" type="slidenum">
              <a:rPr lang="pt-BR" smtClean="0"/>
              <a:t>40</a:t>
            </a:fld>
            <a:endParaRPr lang="pt-BR"/>
          </a:p>
        </p:txBody>
      </p:sp>
    </p:spTree>
    <p:extLst>
      <p:ext uri="{BB962C8B-B14F-4D97-AF65-F5344CB8AC3E}">
        <p14:creationId xmlns:p14="http://schemas.microsoft.com/office/powerpoint/2010/main" val="3776745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F9623-99DF-7BD6-5B5D-8EE6D02FEA0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740794A7-B299-2766-1C16-AD7771153408}"/>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A3C71AB0-3EA6-0A2A-3EF2-7AC22F05FF46}"/>
              </a:ext>
            </a:extLst>
          </p:cNvPr>
          <p:cNvSpPr>
            <a:spLocks noGrp="1"/>
          </p:cNvSpPr>
          <p:nvPr>
            <p:ph type="body" idx="1"/>
          </p:nvPr>
        </p:nvSpPr>
        <p:spPr/>
        <p:txBody>
          <a:bodyPr/>
          <a:lstStyle/>
          <a:p>
            <a:pPr algn="just">
              <a:lnSpc>
                <a:spcPct val="150000"/>
              </a:lnSpc>
              <a:spcAft>
                <a:spcPts val="800"/>
              </a:spcAft>
            </a:pP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APELO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 Viva pela pátria celestial!</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INSPIRAÇÃO JUVENIL, 1983-265, CPB, TATUÍ, SP-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PEREGRINOS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"Mas agora aspiram a uma pátria superior, isto é, celestial. Por isso, Deus não Se envergonha deles, de ser chamado o seu Deus, porquanto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Ihes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preparou uma cidade." Hebreus 11.16.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No dia 16 de setembro de 1620, o navio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Mayflower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partiu de Plymouth, Inglaterra, com 102 peregrinos à. bordo. Muitos deles eram puritanos que se haviam separado da Igreja da Inglaterra. Buscando liberdade para adorar a Deus segundo sua consciência, um grupo tinha ido para a Holanda. Depois de alguns anos como estrangeiros nesse país, eles decidiram ir para a América, onde eles achavam que as coisas seriam melhores. Assim retornaram à Inglaterra, e com alguns outros navegaram para o novo país. Depois de enfrentar as intempéries do mar, durante 66 dias, o navio chegou ao Cabo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Cod</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Por um período de quase um mês os peregrinos exploraram a região até que encontraram o ponto ideal perto do Porto Plymouth, para estabelecer sua colônia. Ali havia um córrego de água clara e pura, terra desmatada, e um morro que podia ser fortificado. Aquele primeiro inverno na nova terra foi um período difícil. Metade dos peregrinos morreram antes de ter a oportunidade de desfrutar o novo lar. A terra era hostil e os remanescentes não a teriam conseguido cultivar não fosse a ajuda de índios amistosos que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Ihes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mostraram como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fazê-Io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bem como caçar e pescar. Peregrinos era um bom nome para as 102 pessoas que saíram com o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Mayflower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pois a palavra peregrinos significa andarilhos ou caminhantes. Essas pessoas tinham sido estrangeiras numa terra estranha, vagueando de lugar para lugar em busca de liberdade religiosa. Eles foram como Abel, Enoque, Noé, Abraão, Isaque, e Jacó, "estrangeiros e peregrinos na Terra." Esses homens e seus familiares estavam também em busca de uma Terra melhor. Será que você e eu não somos também peregrinos e estrangeiros neste mundo? Aqui não é nosso lar definitivo. Um dia iremos para uma Terra melhor onde não mais haverá tristeza nem pranto. Um hino favorito dos primeiros adventistas era "Um Forasteiro Sou", que se encontra no Cantai ao Senhor. Se você não o pode cantar pelo menos leia suas inspiradoras palavras. Assim compreenderá melhor o que significa ser um peregrino espiritual, sempre em busca da cidade "cujo artífice e construtor é Deus", onde a glória será permanente, e as fontes estarão sempre a jorrar. Logo Jesus virá para nos levar para um lugar onde nunca mais seremos peregrinos.</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05000"/>
              </a:lnSpc>
              <a:spcAft>
                <a:spcPts val="800"/>
              </a:spcAft>
            </a:pPr>
            <a:endParaRPr lang="pt-BR" sz="1800" b="0" dirty="0">
              <a:effectLst/>
              <a:latin typeface="Arial" panose="020B0604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06F24D7A-8F89-2769-6638-0589F2D66567}"/>
              </a:ext>
            </a:extLst>
          </p:cNvPr>
          <p:cNvSpPr>
            <a:spLocks noGrp="1"/>
          </p:cNvSpPr>
          <p:nvPr>
            <p:ph type="sldNum" sz="quarter" idx="5"/>
          </p:nvPr>
        </p:nvSpPr>
        <p:spPr/>
        <p:txBody>
          <a:bodyPr/>
          <a:lstStyle/>
          <a:p>
            <a:fld id="{762C2135-BC2F-48FA-B877-C55E2E5E8360}" type="slidenum">
              <a:rPr lang="pt-BR" smtClean="0"/>
              <a:t>41</a:t>
            </a:fld>
            <a:endParaRPr lang="pt-BR"/>
          </a:p>
        </p:txBody>
      </p:sp>
    </p:spTree>
    <p:extLst>
      <p:ext uri="{BB962C8B-B14F-4D97-AF65-F5344CB8AC3E}">
        <p14:creationId xmlns:p14="http://schemas.microsoft.com/office/powerpoint/2010/main" val="364108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8244-BCB4-9509-4328-B5421218190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BCE9E5A-7C81-C31C-0753-2E4B072C9C04}"/>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338301B3-5E39-98CC-70A4-BCB07D67445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D26B6D8-6673-46AF-E843-A4EB6C9DD3BE}"/>
              </a:ext>
            </a:extLst>
          </p:cNvPr>
          <p:cNvSpPr>
            <a:spLocks noGrp="1"/>
          </p:cNvSpPr>
          <p:nvPr>
            <p:ph type="sldNum" sz="quarter" idx="5"/>
          </p:nvPr>
        </p:nvSpPr>
        <p:spPr/>
        <p:txBody>
          <a:bodyPr/>
          <a:lstStyle/>
          <a:p>
            <a:fld id="{762C2135-BC2F-48FA-B877-C55E2E5E8360}" type="slidenum">
              <a:rPr lang="pt-BR" smtClean="0"/>
              <a:t>5</a:t>
            </a:fld>
            <a:endParaRPr lang="pt-BR"/>
          </a:p>
        </p:txBody>
      </p:sp>
    </p:spTree>
    <p:extLst>
      <p:ext uri="{BB962C8B-B14F-4D97-AF65-F5344CB8AC3E}">
        <p14:creationId xmlns:p14="http://schemas.microsoft.com/office/powerpoint/2010/main" val="17596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11A7B-7637-8BA7-D9C4-EADC3DA4326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05A7FBDF-6A2B-0D8B-037C-574408C07609}"/>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4D7ED662-A240-41AB-9643-534E4B892559}"/>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profusão que reinava por toda parte deu origem ao luxo e ao orgulho. A ociosidade e 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riqueza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tornam endurecido o coração que nunca foi oprimido pela necessidade ou sobrecarregado de tristeza. O amor ao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prazer</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era favorecido pela riqueza e lazer, e o povo entregou-se à satisfação sensual.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ociosidade</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é a maior maldição que pode recair ao homem; pois que o vício e o crime seguem em seu cortejo. Enfraquece o espírito, perverte o entendimento, e avilta a alma. Satanás nunca é mais bem-sucedido do que quando vem aos homens em suas horas ociosas.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Em Sodoma havia regozijo e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orgia, banquetes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e bebedice. As mais vis e brutais paixões não eram refreadas. O povo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desafiava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abertamente a Deus e à Sua lei, e deleitava-se em ações de violência.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7F411756-34A0-2C55-274E-608C71E1A9F3}"/>
              </a:ext>
            </a:extLst>
          </p:cNvPr>
          <p:cNvSpPr>
            <a:spLocks noGrp="1"/>
          </p:cNvSpPr>
          <p:nvPr>
            <p:ph type="sldNum" sz="quarter" idx="5"/>
          </p:nvPr>
        </p:nvSpPr>
        <p:spPr/>
        <p:txBody>
          <a:bodyPr/>
          <a:lstStyle/>
          <a:p>
            <a:fld id="{762C2135-BC2F-48FA-B877-C55E2E5E8360}" type="slidenum">
              <a:rPr lang="pt-BR" smtClean="0"/>
              <a:t>6</a:t>
            </a:fld>
            <a:endParaRPr lang="pt-BR"/>
          </a:p>
        </p:txBody>
      </p:sp>
    </p:spTree>
    <p:extLst>
      <p:ext uri="{BB962C8B-B14F-4D97-AF65-F5344CB8AC3E}">
        <p14:creationId xmlns:p14="http://schemas.microsoft.com/office/powerpoint/2010/main" val="3276485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55047-D0AA-9807-DCE2-EF7B2BCA799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3854D8DC-5D47-E084-E32D-A2AAEE15577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C6F6B860-74BB-3D8A-4AEA-3D4D70D05782}"/>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0852EC74-D367-4DDD-B023-44D59D632D80}"/>
              </a:ext>
            </a:extLst>
          </p:cNvPr>
          <p:cNvSpPr>
            <a:spLocks noGrp="1"/>
          </p:cNvSpPr>
          <p:nvPr>
            <p:ph type="sldNum" sz="quarter" idx="5"/>
          </p:nvPr>
        </p:nvSpPr>
        <p:spPr/>
        <p:txBody>
          <a:bodyPr/>
          <a:lstStyle/>
          <a:p>
            <a:fld id="{762C2135-BC2F-48FA-B877-C55E2E5E8360}" type="slidenum">
              <a:rPr lang="pt-BR" smtClean="0"/>
              <a:t>7</a:t>
            </a:fld>
            <a:endParaRPr lang="pt-BR"/>
          </a:p>
        </p:txBody>
      </p:sp>
    </p:spTree>
    <p:extLst>
      <p:ext uri="{BB962C8B-B14F-4D97-AF65-F5344CB8AC3E}">
        <p14:creationId xmlns:p14="http://schemas.microsoft.com/office/powerpoint/2010/main" val="1737311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4A359-405A-3E04-208E-D3C280FD31A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2078870-4422-C96C-37B9-3DA0CD505B1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10F8B8E1-B4E7-B5EA-D9EE-EFC05A2719A2}"/>
              </a:ext>
            </a:extLst>
          </p:cNvPr>
          <p:cNvSpPr>
            <a:spLocks noGrp="1"/>
          </p:cNvSpPr>
          <p:nvPr>
            <p:ph type="body" idx="1"/>
          </p:nvPr>
        </p:nvSpPr>
        <p:spPr/>
        <p:txBody>
          <a:bodyPr/>
          <a:lstStyle/>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Quando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Abraão</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libertou dos </a:t>
            </a:r>
            <a:r>
              <a:rPr lang="pt-BR" sz="1800" dirty="0" err="1">
                <a:effectLst/>
                <a:latin typeface="Arial" panose="020B0604020202020204" pitchFamily="34" charset="0"/>
                <a:ea typeface="Trebuchet MS" panose="020B0603020202020204" pitchFamily="34" charset="0"/>
                <a:cs typeface="Times New Roman" panose="02020603050405020304" pitchFamily="18" charset="0"/>
              </a:rPr>
              <a:t>elamitas</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os cativos, foi chamada a atenção do povo para a verdadeira fé. Seu culto ao Deus invisível fora assunto para ridículo entre eles; mas sua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vitória</a:t>
            </a:r>
            <a:r>
              <a:rPr lang="pt-BR" sz="1800" dirty="0">
                <a:effectLst/>
                <a:latin typeface="Arial" panose="020B0604020202020204" pitchFamily="34" charset="0"/>
                <a:ea typeface="Trebuchet MS" panose="020B0603020202020204" pitchFamily="34" charset="0"/>
                <a:cs typeface="Times New Roman" panose="02020603050405020304" pitchFamily="18" charset="0"/>
              </a:rPr>
              <a:t> sobre forças grandemente superiores e sua disposição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magnânima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dos prisioneiros e despojos, provocaram espanto e admiração.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Enquanto sua habilidade e bravura eram exaltadas, ninguém podia evitar a convicção de que o fizera vencedor um poder divino.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ct val="150000"/>
              </a:lnSpc>
              <a:spcAft>
                <a:spcPts val="800"/>
              </a:spcAft>
            </a:pPr>
            <a:r>
              <a:rPr lang="pt-BR" sz="1800" dirty="0">
                <a:effectLst/>
                <a:latin typeface="Arial" panose="020B0604020202020204" pitchFamily="34" charset="0"/>
                <a:ea typeface="Trebuchet MS" panose="020B0603020202020204" pitchFamily="34" charset="0"/>
                <a:cs typeface="Times New Roman" panose="02020603050405020304" pitchFamily="18" charset="0"/>
              </a:rPr>
              <a:t>E seu espírito </a:t>
            </a:r>
            <a:r>
              <a:rPr lang="pt-BR" sz="1800"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nobre e abnegado, </a:t>
            </a:r>
            <a:r>
              <a:rPr lang="pt-BR" sz="1800" dirty="0">
                <a:effectLst/>
                <a:latin typeface="Arial" panose="020B0604020202020204" pitchFamily="34" charset="0"/>
                <a:ea typeface="Trebuchet MS" panose="020B0603020202020204" pitchFamily="34" charset="0"/>
                <a:cs typeface="Times New Roman" panose="02020603050405020304" pitchFamily="18" charset="0"/>
              </a:rPr>
              <a:t>tão estranho aos habitantes de Sodoma, que só procuravam o proveito próprio, foi outra prova da superioridade da religião que ele honrara pela sua coragem e fidelidade. </a:t>
            </a:r>
            <a:endParaRPr lang="pt-BR" sz="1800" dirty="0">
              <a:effectLst/>
              <a:latin typeface="Trebuchet MS" panose="020B0603020202020204" pitchFamily="34" charset="0"/>
              <a:ea typeface="Trebuchet MS" panose="020B0603020202020204" pitchFamily="34" charset="0"/>
              <a:cs typeface="Times New Roman" panose="02020603050405020304" pitchFamily="18" charset="0"/>
            </a:endParaRPr>
          </a:p>
        </p:txBody>
      </p:sp>
      <p:sp>
        <p:nvSpPr>
          <p:cNvPr id="4" name="Espaço Reservado para Número de Slide 3">
            <a:extLst>
              <a:ext uri="{FF2B5EF4-FFF2-40B4-BE49-F238E27FC236}">
                <a16:creationId xmlns:a16="http://schemas.microsoft.com/office/drawing/2014/main" id="{B419F514-15A1-A26F-3831-3668475E2EAB}"/>
              </a:ext>
            </a:extLst>
          </p:cNvPr>
          <p:cNvSpPr>
            <a:spLocks noGrp="1"/>
          </p:cNvSpPr>
          <p:nvPr>
            <p:ph type="sldNum" sz="quarter" idx="5"/>
          </p:nvPr>
        </p:nvSpPr>
        <p:spPr/>
        <p:txBody>
          <a:bodyPr/>
          <a:lstStyle/>
          <a:p>
            <a:fld id="{762C2135-BC2F-48FA-B877-C55E2E5E8360}" type="slidenum">
              <a:rPr lang="pt-BR" smtClean="0"/>
              <a:t>8</a:t>
            </a:fld>
            <a:endParaRPr lang="pt-BR"/>
          </a:p>
        </p:txBody>
      </p:sp>
    </p:spTree>
    <p:extLst>
      <p:ext uri="{BB962C8B-B14F-4D97-AF65-F5344CB8AC3E}">
        <p14:creationId xmlns:p14="http://schemas.microsoft.com/office/powerpoint/2010/main" val="4192138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CFF1-A4AD-136E-F2CE-72CC3B74A062}"/>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A792C941-B450-B936-7E19-9D6C319465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850B623-AC23-349B-0B7D-8548A73D652B}"/>
              </a:ext>
            </a:extLst>
          </p:cNvPr>
          <p:cNvSpPr>
            <a:spLocks noGrp="1"/>
          </p:cNvSpPr>
          <p:nvPr>
            <p:ph type="body" idx="1"/>
          </p:nvPr>
        </p:nvSpPr>
        <p:spPr/>
        <p:txBody>
          <a:bodyPr/>
          <a:lstStyle/>
          <a:p>
            <a:pPr algn="just"/>
            <a:endParaRPr lang="pt-BR" sz="2000" b="1" dirty="0">
              <a:latin typeface="Arial" panose="020B0604020202020204" pitchFamily="34" charset="0"/>
              <a:cs typeface="Arial" panose="020B0604020202020204" pitchFamily="34" charset="0"/>
            </a:endParaRPr>
          </a:p>
        </p:txBody>
      </p:sp>
      <p:sp>
        <p:nvSpPr>
          <p:cNvPr id="4" name="Espaço Reservado para Número de Slide 3">
            <a:extLst>
              <a:ext uri="{FF2B5EF4-FFF2-40B4-BE49-F238E27FC236}">
                <a16:creationId xmlns:a16="http://schemas.microsoft.com/office/drawing/2014/main" id="{8A52481D-085A-0DE6-61A2-1E697E47C64F}"/>
              </a:ext>
            </a:extLst>
          </p:cNvPr>
          <p:cNvSpPr>
            <a:spLocks noGrp="1"/>
          </p:cNvSpPr>
          <p:nvPr>
            <p:ph type="sldNum" sz="quarter" idx="5"/>
          </p:nvPr>
        </p:nvSpPr>
        <p:spPr/>
        <p:txBody>
          <a:bodyPr/>
          <a:lstStyle/>
          <a:p>
            <a:fld id="{762C2135-BC2F-48FA-B877-C55E2E5E8360}" type="slidenum">
              <a:rPr lang="pt-BR" smtClean="0"/>
              <a:t>9</a:t>
            </a:fld>
            <a:endParaRPr lang="pt-BR"/>
          </a:p>
        </p:txBody>
      </p:sp>
    </p:spTree>
    <p:extLst>
      <p:ext uri="{BB962C8B-B14F-4D97-AF65-F5344CB8AC3E}">
        <p14:creationId xmlns:p14="http://schemas.microsoft.com/office/powerpoint/2010/main" val="879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0A6230-22A5-23B7-67FD-7D9ACEBC180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EC1D974-B21A-8214-18DA-7C36F99417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D5A3C47-912C-359E-C28A-C097B04ACC4B}"/>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1EBB562B-10A4-9FDC-FD80-82806C4DA0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050A4D-CA93-9668-E684-0D41CB61E59B}"/>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2564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2F4676-1472-6D8A-2B1C-91A3FAA5031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9E7D304-2616-ABA7-625B-C48205AA525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4C90E7D-8ED6-ECD4-D1A1-F4535458B1A0}"/>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D430EE45-8790-1EBC-EE22-CE4F75B915F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A96662B-34CB-D8AD-BF46-668CBED36190}"/>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022125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2BBC11F-485B-5215-3F78-A8AEC74603B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E0B73D-3AAA-43A9-FC35-FCF55CA668B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0BAEDE9-7BFC-3565-37B2-EAFB8DAE4426}"/>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19B28AAC-005A-44F5-6F9D-147BDAFCBB3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376113F-969D-B108-7089-9F2AD674BBF3}"/>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71326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EF6143-6AC4-80C8-DE10-FB8C6078A22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9BD9250-0745-986D-B316-D749003BCF0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95FCD0A-D706-9C99-6527-4AC0A2B4C808}"/>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B91B3A35-A355-E7AF-C96D-A93BDCCF437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D494AF8-36A6-20BE-1659-D1FEC27A4E51}"/>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95633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A8DD98-1071-1854-B3E6-D39D897997F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9B5BBA3-A32F-36CA-9631-1D020DB06C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B3BD92E-B87F-4925-57E8-5B803015E4F9}"/>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F01EA1D8-845E-800A-DB98-C6F18BFD7A8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C6C2AB4-0371-2C42-F91C-23C0E01CA00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64563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7AD2E4-FBED-A231-3E8B-70E1D2516EA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8792B0-BDAF-C24C-5139-C22E6B337C9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9F61D00-1198-7213-B1D1-AA34627293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A74E13CB-D398-CD08-48AC-715AA112A2B6}"/>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273AFD24-9B8A-AEDB-ABEC-16F1D48B789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48863C-2CC5-F1E3-94F3-C00AA774432C}"/>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319334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815FF3-988D-E1BF-4FEF-78F224A3480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CA97612-E998-0663-AAAD-B27E5A525B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DE1DA10C-408B-AF98-760C-0056F74E0DD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2D522AD-3E55-41E2-5BC9-256E5430EE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E146C2E-6D98-97F0-1DF9-8E893C381B8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669855-AA16-30C6-280A-4FAE5B53C20B}"/>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8" name="Espaço Reservado para Rodapé 7">
            <a:extLst>
              <a:ext uri="{FF2B5EF4-FFF2-40B4-BE49-F238E27FC236}">
                <a16:creationId xmlns:a16="http://schemas.microsoft.com/office/drawing/2014/main" id="{9A9B2844-257A-281D-2E69-115620DB507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F6E3AEC-F961-2CB7-F746-F8A1A3D8DB5E}"/>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9745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5FD4-E590-818B-E5A7-1E1A0210782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BFD0D04-8C6B-2508-738D-D0CFAA2BFA97}"/>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4" name="Espaço Reservado para Rodapé 3">
            <a:extLst>
              <a:ext uri="{FF2B5EF4-FFF2-40B4-BE49-F238E27FC236}">
                <a16:creationId xmlns:a16="http://schemas.microsoft.com/office/drawing/2014/main" id="{8E76F98B-6EA5-80F0-EB28-8EEB42F6A69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C87353C-1B6B-443A-10B3-A630C88D8F1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024587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A7EF63B-8620-03B9-730B-D29EBC39684A}"/>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3" name="Espaço Reservado para Rodapé 2">
            <a:extLst>
              <a:ext uri="{FF2B5EF4-FFF2-40B4-BE49-F238E27FC236}">
                <a16:creationId xmlns:a16="http://schemas.microsoft.com/office/drawing/2014/main" id="{4893FC33-96FE-79E2-B4FA-AE689EBFBFD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B3DB1B7-CFEE-4D9A-20DD-B09AAC35F439}"/>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237702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B8B0B3-AAC2-94E5-C104-4DA3ADB2F53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5A8E08D-CDB3-EEFC-F7BB-4C4D53A3CC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85A907F-39BC-BCE1-74B8-A6846AEB3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F51D54C-A858-E400-375A-4D65A8910B93}"/>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2623FFF2-83FD-663C-BB54-1624AB63112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19F932-C3D1-B330-03F6-7939BE42D8F7}"/>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303455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AB7FE-4056-C40D-DD9E-F898ED24B96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44F66B6-30B0-881B-0C46-26E9CBD6AE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83690F-51E2-9784-F795-C651C135D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A98B64-0F0F-4EBF-DD06-357368E4142F}"/>
              </a:ext>
            </a:extLst>
          </p:cNvPr>
          <p:cNvSpPr>
            <a:spLocks noGrp="1"/>
          </p:cNvSpPr>
          <p:nvPr>
            <p:ph type="dt" sz="half" idx="10"/>
          </p:nvPr>
        </p:nvSpPr>
        <p:spPr/>
        <p:txBody>
          <a:bodyPr/>
          <a:lstStyle/>
          <a:p>
            <a:fld id="{A039C1E7-72C9-44C2-A679-0EAE4BFACFE5}" type="datetimeFigureOut">
              <a:rPr lang="pt-BR" smtClean="0"/>
              <a:t>06/12/2024</a:t>
            </a:fld>
            <a:endParaRPr lang="pt-BR"/>
          </a:p>
        </p:txBody>
      </p:sp>
      <p:sp>
        <p:nvSpPr>
          <p:cNvPr id="6" name="Espaço Reservado para Rodapé 5">
            <a:extLst>
              <a:ext uri="{FF2B5EF4-FFF2-40B4-BE49-F238E27FC236}">
                <a16:creationId xmlns:a16="http://schemas.microsoft.com/office/drawing/2014/main" id="{93DD0DCD-C410-F562-D4FB-7752D426E47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DDE5AF2-2417-74D8-84C0-EC4B0A832F35}"/>
              </a:ext>
            </a:extLst>
          </p:cNvPr>
          <p:cNvSpPr>
            <a:spLocks noGrp="1"/>
          </p:cNvSpPr>
          <p:nvPr>
            <p:ph type="sldNum" sz="quarter" idx="12"/>
          </p:nvPr>
        </p:nvSpPr>
        <p:spPr/>
        <p:txBody>
          <a:bodyPr/>
          <a:lstStyle/>
          <a:p>
            <a:fld id="{5A6FA56B-0866-4707-BAA3-F8EFB45C3925}" type="slidenum">
              <a:rPr lang="pt-BR" smtClean="0"/>
              <a:t>‹nº›</a:t>
            </a:fld>
            <a:endParaRPr lang="pt-BR"/>
          </a:p>
        </p:txBody>
      </p:sp>
    </p:spTree>
    <p:extLst>
      <p:ext uri="{BB962C8B-B14F-4D97-AF65-F5344CB8AC3E}">
        <p14:creationId xmlns:p14="http://schemas.microsoft.com/office/powerpoint/2010/main" val="104438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F62018-E18E-FB17-25C9-388EC82BE4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7A7EA2-9540-B267-BB7B-54E29D593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0895F2-D7DA-D84F-4F0A-C8834261B4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39C1E7-72C9-44C2-A679-0EAE4BFACFE5}" type="datetimeFigureOut">
              <a:rPr lang="pt-BR" smtClean="0"/>
              <a:t>06/12/2024</a:t>
            </a:fld>
            <a:endParaRPr lang="pt-BR"/>
          </a:p>
        </p:txBody>
      </p:sp>
      <p:sp>
        <p:nvSpPr>
          <p:cNvPr id="5" name="Espaço Reservado para Rodapé 4">
            <a:extLst>
              <a:ext uri="{FF2B5EF4-FFF2-40B4-BE49-F238E27FC236}">
                <a16:creationId xmlns:a16="http://schemas.microsoft.com/office/drawing/2014/main" id="{87B52040-4174-3F71-40F7-F1D7D60908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704317F-91B7-A3C4-0E43-E1511E2534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A6FA56B-0866-4707-BAA3-F8EFB45C3925}" type="slidenum">
              <a:rPr lang="pt-BR" smtClean="0"/>
              <a:t>‹nº›</a:t>
            </a:fld>
            <a:endParaRPr lang="pt-BR"/>
          </a:p>
        </p:txBody>
      </p:sp>
    </p:spTree>
    <p:extLst>
      <p:ext uri="{BB962C8B-B14F-4D97-AF65-F5344CB8AC3E}">
        <p14:creationId xmlns:p14="http://schemas.microsoft.com/office/powerpoint/2010/main" val="2873441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Homem com o sol no horizonte&#10;&#10;Descrição gerada automaticamente com confiança média">
            <a:extLst>
              <a:ext uri="{FF2B5EF4-FFF2-40B4-BE49-F238E27FC236}">
                <a16:creationId xmlns:a16="http://schemas.microsoft.com/office/drawing/2014/main" id="{5B2A91CF-04C9-BF69-AEB9-6524B876C3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81DBA33-D16E-6458-79C5-9E884890072A}"/>
              </a:ext>
            </a:extLst>
          </p:cNvPr>
          <p:cNvSpPr txBox="1">
            <a:spLocks/>
          </p:cNvSpPr>
          <p:nvPr/>
        </p:nvSpPr>
        <p:spPr>
          <a:xfrm>
            <a:off x="0" y="5188623"/>
            <a:ext cx="12192000" cy="1368152"/>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4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A Destruição de Sodoma</a:t>
            </a:r>
          </a:p>
          <a:p>
            <a:pPr algn="ctr" eaLnBrk="1" fontAlgn="auto" hangingPunct="1">
              <a:spcAft>
                <a:spcPts val="0"/>
              </a:spcAft>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Patriarcas e Profetas, 14</a:t>
            </a:r>
          </a:p>
        </p:txBody>
      </p:sp>
    </p:spTree>
    <p:extLst>
      <p:ext uri="{BB962C8B-B14F-4D97-AF65-F5344CB8AC3E}">
        <p14:creationId xmlns:p14="http://schemas.microsoft.com/office/powerpoint/2010/main" val="239114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9831DB-C5B0-04A6-78B1-7F0DBF64B03F}"/>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35AA15-917F-2440-F658-609B3CB5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7F2B5E8-B179-222B-EAD3-6E9E4C680CDA}"/>
              </a:ext>
            </a:extLst>
          </p:cNvPr>
          <p:cNvSpPr>
            <a:spLocks noGrp="1"/>
          </p:cNvSpPr>
          <p:nvPr>
            <p:ph idx="1"/>
          </p:nvPr>
        </p:nvSpPr>
        <p:spPr>
          <a:xfrm>
            <a:off x="139309" y="285755"/>
            <a:ext cx="8690365" cy="644366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Enquanto anjos se aproximavam em sua missão de destruição, homens sonhavam com prosperidade e prazer. 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último dia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foi como todos os outros que tinham vindo e ido. A frescura da tarde chamara para fora de casa os habitantes da cidade, e as multidões em busca de divertimentos passavam de um lado para outro, preocupadas com os prazeres daquela hora.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entardecer,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dois estrangeiros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 aproximaram da porta da cidade. Ló não sabia do verdadeiro caráter deles, mas a polidez 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hospitalidade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eram nele habituais; faziam parte de sua religião. Se ele não houvesse cultivado o espírito de cortesia, poderia ter sido deixado a perecer com o resto de Sodoma.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FD84814C-E09E-0770-9461-648B4F5411E2}"/>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56440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E4347E-6475-EF08-9D3F-7A2736C2B149}"/>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8DE8791-9BCE-8E64-AF56-00CC082F1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97AF152-EA4B-0414-CB68-3982B6C07D0F}"/>
              </a:ext>
            </a:extLst>
          </p:cNvPr>
          <p:cNvSpPr>
            <a:spLocks noGrp="1"/>
          </p:cNvSpPr>
          <p:nvPr>
            <p:ph idx="1"/>
          </p:nvPr>
        </p:nvSpPr>
        <p:spPr>
          <a:xfrm>
            <a:off x="139309" y="100010"/>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Muita casa, fechando suas portas a um estranho, excluiu o mensageiro de Deus, que teria trazido bênção, esperança e paz.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Cada ato da vida,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por pequeno que seja, tem sua influência para o bem ou para o mal. São 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pequenas coisas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provam o caráter. Não devemos viver para nós mesmos, mas para outrem. E é apenas pelo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esquecimento de nós mesmos,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alimentando um espírito amorável, auxiliador, que podemos tornar nossa vida uma bênção. As pequenas atenções, 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cortesias pequenas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singelas, muito representam no perfazer o total da felicidade da vida; e a negligência destas coisas constitui não pequena participação na desgraça humana.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22423D6B-6345-4378-304C-1195D47A1CFE}"/>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863013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91F10E9-44C2-756E-40E1-2E8FE64E263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55B864-F8B8-FB74-2935-59D9528F8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C49E6B3-25BB-C823-0B2A-1720918ACBF7}"/>
              </a:ext>
            </a:extLst>
          </p:cNvPr>
          <p:cNvSpPr>
            <a:spLocks noGrp="1"/>
          </p:cNvSpPr>
          <p:nvPr>
            <p:ph idx="1"/>
          </p:nvPr>
        </p:nvSpPr>
        <p:spPr>
          <a:xfrm>
            <a:off x="139309" y="142874"/>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Vendo o desacato a que os estranhos estavam expostos em Sodoma, Ló tornou um de seus deveres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guardá-los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entrarem, oferecendo-lhes acolhimento em sua casa. </a:t>
            </a:r>
          </a:p>
          <a:p>
            <a:pPr algn="just">
              <a:lnSpc>
                <a:spcPts val="3600"/>
              </a:lnSpc>
              <a:spcAft>
                <a:spcPts val="600"/>
              </a:spcAft>
            </a:pPr>
            <a:r>
              <a:rPr lang="pt-BR" sz="2400" b="1" dirty="0">
                <a:latin typeface="Arial" panose="020B0604020202020204" pitchFamily="34" charset="0"/>
                <a:ea typeface="Trebuchet MS" panose="020B0603020202020204" pitchFamily="34" charset="0"/>
                <a:cs typeface="Times New Roman" panose="02020603050405020304" pitchFamily="18" charset="0"/>
              </a:rPr>
              <a:t>À</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noite, antes que se acomodassem,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multidão iníqua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reuniu-se em redor da casa. Era um grupo imenso, jovens e velhos, igualmente inflamados pelas mais vis paixões.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Ló saiu para experimentar sobre eles o efeito da persuasão. Mas suas palavras foram como gasolina sobre as chamas e ameaçaram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tratá-lo pior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 que se propuseram fazer para com os seus hóspedes. Ruíram sobre ele, e o teriam reduzido a pedaços, se não tivesse sido livrado pelos anjos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4FAE7CE9-0ECF-BC91-9ED5-50D573E6700F}"/>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10981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1BC1F5-DBE5-60A0-75DE-AC97895735B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2AF86E-52DF-9E08-5EC8-4C02D8E8E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8122678-1D06-D54B-BAF4-1B5F331F395D}"/>
              </a:ext>
            </a:extLst>
          </p:cNvPr>
          <p:cNvSpPr>
            <a:spLocks noGrp="1"/>
          </p:cNvSpPr>
          <p:nvPr>
            <p:ph idx="1"/>
          </p:nvPr>
        </p:nvSpPr>
        <p:spPr>
          <a:xfrm>
            <a:off x="139309" y="642949"/>
            <a:ext cx="8690365" cy="587216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mensageiros celestiais “estenderam sua mão, e fizeram entrar a Ló consigo na casa, e fecharam a porta e feriram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cegueira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os varões que estavam à porta da casa.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Aquela noite não se distinguiu por maiores pecados do que muitas outras anteriores; a misericórdia, porém, durante tanto tempo desprezada, cessara finalmente de pleitear. Os habitantes de Sodoma haviam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passado os limites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da paciência divina — “os limites ocultos entre a paciência de Deus e a Sua ira”. Os fogos de Sua vingança estavam prestes a acender-se no vale de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Sidim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37F5428D-62E9-1434-0CA1-5AE0DC2E7B2D}"/>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11757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16A83-3BE1-50AE-22F7-EA90638E7414}"/>
            </a:ext>
          </a:extLst>
        </p:cNvPr>
        <p:cNvGrpSpPr/>
        <p:nvPr/>
      </p:nvGrpSpPr>
      <p:grpSpPr>
        <a:xfrm>
          <a:off x="0" y="0"/>
          <a:ext cx="0" cy="0"/>
          <a:chOff x="0" y="0"/>
          <a:chExt cx="0" cy="0"/>
        </a:xfrm>
      </p:grpSpPr>
      <p:pic>
        <p:nvPicPr>
          <p:cNvPr id="3" name="Imagem 2" descr="Homem sentado em poltrona&#10;&#10;Descrição gerada automaticamente">
            <a:extLst>
              <a:ext uri="{FF2B5EF4-FFF2-40B4-BE49-F238E27FC236}">
                <a16:creationId xmlns:a16="http://schemas.microsoft.com/office/drawing/2014/main" id="{6B8CFFA4-EF17-3716-E5BB-59F71D2B4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E9F58AA-2776-7232-D499-40D017714F9A}"/>
              </a:ext>
            </a:extLst>
          </p:cNvPr>
          <p:cNvSpPr/>
          <p:nvPr/>
        </p:nvSpPr>
        <p:spPr>
          <a:xfrm>
            <a:off x="0" y="214089"/>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a Reação das Filhas e Genros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à Mensagem de Advertência de Ló?</a:t>
            </a:r>
          </a:p>
        </p:txBody>
      </p:sp>
    </p:spTree>
    <p:extLst>
      <p:ext uri="{BB962C8B-B14F-4D97-AF65-F5344CB8AC3E}">
        <p14:creationId xmlns:p14="http://schemas.microsoft.com/office/powerpoint/2010/main" val="1276572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8559D1-66D9-A714-152D-CBAFB3508F3B}"/>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152697-E7FB-598B-2DF8-B3A5993E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7847B36D-F960-2423-275E-AEEE241E13BD}"/>
              </a:ext>
            </a:extLst>
          </p:cNvPr>
          <p:cNvSpPr>
            <a:spLocks noGrp="1"/>
          </p:cNvSpPr>
          <p:nvPr>
            <p:ph idx="1"/>
          </p:nvPr>
        </p:nvSpPr>
        <p:spPr>
          <a:xfrm>
            <a:off x="139309" y="557218"/>
            <a:ext cx="8690365" cy="60579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Os anjos revelaram a Ló o objetivo de sua missão. Os estranhos que Ló se esforçara por proteger, prometeram agora protegê-lo, e salvar também todos os membros de sua família que com ele fugissem da ímpia cidade. Ló foi avisar seus filhos. Mas ele lhes pareceu como quem zombava.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Riram-se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daquilo que chamavam seus receios supersticiosos.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Suas filhas eram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influenciadas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pelos maridos. Estavam muito bem ali onde se encontravam. Não podiam ver sinais de perigo. Tudo estava exatamente como havia sido. Possuíam muitos bens, e não podiam crer fosse possível que a bela Sodoma houvesse de ser destruída.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588946AB-0D13-D41B-1985-DADEE84B3A78}"/>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56821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CCB54-3F38-3F4E-FC98-2071113FA880}"/>
            </a:ext>
          </a:extLst>
        </p:cNvPr>
        <p:cNvGrpSpPr/>
        <p:nvPr/>
      </p:nvGrpSpPr>
      <p:grpSpPr>
        <a:xfrm>
          <a:off x="0" y="0"/>
          <a:ext cx="0" cy="0"/>
          <a:chOff x="0" y="0"/>
          <a:chExt cx="0" cy="0"/>
        </a:xfrm>
      </p:grpSpPr>
      <p:pic>
        <p:nvPicPr>
          <p:cNvPr id="3" name="Imagem 2" descr="Homem de terno e gravata falando ao celular&#10;&#10;Descrição gerada automaticamente com confiança média">
            <a:extLst>
              <a:ext uri="{FF2B5EF4-FFF2-40B4-BE49-F238E27FC236}">
                <a16:creationId xmlns:a16="http://schemas.microsoft.com/office/drawing/2014/main" id="{B16184CC-ABC1-FF0D-5D25-36856DA3F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97BF4A7E-1C6A-63CF-B788-4F5DEFD9AD15}"/>
              </a:ext>
            </a:extLst>
          </p:cNvPr>
          <p:cNvSpPr/>
          <p:nvPr/>
        </p:nvSpPr>
        <p:spPr>
          <a:xfrm>
            <a:off x="6900862" y="2151727"/>
            <a:ext cx="5062537" cy="2554545"/>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Fez Ló Demorar Tanto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Para Sair da Cidade Condenada?</a:t>
            </a:r>
          </a:p>
        </p:txBody>
      </p:sp>
    </p:spTree>
    <p:extLst>
      <p:ext uri="{BB962C8B-B14F-4D97-AF65-F5344CB8AC3E}">
        <p14:creationId xmlns:p14="http://schemas.microsoft.com/office/powerpoint/2010/main" val="3262789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C2BBAE-6BB7-A4DC-ACB7-54B05872476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AD3A50B-45F5-E41C-D78E-65BCFE2BD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5B85967-2C71-DA35-2F87-860817BD71EB}"/>
              </a:ext>
            </a:extLst>
          </p:cNvPr>
          <p:cNvSpPr>
            <a:spLocks noGrp="1"/>
          </p:cNvSpPr>
          <p:nvPr>
            <p:ph idx="1"/>
          </p:nvPr>
        </p:nvSpPr>
        <p:spPr>
          <a:xfrm>
            <a:off x="139309" y="85722"/>
            <a:ext cx="8690365" cy="6715115"/>
          </a:xfrm>
        </p:spPr>
        <p:txBody>
          <a:bodyPr>
            <a:noAutofit/>
          </a:bodyPr>
          <a:lstStyle/>
          <a:p>
            <a:pPr algn="just">
              <a:lnSpc>
                <a:spcPts val="3500"/>
              </a:lnSpc>
              <a:spcAft>
                <a:spcPts val="600"/>
              </a:spcAft>
            </a:pPr>
            <a:r>
              <a:rPr lang="pt-BR" sz="2400" b="1" dirty="0">
                <a:effectLst/>
                <a:latin typeface="Arial" panose="020B0604020202020204" pitchFamily="34" charset="0"/>
                <a:ea typeface="Trebuchet MS" panose="020B0603020202020204" pitchFamily="34" charset="0"/>
              </a:rPr>
              <a:t>Ló voltou triste para casa, e referiu a história de seu insucesso. Então os anjos o mandaram levantar-se, e tomar a esposa e duas filhas que ainda estavam em casa, e deixar a cidade. Ló, porém, demorava-se. Ló não tinha uma concepção verdadeira da </a:t>
            </a:r>
            <a:r>
              <a:rPr lang="pt-BR" sz="2400" b="1" dirty="0">
                <a:solidFill>
                  <a:srgbClr val="FF0000"/>
                </a:solidFill>
                <a:effectLst/>
                <a:latin typeface="Arial" panose="020B0604020202020204" pitchFamily="34" charset="0"/>
                <a:ea typeface="Trebuchet MS" panose="020B0603020202020204" pitchFamily="34" charset="0"/>
              </a:rPr>
              <a:t>iniquidade</a:t>
            </a:r>
            <a:r>
              <a:rPr lang="pt-BR" sz="2400" b="1" dirty="0">
                <a:effectLst/>
                <a:latin typeface="Arial" panose="020B0604020202020204" pitchFamily="34" charset="0"/>
                <a:ea typeface="Trebuchet MS" panose="020B0603020202020204" pitchFamily="34" charset="0"/>
              </a:rPr>
              <a:t> aviltante e abominável praticada naquela vil cidade. Não se compenetrava da terrível necessidade de darem os </a:t>
            </a:r>
            <a:r>
              <a:rPr lang="pt-BR" sz="2400" b="1" dirty="0">
                <a:solidFill>
                  <a:srgbClr val="FF0000"/>
                </a:solidFill>
                <a:effectLst/>
                <a:latin typeface="Arial" panose="020B0604020202020204" pitchFamily="34" charset="0"/>
                <a:ea typeface="Trebuchet MS" panose="020B0603020202020204" pitchFamily="34" charset="0"/>
              </a:rPr>
              <a:t>juízos</a:t>
            </a:r>
            <a:r>
              <a:rPr lang="pt-BR" sz="2400" b="1" dirty="0">
                <a:effectLst/>
                <a:latin typeface="Arial" panose="020B0604020202020204" pitchFamily="34" charset="0"/>
                <a:ea typeface="Trebuchet MS" panose="020B0603020202020204" pitchFamily="34" charset="0"/>
              </a:rPr>
              <a:t> de Deus um paradeiro ao pecado. O pensamento de </a:t>
            </a:r>
            <a:r>
              <a:rPr lang="pt-BR" sz="2400" b="1" dirty="0">
                <a:solidFill>
                  <a:srgbClr val="FF0000"/>
                </a:solidFill>
                <a:effectLst/>
                <a:latin typeface="Arial" panose="020B0604020202020204" pitchFamily="34" charset="0"/>
                <a:ea typeface="Trebuchet MS" panose="020B0603020202020204" pitchFamily="34" charset="0"/>
              </a:rPr>
              <a:t>deixar</a:t>
            </a:r>
            <a:r>
              <a:rPr lang="pt-BR" sz="2400" b="1" dirty="0">
                <a:effectLst/>
                <a:latin typeface="Arial" panose="020B0604020202020204" pitchFamily="34" charset="0"/>
                <a:ea typeface="Trebuchet MS" panose="020B0603020202020204" pitchFamily="34" charset="0"/>
              </a:rPr>
              <a:t> aqueles a quem ele tinha como os mais caros na Terra, parecia ser mais do que poderia suportar. Era duro abandonar sua casa luxuosa, e toda a </a:t>
            </a:r>
            <a:r>
              <a:rPr lang="pt-BR" sz="2400" b="1" dirty="0">
                <a:solidFill>
                  <a:srgbClr val="FF0000"/>
                </a:solidFill>
                <a:effectLst/>
                <a:latin typeface="Arial" panose="020B0604020202020204" pitchFamily="34" charset="0"/>
                <a:ea typeface="Trebuchet MS" panose="020B0603020202020204" pitchFamily="34" charset="0"/>
              </a:rPr>
              <a:t>riqueza</a:t>
            </a:r>
            <a:r>
              <a:rPr lang="pt-BR" sz="2400" b="1" dirty="0">
                <a:effectLst/>
                <a:latin typeface="Arial" panose="020B0604020202020204" pitchFamily="34" charset="0"/>
                <a:ea typeface="Trebuchet MS" panose="020B0603020202020204" pitchFamily="34" charset="0"/>
              </a:rPr>
              <a:t> adquirida pelos trabalhos de sua vida inteira, a fim de sair como um errante destituído de bens. Se não fossem os anjos de Deus, todos teriam perecido na ruína de Sodoma. </a:t>
            </a:r>
            <a:endParaRPr lang="pt-BR" sz="32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9A3BD21A-4E94-3D8A-B18D-679FA453CF5E}"/>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91224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862A6-E58F-A2CF-18DC-FB849B218064}"/>
            </a:ext>
          </a:extLst>
        </p:cNvPr>
        <p:cNvGrpSpPr/>
        <p:nvPr/>
      </p:nvGrpSpPr>
      <p:grpSpPr>
        <a:xfrm>
          <a:off x="0" y="0"/>
          <a:ext cx="0" cy="0"/>
          <a:chOff x="0" y="0"/>
          <a:chExt cx="0" cy="0"/>
        </a:xfrm>
      </p:grpSpPr>
      <p:pic>
        <p:nvPicPr>
          <p:cNvPr id="3" name="Imagem 2" descr="Homem andando na beira da estrada&#10;&#10;Descrição gerada automaticamente">
            <a:extLst>
              <a:ext uri="{FF2B5EF4-FFF2-40B4-BE49-F238E27FC236}">
                <a16:creationId xmlns:a16="http://schemas.microsoft.com/office/drawing/2014/main" id="{3AAA53AD-6A2A-AB5A-F94E-A2340CE39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0FC441AF-7C25-0ABF-F552-7D19E6279F43}"/>
              </a:ext>
            </a:extLst>
          </p:cNvPr>
          <p:cNvSpPr/>
          <p:nvPr/>
        </p:nvSpPr>
        <p:spPr>
          <a:xfrm>
            <a:off x="0" y="514114"/>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Qual Foi a Ordem de Deus a Ló, Esposa e Filhas?</a:t>
            </a:r>
          </a:p>
        </p:txBody>
      </p:sp>
    </p:spTree>
    <p:extLst>
      <p:ext uri="{BB962C8B-B14F-4D97-AF65-F5344CB8AC3E}">
        <p14:creationId xmlns:p14="http://schemas.microsoft.com/office/powerpoint/2010/main" val="856942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51D916-9553-CFF9-4297-FA14B48CE34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45332B0-8711-E65B-5863-4E3B78096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38D893A-16BB-76BE-246C-045AEF661873}"/>
              </a:ext>
            </a:extLst>
          </p:cNvPr>
          <p:cNvSpPr>
            <a:spLocks noGrp="1"/>
          </p:cNvSpPr>
          <p:nvPr>
            <p:ph idx="1"/>
          </p:nvPr>
        </p:nvSpPr>
        <p:spPr>
          <a:xfrm>
            <a:off x="139309" y="1400182"/>
            <a:ext cx="8690365" cy="4243389"/>
          </a:xfrm>
        </p:spPr>
        <p:txBody>
          <a:bodyPr>
            <a:noAutofit/>
          </a:bodyPr>
          <a:lstStyle/>
          <a:p>
            <a:pPr algn="just">
              <a:lnSpc>
                <a:spcPts val="3600"/>
              </a:lnSpc>
              <a:spcAft>
                <a:spcPts val="600"/>
              </a:spcAft>
            </a:pPr>
            <a:r>
              <a:rPr lang="pt-BR" sz="2400" b="1">
                <a:effectLst/>
                <a:latin typeface="Arial" panose="020B0604020202020204" pitchFamily="34" charset="0"/>
                <a:ea typeface="Trebuchet MS" panose="020B0603020202020204" pitchFamily="34" charset="0"/>
                <a:cs typeface="Times New Roman" panose="02020603050405020304" pitchFamily="18" charset="0"/>
              </a:rPr>
              <a:t>Gênesis 19:17. </a:t>
            </a:r>
          </a:p>
          <a:p>
            <a:pPr algn="just">
              <a:lnSpc>
                <a:spcPts val="3600"/>
              </a:lnSpc>
              <a:spcAft>
                <a:spcPts val="600"/>
              </a:spcAft>
            </a:pPr>
            <a:r>
              <a:rPr lang="pt-BR" sz="2400" b="1">
                <a:effectLst/>
                <a:latin typeface="Arial" panose="020B0604020202020204" pitchFamily="34" charset="0"/>
                <a:ea typeface="Trebuchet MS" panose="020B0603020202020204" pitchFamily="34" charset="0"/>
                <a:cs typeface="Times New Roman" panose="02020603050405020304" pitchFamily="18" charset="0"/>
              </a:rPr>
              <a:t>A hesitação e a </a:t>
            </a:r>
            <a:r>
              <a:rPr lang="pt-BR" sz="2400" b="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 </a:t>
            </a:r>
            <a:r>
              <a:rPr lang="pt-BR" sz="2400" b="1">
                <a:effectLst/>
                <a:latin typeface="Arial" panose="020B0604020202020204" pitchFamily="34" charset="0"/>
                <a:ea typeface="Trebuchet MS" panose="020B0603020202020204" pitchFamily="34" charset="0"/>
                <a:cs typeface="Times New Roman" panose="02020603050405020304" pitchFamily="18" charset="0"/>
              </a:rPr>
              <a:t>seriam agora fatais. </a:t>
            </a:r>
          </a:p>
          <a:p>
            <a:pPr algn="just">
              <a:lnSpc>
                <a:spcPts val="3600"/>
              </a:lnSpc>
              <a:spcAft>
                <a:spcPts val="600"/>
              </a:spcAft>
            </a:pPr>
            <a:r>
              <a:rPr lang="pt-BR" sz="2400" b="1">
                <a:effectLst/>
                <a:latin typeface="Arial" panose="020B0604020202020204" pitchFamily="34" charset="0"/>
                <a:ea typeface="Trebuchet MS" panose="020B0603020202020204" pitchFamily="34" charset="0"/>
                <a:cs typeface="Times New Roman" panose="02020603050405020304" pitchFamily="18" charset="0"/>
              </a:rPr>
              <a:t>Lançar um </a:t>
            </a:r>
            <a:r>
              <a:rPr lang="pt-BR" sz="2400" b="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olhar</a:t>
            </a:r>
            <a:r>
              <a:rPr lang="pt-BR" sz="2400" b="1">
                <a:effectLst/>
                <a:latin typeface="Arial" panose="020B0604020202020204" pitchFamily="34" charset="0"/>
                <a:ea typeface="Trebuchet MS" panose="020B0603020202020204" pitchFamily="34" charset="0"/>
                <a:cs typeface="Times New Roman" panose="02020603050405020304" pitchFamily="18" charset="0"/>
              </a:rPr>
              <a:t> demorado à cidade amaldiçoada, </a:t>
            </a:r>
            <a:r>
              <a:rPr lang="pt-BR" sz="2400" b="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deter-se </a:t>
            </a:r>
            <a:r>
              <a:rPr lang="pt-BR" sz="2400" b="1">
                <a:effectLst/>
                <a:latin typeface="Arial" panose="020B0604020202020204" pitchFamily="34" charset="0"/>
                <a:ea typeface="Trebuchet MS" panose="020B0603020202020204" pitchFamily="34" charset="0"/>
                <a:cs typeface="Times New Roman" panose="02020603050405020304" pitchFamily="18" charset="0"/>
              </a:rPr>
              <a:t>por um instante, pela </a:t>
            </a:r>
            <a:r>
              <a:rPr lang="pt-BR" sz="2400" b="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tristeza</a:t>
            </a:r>
            <a:r>
              <a:rPr lang="pt-BR" sz="2400" b="1">
                <a:effectLst/>
                <a:latin typeface="Arial" panose="020B0604020202020204" pitchFamily="34" charset="0"/>
                <a:ea typeface="Trebuchet MS" panose="020B0603020202020204" pitchFamily="34" charset="0"/>
                <a:cs typeface="Times New Roman" panose="02020603050405020304" pitchFamily="18" charset="0"/>
              </a:rPr>
              <a:t> de deixar tão belo lar, ter-lhes-ia custado a vida. </a:t>
            </a:r>
          </a:p>
          <a:p>
            <a:pPr algn="just">
              <a:lnSpc>
                <a:spcPts val="3600"/>
              </a:lnSpc>
              <a:spcAft>
                <a:spcPts val="600"/>
              </a:spcAft>
            </a:pPr>
            <a:r>
              <a:rPr lang="pt-BR" sz="2400" b="1">
                <a:effectLst/>
                <a:latin typeface="Arial" panose="020B0604020202020204" pitchFamily="34" charset="0"/>
                <a:ea typeface="Trebuchet MS" panose="020B0603020202020204" pitchFamily="34" charset="0"/>
                <a:cs typeface="Times New Roman" panose="02020603050405020304" pitchFamily="18" charset="0"/>
              </a:rPr>
              <a:t>A tormenta do juízo divino estava apenas a esperar que estes pobres fugitivos pudessem escapulir.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1E404646-ECD7-86F7-5ED4-0B1C98D4258A}"/>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963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5B61-D03D-D424-4ADD-03AB7DA0AB25}"/>
            </a:ext>
          </a:extLst>
        </p:cNvPr>
        <p:cNvGrpSpPr/>
        <p:nvPr/>
      </p:nvGrpSpPr>
      <p:grpSpPr>
        <a:xfrm>
          <a:off x="0" y="0"/>
          <a:ext cx="0" cy="0"/>
          <a:chOff x="0" y="0"/>
          <a:chExt cx="0" cy="0"/>
        </a:xfrm>
      </p:grpSpPr>
      <p:pic>
        <p:nvPicPr>
          <p:cNvPr id="4" name="Imagem 3" descr="Imagem em branco e preto em cima de uma superfície de madeira&#10;&#10;Descrição gerada automaticamente com confiança baixa">
            <a:extLst>
              <a:ext uri="{FF2B5EF4-FFF2-40B4-BE49-F238E27FC236}">
                <a16:creationId xmlns:a16="http://schemas.microsoft.com/office/drawing/2014/main" id="{E2F020C6-D816-25B8-AEC5-36C5E4F21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A751132-2C4E-80A0-99E1-CC643B27E252}"/>
              </a:ext>
            </a:extLst>
          </p:cNvPr>
          <p:cNvSpPr/>
          <p:nvPr/>
        </p:nvSpPr>
        <p:spPr>
          <a:xfrm>
            <a:off x="0" y="624794"/>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19</a:t>
            </a:r>
          </a:p>
        </p:txBody>
      </p:sp>
    </p:spTree>
    <p:extLst>
      <p:ext uri="{BB962C8B-B14F-4D97-AF65-F5344CB8AC3E}">
        <p14:creationId xmlns:p14="http://schemas.microsoft.com/office/powerpoint/2010/main" val="3284625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9C826-983C-63A5-DB65-40474E012C45}"/>
            </a:ext>
          </a:extLst>
        </p:cNvPr>
        <p:cNvGrpSpPr/>
        <p:nvPr/>
      </p:nvGrpSpPr>
      <p:grpSpPr>
        <a:xfrm>
          <a:off x="0" y="0"/>
          <a:ext cx="0" cy="0"/>
          <a:chOff x="0" y="0"/>
          <a:chExt cx="0" cy="0"/>
        </a:xfrm>
      </p:grpSpPr>
      <p:pic>
        <p:nvPicPr>
          <p:cNvPr id="3" name="Imagem 2" descr="Casa com gramado e montanha ao fundo&#10;&#10;Descrição gerada automaticamente">
            <a:extLst>
              <a:ext uri="{FF2B5EF4-FFF2-40B4-BE49-F238E27FC236}">
                <a16:creationId xmlns:a16="http://schemas.microsoft.com/office/drawing/2014/main" id="{A195493A-723C-43F4-B356-9692AF585C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3BDF555D-76A3-8EBC-E417-8D3F04111AC1}"/>
              </a:ext>
            </a:extLst>
          </p:cNvPr>
          <p:cNvSpPr/>
          <p:nvPr/>
        </p:nvSpPr>
        <p:spPr>
          <a:xfrm>
            <a:off x="0" y="4943254"/>
            <a:ext cx="12192000" cy="1446550"/>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Pedido de Ló Revela </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Sua Minúscula Compreensão de Deus?</a:t>
            </a:r>
          </a:p>
        </p:txBody>
      </p:sp>
    </p:spTree>
    <p:extLst>
      <p:ext uri="{BB962C8B-B14F-4D97-AF65-F5344CB8AC3E}">
        <p14:creationId xmlns:p14="http://schemas.microsoft.com/office/powerpoint/2010/main" val="1058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DC08FD-2D89-585E-8484-5E69B72B132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4FCB9B7-B1E5-B1BD-491F-7C1940F40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0CD9884-FAFC-3F48-BEFE-682F5BD44754}"/>
              </a:ext>
            </a:extLst>
          </p:cNvPr>
          <p:cNvSpPr>
            <a:spLocks noGrp="1"/>
          </p:cNvSpPr>
          <p:nvPr>
            <p:ph idx="1"/>
          </p:nvPr>
        </p:nvSpPr>
        <p:spPr>
          <a:xfrm>
            <a:off x="139309" y="142874"/>
            <a:ext cx="8690365" cy="6715115"/>
          </a:xfrm>
        </p:spPr>
        <p:txBody>
          <a:bodyPr>
            <a:noAutofit/>
          </a:bodyPr>
          <a:lstStyle/>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Ló, confuso e aterrorizado, alegava que não podia fazer conforme lhe era exigido. Morando naquela ímpia cidade, em meio de incredulidade, sua fé 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enfraquecera.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Príncipe do Céu estava a seu lado, contudo rogava ele pela sua vida como se Deus, que manifestara tal cuidado e amor para com ele, não mais o guardasse. Deveria ter-se confiado inteiramente ao Mensageiro divino, entregando sua vontade e sua vida nas mãos do Senhor, sem duvidar ou discutir. Mas, semelhante a tantos outros, esforçou-se por fazer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por si! Gênesis 19:20.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3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Zoar ficava a poucos quilômetros de Sodoma e estava condenada à destruição. Mas Ló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pediu</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ela fosse poupada, e seu desejo foi atendido. Oh, quão grande é a misericórdia de Deus para com Suas erradias criaturas!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64E3D19B-B7D5-BCFA-72F9-F7E2A5B20D03}"/>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360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1D34D-BD4B-89DC-9327-EFCB572A77AF}"/>
            </a:ext>
          </a:extLst>
        </p:cNvPr>
        <p:cNvGrpSpPr/>
        <p:nvPr/>
      </p:nvGrpSpPr>
      <p:grpSpPr>
        <a:xfrm>
          <a:off x="0" y="0"/>
          <a:ext cx="0" cy="0"/>
          <a:chOff x="0" y="0"/>
          <a:chExt cx="0" cy="0"/>
        </a:xfrm>
      </p:grpSpPr>
      <p:pic>
        <p:nvPicPr>
          <p:cNvPr id="3" name="Imagem 2" descr="Foto em preto e branco de homem com rosto pintado&#10;&#10;Descrição gerada automaticamente com confiança média">
            <a:extLst>
              <a:ext uri="{FF2B5EF4-FFF2-40B4-BE49-F238E27FC236}">
                <a16:creationId xmlns:a16="http://schemas.microsoft.com/office/drawing/2014/main" id="{6EAC7A34-0E9A-785D-EBE6-6DD5F2874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761F4591-B4A4-A8C3-A23A-43ED8439228D}"/>
              </a:ext>
            </a:extLst>
          </p:cNvPr>
          <p:cNvSpPr/>
          <p:nvPr/>
        </p:nvSpPr>
        <p:spPr>
          <a:xfrm>
            <a:off x="8115292" y="2685825"/>
            <a:ext cx="3862387" cy="2308324"/>
          </a:xfrm>
          <a:prstGeom prst="rect">
            <a:avLst/>
          </a:prstGeom>
          <a:noFill/>
        </p:spPr>
        <p:txBody>
          <a:bodyPr wrap="square">
            <a:spAutoFit/>
          </a:bodyPr>
          <a:lstStyle/>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a Esposa de Ló Tornou-se Uma Estátua </a:t>
            </a:r>
          </a:p>
          <a:p>
            <a:pPr algn="ctr" eaLnBrk="1" hangingPunct="1">
              <a:defRPr/>
            </a:pPr>
            <a:r>
              <a:rPr lang="pt-BR" sz="36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 Sal?</a:t>
            </a:r>
          </a:p>
        </p:txBody>
      </p:sp>
    </p:spTree>
    <p:extLst>
      <p:ext uri="{BB962C8B-B14F-4D97-AF65-F5344CB8AC3E}">
        <p14:creationId xmlns:p14="http://schemas.microsoft.com/office/powerpoint/2010/main" val="516013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34A21D-FF65-B940-FA1B-8158C64B3D6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A6A88F-7A0D-ABA7-705F-B5D367D246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FDB6A824-C7CF-9B2D-C392-3EC7D41B1DBB}"/>
              </a:ext>
            </a:extLst>
          </p:cNvPr>
          <p:cNvSpPr>
            <a:spLocks noGrp="1"/>
          </p:cNvSpPr>
          <p:nvPr>
            <p:ph idx="1"/>
          </p:nvPr>
        </p:nvSpPr>
        <p:spPr>
          <a:xfrm>
            <a:off x="139309" y="114298"/>
            <a:ext cx="8690365" cy="6672267"/>
          </a:xfrm>
        </p:spPr>
        <p:txBody>
          <a:bodyPr>
            <a:noAutofit/>
          </a:bodyPr>
          <a:lstStyle/>
          <a:p>
            <a:pPr algn="just">
              <a:lnSpc>
                <a:spcPts val="3400"/>
              </a:lnSpc>
              <a:spcAft>
                <a:spcPts val="600"/>
              </a:spcAft>
            </a:pPr>
            <a:r>
              <a:rPr lang="pt-BR" sz="2400" b="1" dirty="0">
                <a:latin typeface="Arial" panose="020B0604020202020204" pitchFamily="34" charset="0"/>
                <a:ea typeface="Trebuchet MS" panose="020B0603020202020204" pitchFamily="34" charset="0"/>
                <a:cs typeface="Times New Roman" panose="02020603050405020304" pitchFamily="18" charset="0"/>
              </a:rPr>
              <a:t>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hesitação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demora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dele fizeram com que ela considerasse levianamente a advertência divina.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Seu corpo estava sobre a planície mas o coração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apegava-se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Sodoma, e com ela pereceu.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solidFill>
                  <a:srgbClr val="FF0000"/>
                </a:solidFill>
                <a:effectLst/>
                <a:latin typeface="Arial" panose="020B0604020202020204" pitchFamily="34" charset="0"/>
                <a:ea typeface="Trebuchet MS" panose="020B0603020202020204" pitchFamily="34" charset="0"/>
              </a:rPr>
              <a:t>Rebelara-se </a:t>
            </a:r>
            <a:r>
              <a:rPr lang="pt-BR" sz="2400" b="1" dirty="0">
                <a:effectLst/>
                <a:latin typeface="Arial" panose="020B0604020202020204" pitchFamily="34" charset="0"/>
                <a:ea typeface="Trebuchet MS" panose="020B0603020202020204" pitchFamily="34" charset="0"/>
              </a:rPr>
              <a:t>contra Deus porque Seus juízos envolviam na ruína as posses e os filhos. Posto que tão grandemente favorecida entendeu que era tratada </a:t>
            </a:r>
            <a:r>
              <a:rPr lang="pt-BR" sz="2400" b="1" dirty="0">
                <a:solidFill>
                  <a:srgbClr val="FF0000"/>
                </a:solidFill>
                <a:effectLst/>
                <a:latin typeface="Arial" panose="020B0604020202020204" pitchFamily="34" charset="0"/>
                <a:ea typeface="Trebuchet MS" panose="020B0603020202020204" pitchFamily="34" charset="0"/>
              </a:rPr>
              <a:t>severamente,</a:t>
            </a:r>
            <a:r>
              <a:rPr lang="pt-BR" sz="2400" b="1" dirty="0">
                <a:effectLst/>
                <a:latin typeface="Arial" panose="020B0604020202020204" pitchFamily="34" charset="0"/>
                <a:ea typeface="Trebuchet MS" panose="020B0603020202020204" pitchFamily="34" charset="0"/>
              </a:rPr>
              <a:t> porque a riqueza que tinha levado anos para acumular devia ser deixada para a destruição. Em vez de aceitar com gratidão o livramento, </a:t>
            </a:r>
            <a:r>
              <a:rPr lang="pt-BR" sz="2400" b="1" dirty="0">
                <a:solidFill>
                  <a:srgbClr val="FF0000"/>
                </a:solidFill>
                <a:effectLst/>
                <a:latin typeface="Arial" panose="020B0604020202020204" pitchFamily="34" charset="0"/>
                <a:ea typeface="Trebuchet MS" panose="020B0603020202020204" pitchFamily="34" charset="0"/>
              </a:rPr>
              <a:t>presunçosamente</a:t>
            </a:r>
            <a:r>
              <a:rPr lang="pt-BR" sz="2400" b="1" dirty="0">
                <a:effectLst/>
                <a:latin typeface="Arial" panose="020B0604020202020204" pitchFamily="34" charset="0"/>
                <a:ea typeface="Trebuchet MS" panose="020B0603020202020204" pitchFamily="34" charset="0"/>
              </a:rPr>
              <a:t> olhou para trás, desejando a vida daqueles que haviam rejeitado a advertência divina. Seu pecado mostrou ser ela </a:t>
            </a:r>
            <a:r>
              <a:rPr lang="pt-BR" sz="2400" b="1" dirty="0">
                <a:solidFill>
                  <a:srgbClr val="FF0000"/>
                </a:solidFill>
                <a:effectLst/>
                <a:latin typeface="Arial" panose="020B0604020202020204" pitchFamily="34" charset="0"/>
                <a:ea typeface="Trebuchet MS" panose="020B0603020202020204" pitchFamily="34" charset="0"/>
              </a:rPr>
              <a:t>indigna</a:t>
            </a:r>
            <a:r>
              <a:rPr lang="pt-BR" sz="2400" b="1" dirty="0">
                <a:effectLst/>
                <a:latin typeface="Arial" panose="020B0604020202020204" pitchFamily="34" charset="0"/>
                <a:ea typeface="Trebuchet MS" panose="020B0603020202020204" pitchFamily="34" charset="0"/>
              </a:rPr>
              <a:t> da vida, por cuja preservação tão pouca gratidão sentira. </a:t>
            </a:r>
            <a:endParaRPr lang="pt-BR" sz="40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5928E57B-2C12-6305-49E3-2E1B123E72B7}"/>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86892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7B5C7-43F6-B4E7-3AB0-8587DA1D08DD}"/>
            </a:ext>
          </a:extLst>
        </p:cNvPr>
        <p:cNvGrpSpPr/>
        <p:nvPr/>
      </p:nvGrpSpPr>
      <p:grpSpPr>
        <a:xfrm>
          <a:off x="0" y="0"/>
          <a:ext cx="0" cy="0"/>
          <a:chOff x="0" y="0"/>
          <a:chExt cx="0" cy="0"/>
        </a:xfrm>
      </p:grpSpPr>
      <p:pic>
        <p:nvPicPr>
          <p:cNvPr id="3" name="Imagem 2" descr="Cidade com prédios e água ao fundo&#10;&#10;Descrição gerada automaticamente">
            <a:extLst>
              <a:ext uri="{FF2B5EF4-FFF2-40B4-BE49-F238E27FC236}">
                <a16:creationId xmlns:a16="http://schemas.microsoft.com/office/drawing/2014/main" id="{D7458A67-1993-CB63-BECC-D2EDBB463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38B4BB75-2C7C-6667-7A03-9DEE54FAF99C}"/>
              </a:ext>
            </a:extLst>
          </p:cNvPr>
          <p:cNvSpPr/>
          <p:nvPr/>
        </p:nvSpPr>
        <p:spPr>
          <a:xfrm>
            <a:off x="0" y="542903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Foi a Destruição de Sodoma?</a:t>
            </a:r>
          </a:p>
        </p:txBody>
      </p:sp>
    </p:spTree>
    <p:extLst>
      <p:ext uri="{BB962C8B-B14F-4D97-AF65-F5344CB8AC3E}">
        <p14:creationId xmlns:p14="http://schemas.microsoft.com/office/powerpoint/2010/main" val="2711523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6E0851-2802-2BE0-9143-1617E367A76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AA04E2-C00A-0D30-FA87-2DC781B5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F4D78B4-7ABA-9933-0623-51C6341A5AAB}"/>
              </a:ext>
            </a:extLst>
          </p:cNvPr>
          <p:cNvSpPr>
            <a:spLocks noGrp="1"/>
          </p:cNvSpPr>
          <p:nvPr>
            <p:ph idx="1"/>
          </p:nvPr>
        </p:nvSpPr>
        <p:spPr>
          <a:xfrm>
            <a:off x="139309" y="85722"/>
            <a:ext cx="8690365" cy="6715115"/>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“Saía o Sol sobre a terra. Começou a agitação da vida ativa nas ruas; homens seguiam seus vários caminhos, preocupados com os negócios ou os prazeres do dia.</a:t>
            </a: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Súbita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inesperadamente,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como se fora o estrondo de um trovão provindo de um céu sem nuvens, desencadeou a tempestade. O Senhor fez chover do Céu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enxofre e fogo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sobre as cidades e a fértil planície; seus palácios e templos, custosas habitações, jardins e vinhedos, e as multidões tudo foi consumido. O fumo da conflagração subia como o fumo de uma grande fornalha. E o belo vale de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Sidim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tornou-se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desolação,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um lugar que nunca mais seria construído ou habitado — testemunha a todas as gerações da certeza dos juízos de Deus sobre os transgressores.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E368CDFE-EFFE-2193-06D0-F31EA97D6FA4}"/>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19485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AC4ED-4FD6-F6FC-7CC2-BAF64645F684}"/>
            </a:ext>
          </a:extLst>
        </p:cNvPr>
        <p:cNvGrpSpPr/>
        <p:nvPr/>
      </p:nvGrpSpPr>
      <p:grpSpPr>
        <a:xfrm>
          <a:off x="0" y="0"/>
          <a:ext cx="0" cy="0"/>
          <a:chOff x="0" y="0"/>
          <a:chExt cx="0" cy="0"/>
        </a:xfrm>
      </p:grpSpPr>
      <p:pic>
        <p:nvPicPr>
          <p:cNvPr id="3" name="Imagem 2" descr="Mulher posando para foto&#10;&#10;Descrição gerada automaticamente">
            <a:extLst>
              <a:ext uri="{FF2B5EF4-FFF2-40B4-BE49-F238E27FC236}">
                <a16:creationId xmlns:a16="http://schemas.microsoft.com/office/drawing/2014/main" id="{89F6B354-4C92-5675-FA4F-E5BD893A9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E0772F20-FEAC-BE49-E7DE-D2A4C7AE220B}"/>
              </a:ext>
            </a:extLst>
          </p:cNvPr>
          <p:cNvSpPr/>
          <p:nvPr/>
        </p:nvSpPr>
        <p:spPr>
          <a:xfrm>
            <a:off x="0" y="5429031"/>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Aprendemos com o Exemplo de Sodoma?</a:t>
            </a:r>
          </a:p>
        </p:txBody>
      </p:sp>
    </p:spTree>
    <p:extLst>
      <p:ext uri="{BB962C8B-B14F-4D97-AF65-F5344CB8AC3E}">
        <p14:creationId xmlns:p14="http://schemas.microsoft.com/office/powerpoint/2010/main" val="40258406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A833A9-05F1-C7DD-985F-DA9C461998D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C050F9-E470-6BEC-60C5-F92BD07DD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9F71E81-65C1-106B-0D36-AC82BA48AFC3}"/>
              </a:ext>
            </a:extLst>
          </p:cNvPr>
          <p:cNvSpPr>
            <a:spLocks noGrp="1"/>
          </p:cNvSpPr>
          <p:nvPr>
            <p:ph idx="1"/>
          </p:nvPr>
        </p:nvSpPr>
        <p:spPr>
          <a:xfrm>
            <a:off x="139309" y="142876"/>
            <a:ext cx="8690365" cy="6615114"/>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ao mesmo tempo em que a misericórdia de Deus suporta longamente o transgressor, há um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limite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além do qual os homens não podem ir no pecado. Quando é atingido aquele limite, inicia-se o ministério 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juízo.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Aqueles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ouvem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convite do evangelho chamando os pecadores ao arrependimento, e não o atendem, são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mais culpados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perante Deus do que o foram os moradores do vale de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Sidim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ainda maior pecado é o daqueles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professam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conhecer a Deus e guardar os Seus mandamentos, e contudo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negam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 Cristo em seu caráter e vida diária. </a:t>
            </a:r>
          </a:p>
          <a:p>
            <a:pPr algn="just">
              <a:lnSpc>
                <a:spcPts val="3400"/>
              </a:lnSpc>
              <a:spcAft>
                <a:spcPts val="600"/>
              </a:spcAft>
            </a:pPr>
            <a:r>
              <a:rPr lang="pt-BR" sz="2400" b="1" dirty="0">
                <a:latin typeface="Arial" panose="020B0604020202020204" pitchFamily="34" charset="0"/>
                <a:ea typeface="Trebuchet MS" panose="020B0603020202020204" pitchFamily="34" charset="0"/>
                <a:cs typeface="Times New Roman" panose="02020603050405020304" pitchFamily="18" charset="0"/>
              </a:rPr>
              <a:t>É</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um aviso solene, não simplesmente para os que são culpados de pecado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declarado,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mas a todos que têm em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pouca conta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luz e privilégios enviados pelo Céu.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10A989B2-510E-4A7C-BFE6-AFF3F3A6780F}"/>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94778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F57B78-28A8-5E58-11A7-C51C7DD55BB8}"/>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D240781-5D2E-F909-CE88-725245B922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CBC55D0-472F-C910-9222-4F010429875D}"/>
              </a:ext>
            </a:extLst>
          </p:cNvPr>
          <p:cNvSpPr>
            <a:spLocks noGrp="1"/>
          </p:cNvSpPr>
          <p:nvPr>
            <p:ph idx="1"/>
          </p:nvPr>
        </p:nvSpPr>
        <p:spPr>
          <a:xfrm>
            <a:off x="139309" y="585792"/>
            <a:ext cx="8690365" cy="5943601"/>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Haverá menos rigor no dia do Juízo para as cidades da planície do que para aqueles que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conheceram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 amor de Cristo, e, contudo, se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desviaram</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à escolha dos prazeres de um mundo de pecado.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Vós que estais a desdenhar os oferecimentos da misericórdia, pensai nos inúmeros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registros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que contra vós se acumulam nos livros do Céu: pois há um relatório feito das impiedades das nações, das famílias, dos indivíduos. Tempo virá em que a conta se completará, em que se fez a decisão da alma, em que se fixou o destino do homem pela sua própria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escolha.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Dar-se-á então o sinal para ser executado o juízo.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13BC0B5A-4DB2-D771-5844-59F48DCB5B16}"/>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50739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E0750-3914-D1BC-9A9B-FDD007B7AB34}"/>
            </a:ext>
          </a:extLst>
        </p:cNvPr>
        <p:cNvGrpSpPr/>
        <p:nvPr/>
      </p:nvGrpSpPr>
      <p:grpSpPr>
        <a:xfrm>
          <a:off x="0" y="0"/>
          <a:ext cx="0" cy="0"/>
          <a:chOff x="0" y="0"/>
          <a:chExt cx="0" cy="0"/>
        </a:xfrm>
      </p:grpSpPr>
      <p:pic>
        <p:nvPicPr>
          <p:cNvPr id="3" name="Imagem 2" descr="Torre com por do sol ao fundo&#10;&#10;Descrição gerada automaticamente com confiança média">
            <a:extLst>
              <a:ext uri="{FF2B5EF4-FFF2-40B4-BE49-F238E27FC236}">
                <a16:creationId xmlns:a16="http://schemas.microsoft.com/office/drawing/2014/main" id="{37D3EE72-E10B-322D-3F2B-906097391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B79C542E-548A-0D9F-C7A6-5BEFBBC285C7}"/>
              </a:ext>
            </a:extLst>
          </p:cNvPr>
          <p:cNvSpPr/>
          <p:nvPr/>
        </p:nvSpPr>
        <p:spPr>
          <a:xfrm>
            <a:off x="0" y="471253"/>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Pecados de Sodoma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se Praticam Hoje no Mundo Religioso?</a:t>
            </a:r>
          </a:p>
        </p:txBody>
      </p:sp>
    </p:spTree>
    <p:extLst>
      <p:ext uri="{BB962C8B-B14F-4D97-AF65-F5344CB8AC3E}">
        <p14:creationId xmlns:p14="http://schemas.microsoft.com/office/powerpoint/2010/main" val="360264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CCB7A-AC35-D76E-8A5A-CF84E46D3902}"/>
            </a:ext>
          </a:extLst>
        </p:cNvPr>
        <p:cNvGrpSpPr/>
        <p:nvPr/>
      </p:nvGrpSpPr>
      <p:grpSpPr>
        <a:xfrm>
          <a:off x="0" y="0"/>
          <a:ext cx="0" cy="0"/>
          <a:chOff x="0" y="0"/>
          <a:chExt cx="0" cy="0"/>
        </a:xfrm>
      </p:grpSpPr>
      <p:pic>
        <p:nvPicPr>
          <p:cNvPr id="3" name="Imagem 2" descr="Barco na água com cidade ao fundo&#10;&#10;Descrição gerada automaticamente com confiança média">
            <a:extLst>
              <a:ext uri="{FF2B5EF4-FFF2-40B4-BE49-F238E27FC236}">
                <a16:creationId xmlns:a16="http://schemas.microsoft.com/office/drawing/2014/main" id="{0C0C3F90-8413-676D-A576-D2E6392E8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80A9F6E0-A5D3-838C-5712-6982C41E4A8A}"/>
              </a:ext>
            </a:extLst>
          </p:cNvPr>
          <p:cNvSpPr/>
          <p:nvPr/>
        </p:nvSpPr>
        <p:spPr>
          <a:xfrm>
            <a:off x="0" y="42840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Quão Bela e Próspera era Sodoma?</a:t>
            </a:r>
          </a:p>
        </p:txBody>
      </p:sp>
    </p:spTree>
    <p:extLst>
      <p:ext uri="{BB962C8B-B14F-4D97-AF65-F5344CB8AC3E}">
        <p14:creationId xmlns:p14="http://schemas.microsoft.com/office/powerpoint/2010/main" val="3579515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99414E-6766-2997-2D2C-90A3554CB9A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32B77D-24DE-FE05-FB00-29290D4882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1A14DD8A-2FF9-250A-3C1B-A1CFBBA9F7E9}"/>
              </a:ext>
            </a:extLst>
          </p:cNvPr>
          <p:cNvSpPr>
            <a:spLocks noGrp="1"/>
          </p:cNvSpPr>
          <p:nvPr>
            <p:ph idx="1"/>
          </p:nvPr>
        </p:nvSpPr>
        <p:spPr>
          <a:xfrm>
            <a:off x="139309" y="628658"/>
            <a:ext cx="8690365" cy="6043612"/>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multidão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anula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lei de Jeová, “ensinando doutrinas que são preceitos de homens”. Mateus 15:9.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a:t>
            </a:r>
            <a:r>
              <a:rPr lang="pt-BR" sz="2400" b="1" dirty="0">
                <a:solidFill>
                  <a:srgbClr val="000000"/>
                </a:solidFill>
                <a:effectLst/>
                <a:latin typeface="Arial" panose="020B0604020202020204" pitchFamily="34" charset="0"/>
                <a:ea typeface="Trebuchet MS" panose="020B0603020202020204" pitchFamily="34" charset="0"/>
                <a:cs typeface="Times New Roman" panose="02020603050405020304" pitchFamily="18" charset="0"/>
              </a:rPr>
              <a:t> incredulidade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prevalece em muitas das igrejas de nosso país;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incredulidade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vestida no traje do cristianismo, ao mesmo tempo em que se acha a solapar a fé na Bíblia como revelação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devoção fervorosa e a piedade vital deram lugar ao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formalismo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oco.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Como consequência prevalecem a apostasia e o sensualismo. Cristo declarou: Lucas 17:28-30. Lucas 21:34-36.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8900E108-C6FD-1C6F-C370-7CCDD31B74C5}"/>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730458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40AFA-3D9A-57E3-C9EB-99FE1E732D68}"/>
            </a:ext>
          </a:extLst>
        </p:cNvPr>
        <p:cNvGrpSpPr/>
        <p:nvPr/>
      </p:nvGrpSpPr>
      <p:grpSpPr>
        <a:xfrm>
          <a:off x="0" y="0"/>
          <a:ext cx="0" cy="0"/>
          <a:chOff x="0" y="0"/>
          <a:chExt cx="0" cy="0"/>
        </a:xfrm>
      </p:grpSpPr>
      <p:pic>
        <p:nvPicPr>
          <p:cNvPr id="3" name="Imagem 2" descr="Homem sentado no chão&#10;&#10;Descrição gerada automaticamente com confiança baixa">
            <a:extLst>
              <a:ext uri="{FF2B5EF4-FFF2-40B4-BE49-F238E27FC236}">
                <a16:creationId xmlns:a16="http://schemas.microsoft.com/office/drawing/2014/main" id="{C9C7D211-D112-C217-912C-A6F727DC9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9C8946E-EF25-12D5-4197-1A904C7E7221}"/>
              </a:ext>
            </a:extLst>
          </p:cNvPr>
          <p:cNvSpPr/>
          <p:nvPr/>
        </p:nvSpPr>
        <p:spPr>
          <a:xfrm>
            <a:off x="7543800" y="1843950"/>
            <a:ext cx="4190995" cy="317009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Deus Provê e Espera de Nós Antes de Destruir o Mundo?</a:t>
            </a:r>
          </a:p>
        </p:txBody>
      </p:sp>
    </p:spTree>
    <p:extLst>
      <p:ext uri="{BB962C8B-B14F-4D97-AF65-F5344CB8AC3E}">
        <p14:creationId xmlns:p14="http://schemas.microsoft.com/office/powerpoint/2010/main" val="1644266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971B01-AFDC-E7DA-022F-7B6181D7A20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7C52A45-1F20-648A-2616-675F6D117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7AE36A8-5F27-3AAD-2FF5-324803983E29}"/>
              </a:ext>
            </a:extLst>
          </p:cNvPr>
          <p:cNvSpPr>
            <a:spLocks noGrp="1"/>
          </p:cNvSpPr>
          <p:nvPr>
            <p:ph idx="1"/>
          </p:nvPr>
        </p:nvSpPr>
        <p:spPr>
          <a:xfrm>
            <a:off x="139309" y="71436"/>
            <a:ext cx="8690365" cy="66151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Houve uma saída, uma decidida separação dos ímpios,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escapada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para salvar a vida. Assim foi nos dias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Noé;</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assim nos dias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Ló;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assim aconteceu com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discípulos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antes da destruição de Jerusalém; e assim será nos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últimos dias.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novo se ouve a voz de Deus em uma mensagem de advertência, mandando Seu povo separar-se da iniquidade que prevalece.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O estado de corrupção e apostasia que nos últimos dias existiria no mundo religioso, foi apresentado ao profeta João - Apocalipse 17:18. Apocalipse 18:4. Como nos dias de Noé e Ló, tem de haver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separação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distinta do pecado e pecadores. Não pode haver transigência entre Deus e o mundo, nem um retrocesso para se conseguirem tesouros terrestres. Mateus 6:24.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EBE9C9D9-FBF4-F4CE-491D-54E29BEE91CE}"/>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08922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50805-D400-0BB1-AD1F-5681B453B668}"/>
            </a:ext>
          </a:extLst>
        </p:cNvPr>
        <p:cNvGrpSpPr/>
        <p:nvPr/>
      </p:nvGrpSpPr>
      <p:grpSpPr>
        <a:xfrm>
          <a:off x="0" y="0"/>
          <a:ext cx="0" cy="0"/>
          <a:chOff x="0" y="0"/>
          <a:chExt cx="0" cy="0"/>
        </a:xfrm>
      </p:grpSpPr>
      <p:pic>
        <p:nvPicPr>
          <p:cNvPr id="3" name="Imagem 2" descr="Mulher de óculos posando para foto&#10;&#10;Descrição gerada automaticamente">
            <a:extLst>
              <a:ext uri="{FF2B5EF4-FFF2-40B4-BE49-F238E27FC236}">
                <a16:creationId xmlns:a16="http://schemas.microsoft.com/office/drawing/2014/main" id="{D85AE555-6784-354D-7BDF-0C9E01E68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AA0C9000-3B75-318F-78D7-C7B35F75D902}"/>
              </a:ext>
            </a:extLst>
          </p:cNvPr>
          <p:cNvSpPr/>
          <p:nvPr/>
        </p:nvSpPr>
        <p:spPr>
          <a:xfrm>
            <a:off x="442912" y="2459504"/>
            <a:ext cx="4914900"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as Filhas de Ló Levaram de Sodoma?</a:t>
            </a:r>
          </a:p>
        </p:txBody>
      </p:sp>
    </p:spTree>
    <p:extLst>
      <p:ext uri="{BB962C8B-B14F-4D97-AF65-F5344CB8AC3E}">
        <p14:creationId xmlns:p14="http://schemas.microsoft.com/office/powerpoint/2010/main" val="1547421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DA030E-BCA6-39E6-8671-1E74296C996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A5D9BC1-582F-B612-E1BB-6A26E3C4CC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87F89D8-D9F9-BD22-6E5D-8F5949466DD7}"/>
              </a:ext>
            </a:extLst>
          </p:cNvPr>
          <p:cNvSpPr>
            <a:spLocks noGrp="1"/>
          </p:cNvSpPr>
          <p:nvPr>
            <p:ph idx="1"/>
          </p:nvPr>
        </p:nvSpPr>
        <p:spPr>
          <a:xfrm>
            <a:off x="139309" y="100012"/>
            <a:ext cx="8690365" cy="66151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Apenas pouco tempo habitou Ló em Zoar. A iniquidade prevalecia ali como em Sodoma, e ele temeu ficar pelo receio de ser destruída a cidade. Não muito tempo depois Zoar foi consumida. Ló habitou em uma caverna,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despojado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de tudo aquilo por cujo amor ousara sujeitar sua família às influências de uma cidade ímpia.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Mas a maldição de Sodoma seguiu-o mesmo ali. A conduta pecaminosa de suas filhas foi o resultado das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más associações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naquele vil lugar. A corrupção moral do mesmo se entretecera de tal maneira com o caráter delas que não podiam discernir entre o bem e o mal. A única posteridade de Ló,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os moabitas e </a:t>
            </a:r>
            <a:r>
              <a:rPr lang="pt-BR" sz="24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amonitas</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foram tribos vis, idólatras, rebeldes a Deus, e inimigos de Seu povo.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A4962AE6-DA04-6933-87CB-4CE4765E8F7E}"/>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62523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03E60-6385-EA27-112E-30316D15DAF8}"/>
            </a:ext>
          </a:extLst>
        </p:cNvPr>
        <p:cNvGrpSpPr/>
        <p:nvPr/>
      </p:nvGrpSpPr>
      <p:grpSpPr>
        <a:xfrm>
          <a:off x="0" y="0"/>
          <a:ext cx="0" cy="0"/>
          <a:chOff x="0" y="0"/>
          <a:chExt cx="0" cy="0"/>
        </a:xfrm>
      </p:grpSpPr>
      <p:pic>
        <p:nvPicPr>
          <p:cNvPr id="3" name="Imagem 2" descr="Homem de terno e gravata&#10;&#10;Descrição gerada automaticamente">
            <a:extLst>
              <a:ext uri="{FF2B5EF4-FFF2-40B4-BE49-F238E27FC236}">
                <a16:creationId xmlns:a16="http://schemas.microsoft.com/office/drawing/2014/main" id="{3558412E-FF6F-F90A-AE56-C2A32DAB7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93196EB6-9615-4A31-1B80-642AE38595F7}"/>
              </a:ext>
            </a:extLst>
          </p:cNvPr>
          <p:cNvSpPr/>
          <p:nvPr/>
        </p:nvSpPr>
        <p:spPr>
          <a:xfrm>
            <a:off x="8401050" y="2151727"/>
            <a:ext cx="3690937" cy="2554545"/>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Ló Perdeu em Priorizar a Riqueza?</a:t>
            </a:r>
          </a:p>
        </p:txBody>
      </p:sp>
    </p:spTree>
    <p:extLst>
      <p:ext uri="{BB962C8B-B14F-4D97-AF65-F5344CB8AC3E}">
        <p14:creationId xmlns:p14="http://schemas.microsoft.com/office/powerpoint/2010/main" val="477942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88C1B3-E0A6-2C6B-482C-EE9C540C778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7770F5D-99E3-E24A-940F-5A7E3F98A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33F4294E-73A2-F111-C1D1-C4E3397DAB24}"/>
              </a:ext>
            </a:extLst>
          </p:cNvPr>
          <p:cNvSpPr>
            <a:spLocks noGrp="1"/>
          </p:cNvSpPr>
          <p:nvPr>
            <p:ph idx="1"/>
          </p:nvPr>
        </p:nvSpPr>
        <p:spPr>
          <a:xfrm>
            <a:off x="139309" y="114300"/>
            <a:ext cx="8690365" cy="6615114"/>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Ló escolhera Sodoma para seu prazer e proveito. Deixando o altar de Abraão e seu sacrifício diário ao Deus vivo, permitira a seus filhos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misturar-se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 um povo corrupto e idólatra.</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Foi finalmente salvo como “um tição tirado do fogo” (Zacarias 3:2), despojado, contudo, de suas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posses,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privado da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esposa e filhos,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habitando em cavernas, como os animais selvagens, coberto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infâmia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em sua velhice; e deu ao mundo, não uma raça de homens justos, mas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duas nações idólatras,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inimizade com Deus e a guerrear contra o Seu povo, até que, enchendo-se sua taça de iniquidade, foram destinadas à destruição. Provérbios 23:4. Provérbios 15:27. 1 Timóteo 6:9.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5BFCAC96-93A6-4CAF-9F0F-F2454D15DE00}"/>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72409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0A3B4-5DD7-1CB2-B52B-5C3AAA0236AB}"/>
            </a:ext>
          </a:extLst>
        </p:cNvPr>
        <p:cNvGrpSpPr/>
        <p:nvPr/>
      </p:nvGrpSpPr>
      <p:grpSpPr>
        <a:xfrm>
          <a:off x="0" y="0"/>
          <a:ext cx="0" cy="0"/>
          <a:chOff x="0" y="0"/>
          <a:chExt cx="0" cy="0"/>
        </a:xfrm>
      </p:grpSpPr>
      <p:pic>
        <p:nvPicPr>
          <p:cNvPr id="3" name="Imagem 2" descr="Casa com jardim na frente&#10;&#10;Descrição gerada automaticamente">
            <a:extLst>
              <a:ext uri="{FF2B5EF4-FFF2-40B4-BE49-F238E27FC236}">
                <a16:creationId xmlns:a16="http://schemas.microsoft.com/office/drawing/2014/main" id="{4D448740-7060-F21A-C3E0-68A9DE611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492CC0C1-8217-7224-FA23-E0F0B9CC6FDD}"/>
              </a:ext>
            </a:extLst>
          </p:cNvPr>
          <p:cNvSpPr/>
          <p:nvPr/>
        </p:nvSpPr>
        <p:spPr>
          <a:xfrm>
            <a:off x="0" y="5300450"/>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Quais os Critérios Para Escolhermos o Local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Onde Moraremos com Nossa Família?</a:t>
            </a:r>
          </a:p>
        </p:txBody>
      </p:sp>
    </p:spTree>
    <p:extLst>
      <p:ext uri="{BB962C8B-B14F-4D97-AF65-F5344CB8AC3E}">
        <p14:creationId xmlns:p14="http://schemas.microsoft.com/office/powerpoint/2010/main" val="3781877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228B0D-F852-88E0-BF04-A6AA18A21810}"/>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5BAD8FE-68B9-04AE-95FF-5CC4E0340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A2C90946-EA58-8B49-799D-D8B6A8C533BB}"/>
              </a:ext>
            </a:extLst>
          </p:cNvPr>
          <p:cNvSpPr>
            <a:spLocks noGrp="1"/>
          </p:cNvSpPr>
          <p:nvPr>
            <p:ph idx="1"/>
          </p:nvPr>
        </p:nvSpPr>
        <p:spPr>
          <a:xfrm>
            <a:off x="139309" y="128588"/>
            <a:ext cx="8690365" cy="6615114"/>
          </a:xfrm>
        </p:spPr>
        <p:txBody>
          <a:bodyPr>
            <a:noAutofit/>
          </a:bodyPr>
          <a:lstStyle/>
          <a:p>
            <a:pPr algn="just">
              <a:lnSpc>
                <a:spcPts val="32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influências corruptoras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redor dele tiveram efeito sobre sua fé, e a relação de seus filhos para com os habitantes de Sodoma os ligaram em interesses.</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atmosfera de moralidade frouxa,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de incredulidade, de indiferença às coisas religiosas, tem uma tendência para contrariar a influência dos pais. Exemplos de rebelião contra a autoridade paternal, e divina, estão sempre diante dos jovens; muitos fazem amizades com ateus e incrédulos, e lançam sua sorte com os inimigos de Deus.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Ao escolhermos uma residência, Deus quer que consideremos antes de tudo 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influências morais e religiosas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nos rodearão, a nós e a nossas famílias. Não devemos expor-nos desnecessariamente a influências desfavoráveis à formação de caráter cristão.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8FF279ED-7EAA-8A31-AAE9-FA13B602522C}"/>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30402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4A3D8-516A-365F-CB46-28D3BD25F8E6}"/>
            </a:ext>
          </a:extLst>
        </p:cNvPr>
        <p:cNvGrpSpPr/>
        <p:nvPr/>
      </p:nvGrpSpPr>
      <p:grpSpPr>
        <a:xfrm>
          <a:off x="0" y="0"/>
          <a:ext cx="0" cy="0"/>
          <a:chOff x="0" y="0"/>
          <a:chExt cx="0" cy="0"/>
        </a:xfrm>
      </p:grpSpPr>
      <p:pic>
        <p:nvPicPr>
          <p:cNvPr id="3" name="Imagem 2" descr="Homem de barba e cabelos longos&#10;&#10;Descrição gerada automaticamente">
            <a:extLst>
              <a:ext uri="{FF2B5EF4-FFF2-40B4-BE49-F238E27FC236}">
                <a16:creationId xmlns:a16="http://schemas.microsoft.com/office/drawing/2014/main" id="{50E112E9-14AD-3EE2-9945-0E46E7442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C99FD00D-57C2-5FEC-8C75-7A9235ACEF11}"/>
              </a:ext>
            </a:extLst>
          </p:cNvPr>
          <p:cNvSpPr/>
          <p:nvPr/>
        </p:nvSpPr>
        <p:spPr>
          <a:xfrm>
            <a:off x="0" y="5071834"/>
            <a:ext cx="12192000" cy="1323439"/>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Que Princípio Espiritual </a:t>
            </a:r>
          </a:p>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Salvou Abraão do Mesmo Fim de Ló?</a:t>
            </a:r>
          </a:p>
        </p:txBody>
      </p:sp>
    </p:spTree>
    <p:extLst>
      <p:ext uri="{BB962C8B-B14F-4D97-AF65-F5344CB8AC3E}">
        <p14:creationId xmlns:p14="http://schemas.microsoft.com/office/powerpoint/2010/main" val="333334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C3F39A52-9BFF-21C8-E67F-F27B6F020CBE}"/>
              </a:ext>
            </a:extLst>
          </p:cNvPr>
          <p:cNvSpPr>
            <a:spLocks noGrp="1"/>
          </p:cNvSpPr>
          <p:nvPr>
            <p:ph idx="1"/>
          </p:nvPr>
        </p:nvSpPr>
        <p:spPr>
          <a:xfrm>
            <a:off x="139309" y="328619"/>
            <a:ext cx="8690365" cy="6429376"/>
          </a:xfrm>
        </p:spPr>
        <p:txBody>
          <a:bodyPr>
            <a:noAutofit/>
          </a:bodyPr>
          <a:lstStyle/>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Como a mais bela entre as cidades do vale do Jordão, achava-se Sodoma, situada em uma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planície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que era “como o jardim do Senhor” (Gênesis 13:10), pela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fertilidade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beleza. Ali florescia a luxuriante vegetação dos trópicos. Ricas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plantações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revestiam os campos,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rebanhos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gado cobriam as colinas circunvizinhas.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6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arte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o comércio contribuíam para enriquecer a orgulhosa cidade da planície. Os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tesouros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do Oriente adornavam seus palácios, e as caravanas do deserto traziam seus abastecimentos de coisas preciosas para lhe suprir os mercados. Com pouca preocupação ou trabalho, toda a necessidade da vida podia ser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suprida,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o ano inteiro parecia um ciclo de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festas.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18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77DC4F79-410F-1CCB-2CBF-3914A14F1066}"/>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097251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284281-69CB-2008-E8F4-1DF7932CA17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F4CEDE-9139-F578-0D8F-A356113AFA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48F044C5-440F-E43A-2276-CEA5AEE8CB7C}"/>
              </a:ext>
            </a:extLst>
          </p:cNvPr>
          <p:cNvSpPr>
            <a:spLocks noGrp="1"/>
          </p:cNvSpPr>
          <p:nvPr>
            <p:ph idx="1"/>
          </p:nvPr>
        </p:nvSpPr>
        <p:spPr>
          <a:xfrm>
            <a:off x="139309" y="142876"/>
            <a:ext cx="8690365" cy="6615114"/>
          </a:xfrm>
        </p:spPr>
        <p:txBody>
          <a:bodyPr>
            <a:noAutofit/>
          </a:bodyPr>
          <a:lstStyle/>
          <a:p>
            <a:pPr algn="just">
              <a:lnSpc>
                <a:spcPts val="3200"/>
              </a:lnSpc>
              <a:spcAft>
                <a:spcPts val="6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 herança que Deus prometeu a Seu povo não está neste mundo. Abraão não teve possessão na Terra. Ele possuía muitos recursos, e deles fazia uso para a glória de Deus e para o bem de seus semelhantes; mas não olhava para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este mundo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como sua pátria. Sua única possessão na terra da promessa foi aquele túmulo cavado na pedra, na caverna de </a:t>
            </a:r>
            <a:r>
              <a:rPr lang="pt-BR" sz="2300" b="1" dirty="0" err="1">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Macpela</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A palavra de Deus, não havia falhado nem teve ela o seu cumprimento final na ocupação de Canaã pelo povo judeu. A dádiva a Abraão e sua semente incluirá não simplesmente a região de Canaã, mas a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Terra toda,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 livre da maldição do pecado. Daniel 7:27, Salmos 37:11.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200"/>
              </a:lnSpc>
              <a:spcAft>
                <a:spcPts val="600"/>
              </a:spcAft>
            </a:pPr>
            <a:r>
              <a:rPr lang="pt-BR" sz="2300" b="1" dirty="0">
                <a:effectLst/>
                <a:latin typeface="Arial" panose="020B0604020202020204" pitchFamily="34" charset="0"/>
                <a:ea typeface="Trebuchet MS" panose="020B0603020202020204" pitchFamily="34" charset="0"/>
                <a:cs typeface="Times New Roman" panose="02020603050405020304" pitchFamily="18" charset="0"/>
              </a:rPr>
              <a:t>Devemos morar neste mundo como </a:t>
            </a:r>
            <a:r>
              <a:rPr lang="pt-BR" sz="23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peregrinos e estrangeiros </a:t>
            </a:r>
            <a:r>
              <a:rPr lang="pt-BR" sz="2300" b="1" dirty="0">
                <a:effectLst/>
                <a:latin typeface="Arial" panose="020B0604020202020204" pitchFamily="34" charset="0"/>
                <a:ea typeface="Trebuchet MS" panose="020B0603020202020204" pitchFamily="34" charset="0"/>
                <a:cs typeface="Times New Roman" panose="02020603050405020304" pitchFamily="18" charset="0"/>
              </a:rPr>
              <a:t>se quisermos alcançar uma pátria “melhor, isto é, a celestial”. Hebreus 11:16. </a:t>
            </a:r>
            <a:endParaRPr lang="pt-BR" sz="23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39681AEF-BD06-8F5C-7432-61350DD64477}"/>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61505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6FAA-1E3B-02B0-DEC1-AEEAC8C84627}"/>
            </a:ext>
          </a:extLst>
        </p:cNvPr>
        <p:cNvGrpSpPr/>
        <p:nvPr/>
      </p:nvGrpSpPr>
      <p:grpSpPr>
        <a:xfrm>
          <a:off x="0" y="0"/>
          <a:ext cx="0" cy="0"/>
          <a:chOff x="0" y="0"/>
          <a:chExt cx="0" cy="0"/>
        </a:xfrm>
      </p:grpSpPr>
      <p:pic>
        <p:nvPicPr>
          <p:cNvPr id="4" name="Imagem 3" descr="Mulher sorrindo pousando para foto&#10;&#10;Descrição gerada automaticamente">
            <a:extLst>
              <a:ext uri="{FF2B5EF4-FFF2-40B4-BE49-F238E27FC236}">
                <a16:creationId xmlns:a16="http://schemas.microsoft.com/office/drawing/2014/main" id="{A704BE63-BC29-1DEF-20B5-1B2406099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tângulo 2">
            <a:extLst>
              <a:ext uri="{FF2B5EF4-FFF2-40B4-BE49-F238E27FC236}">
                <a16:creationId xmlns:a16="http://schemas.microsoft.com/office/drawing/2014/main" id="{B7ECB5F5-C65F-FF25-5FE0-9291755B3C5F}"/>
              </a:ext>
            </a:extLst>
          </p:cNvPr>
          <p:cNvSpPr/>
          <p:nvPr/>
        </p:nvSpPr>
        <p:spPr>
          <a:xfrm>
            <a:off x="0" y="5598481"/>
            <a:ext cx="12192000" cy="769441"/>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Viva Pela Pátria Celestial!</a:t>
            </a:r>
          </a:p>
        </p:txBody>
      </p:sp>
    </p:spTree>
    <p:extLst>
      <p:ext uri="{BB962C8B-B14F-4D97-AF65-F5344CB8AC3E}">
        <p14:creationId xmlns:p14="http://schemas.microsoft.com/office/powerpoint/2010/main" val="351896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F5A0-F4C2-B97E-9D00-4C21B364C5A9}"/>
            </a:ext>
          </a:extLst>
        </p:cNvPr>
        <p:cNvGrpSpPr/>
        <p:nvPr/>
      </p:nvGrpSpPr>
      <p:grpSpPr>
        <a:xfrm>
          <a:off x="0" y="0"/>
          <a:ext cx="0" cy="0"/>
          <a:chOff x="0" y="0"/>
          <a:chExt cx="0" cy="0"/>
        </a:xfrm>
      </p:grpSpPr>
      <p:pic>
        <p:nvPicPr>
          <p:cNvPr id="3" name="Imagem 2" descr="Copo de vinho&#10;&#10;Descrição gerada automaticamente">
            <a:extLst>
              <a:ext uri="{FF2B5EF4-FFF2-40B4-BE49-F238E27FC236}">
                <a16:creationId xmlns:a16="http://schemas.microsoft.com/office/drawing/2014/main" id="{4BDC592C-E8A1-FB34-39D9-92803050E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26818464-3753-87B3-CAFC-1E0CA3B0ECC8}"/>
              </a:ext>
            </a:extLst>
          </p:cNvPr>
          <p:cNvSpPr/>
          <p:nvPr/>
        </p:nvSpPr>
        <p:spPr>
          <a:xfrm>
            <a:off x="385757" y="2459504"/>
            <a:ext cx="4786313" cy="1938992"/>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 Que Levou Sodoma a Tornar-se Tão Ímpia?</a:t>
            </a:r>
          </a:p>
        </p:txBody>
      </p:sp>
    </p:spTree>
    <p:extLst>
      <p:ext uri="{BB962C8B-B14F-4D97-AF65-F5344CB8AC3E}">
        <p14:creationId xmlns:p14="http://schemas.microsoft.com/office/powerpoint/2010/main" val="36690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FFB6D-8B25-C13A-7AEF-D2084C5FA145}"/>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879E08-0D43-A7C7-0247-DF2F1CE371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96867E34-4A4A-6A7A-B4DE-78F89A14A537}"/>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profusão que reinava por toda parte deu origem ao luxo e ao orgulho. A ociosidade e 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riqueza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tornam endurecido o coração que nunca foi oprimido pela necessidade ou sobrecarregado de tristeza. O amor ao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prazer</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era favorecido pela riqueza e lazer.</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ociosidade</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é a maior maldição que pode recair ao homem; pois que o vício e o crime seguem em seu cortejo. Enfraquece o espírito e avilta a alma. Satanás nunca é mais bem-sucedido do que quando vem aos homens em suas horas ociosas.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Em Sodoma havia regozijo e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orgia, banquetes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e bebedice. As mais vis e brutais paixões não eram refreadas. O povo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desafiava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abertamente a Deus e à Sua lei, e deleitava-se em ações de violência.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A21548D9-E66B-CAF5-0AF7-ECD8A7DB9D4F}"/>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956918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AB983-78A2-2B12-06FD-6A50ED273B1D}"/>
            </a:ext>
          </a:extLst>
        </p:cNvPr>
        <p:cNvGrpSpPr/>
        <p:nvPr/>
      </p:nvGrpSpPr>
      <p:grpSpPr>
        <a:xfrm>
          <a:off x="0" y="0"/>
          <a:ext cx="0" cy="0"/>
          <a:chOff x="0" y="0"/>
          <a:chExt cx="0" cy="0"/>
        </a:xfrm>
      </p:grpSpPr>
      <p:pic>
        <p:nvPicPr>
          <p:cNvPr id="3" name="Imagem 2" descr="Homem de barba e bigode&#10;&#10;Descrição gerada automaticamente">
            <a:extLst>
              <a:ext uri="{FF2B5EF4-FFF2-40B4-BE49-F238E27FC236}">
                <a16:creationId xmlns:a16="http://schemas.microsoft.com/office/drawing/2014/main" id="{846BA1AB-D407-5C55-F45A-2D05A7686F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DB29BF97-407C-DC8D-A883-64E75A0D628F}"/>
              </a:ext>
            </a:extLst>
          </p:cNvPr>
          <p:cNvSpPr/>
          <p:nvPr/>
        </p:nvSpPr>
        <p:spPr>
          <a:xfrm>
            <a:off x="7515225" y="2367171"/>
            <a:ext cx="4476750"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Deus Pregou em Sodoma?</a:t>
            </a:r>
          </a:p>
        </p:txBody>
      </p:sp>
    </p:spTree>
    <p:extLst>
      <p:ext uri="{BB962C8B-B14F-4D97-AF65-F5344CB8AC3E}">
        <p14:creationId xmlns:p14="http://schemas.microsoft.com/office/powerpoint/2010/main" val="150383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D31CCD-25E8-1DE0-5E53-8B9ACF167A4D}"/>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7A5071-6F3D-4015-D0CE-259E7331B5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D5A876F3-E8FC-C3CB-9F42-D97E9ECF52A7}"/>
              </a:ext>
            </a:extLst>
          </p:cNvPr>
          <p:cNvSpPr>
            <a:spLocks noGrp="1"/>
          </p:cNvSpPr>
          <p:nvPr>
            <p:ph idx="1"/>
          </p:nvPr>
        </p:nvSpPr>
        <p:spPr>
          <a:xfrm>
            <a:off x="139309" y="142874"/>
            <a:ext cx="8690365" cy="6715115"/>
          </a:xfrm>
        </p:spPr>
        <p:txBody>
          <a:bodyPr>
            <a:noAutofit/>
          </a:bodyPr>
          <a:lstStyle/>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Quando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Abraão</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libertou dos </a:t>
            </a:r>
            <a:r>
              <a:rPr lang="pt-BR" sz="2400" b="1" dirty="0" err="1">
                <a:effectLst/>
                <a:latin typeface="Arial" panose="020B0604020202020204" pitchFamily="34" charset="0"/>
                <a:ea typeface="Trebuchet MS" panose="020B0603020202020204" pitchFamily="34" charset="0"/>
                <a:cs typeface="Times New Roman" panose="02020603050405020304" pitchFamily="18" charset="0"/>
              </a:rPr>
              <a:t>elamitas</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os cativos, foi chamada a atenção do povo para a verdadeira fé. Seu culto ao Deus invisível fora assunto para ridículo entre eles; mas sua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vitória</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 sobre forças grandemente superiores e sua disposição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magnânima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dos prisioneiros e despojos, provocaram espanto e admiração.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Enquanto sua habilidade e bravura eram exaltadas, ninguém podia evitar a convicção de que o fizera vencedor um poder divino.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a:p>
            <a:pPr algn="just">
              <a:lnSpc>
                <a:spcPts val="3400"/>
              </a:lnSpc>
              <a:spcAft>
                <a:spcPts val="600"/>
              </a:spcAft>
            </a:pPr>
            <a:r>
              <a:rPr lang="pt-BR" sz="2400" b="1" dirty="0">
                <a:effectLst/>
                <a:latin typeface="Arial" panose="020B0604020202020204" pitchFamily="34" charset="0"/>
                <a:ea typeface="Trebuchet MS" panose="020B0603020202020204" pitchFamily="34" charset="0"/>
                <a:cs typeface="Times New Roman" panose="02020603050405020304" pitchFamily="18" charset="0"/>
              </a:rPr>
              <a:t>E seu espírito </a:t>
            </a:r>
            <a:r>
              <a:rPr lang="pt-BR" sz="2400" b="1" dirty="0">
                <a:solidFill>
                  <a:srgbClr val="FF0000"/>
                </a:solidFill>
                <a:effectLst/>
                <a:latin typeface="Arial" panose="020B0604020202020204" pitchFamily="34" charset="0"/>
                <a:ea typeface="Trebuchet MS" panose="020B0603020202020204" pitchFamily="34" charset="0"/>
                <a:cs typeface="Times New Roman" panose="02020603050405020304" pitchFamily="18" charset="0"/>
              </a:rPr>
              <a:t>nobre e abnegado, </a:t>
            </a:r>
            <a:r>
              <a:rPr lang="pt-BR" sz="2400" b="1" dirty="0">
                <a:effectLst/>
                <a:latin typeface="Arial" panose="020B0604020202020204" pitchFamily="34" charset="0"/>
                <a:ea typeface="Trebuchet MS" panose="020B0603020202020204" pitchFamily="34" charset="0"/>
                <a:cs typeface="Times New Roman" panose="02020603050405020304" pitchFamily="18" charset="0"/>
              </a:rPr>
              <a:t>tão estranho aos habitantes de Sodoma, que só procuravam o proveito próprio, foi outra prova da superioridade da religião que ele honrara pela sua coragem e fidelidade. </a:t>
            </a:r>
            <a:endParaRPr lang="pt-BR" sz="2400" b="1" dirty="0">
              <a:effectLst/>
              <a:latin typeface="Trebuchet MS" panose="020B0603020202020204" pitchFamily="34" charset="0"/>
              <a:ea typeface="Trebuchet MS" panose="020B0603020202020204" pitchFamily="34" charset="0"/>
              <a:cs typeface="Times New Roman" panose="02020603050405020304" pitchFamily="18" charset="0"/>
            </a:endParaRPr>
          </a:p>
        </p:txBody>
      </p:sp>
      <p:pic>
        <p:nvPicPr>
          <p:cNvPr id="2" name="Imagem 1" descr="Imagem em preto e branco&#10;&#10;Descrição gerada automaticamente">
            <a:extLst>
              <a:ext uri="{FF2B5EF4-FFF2-40B4-BE49-F238E27FC236}">
                <a16:creationId xmlns:a16="http://schemas.microsoft.com/office/drawing/2014/main" id="{7A9FAE52-A8E3-64C4-B9C1-AF87626CF651}"/>
              </a:ext>
            </a:extLst>
          </p:cNvPr>
          <p:cNvPicPr>
            <a:picLocks noChangeAspect="1"/>
          </p:cNvPicPr>
          <p:nvPr/>
        </p:nvPicPr>
        <p:blipFill>
          <a:blip r:embed="rId3">
            <a:extLst>
              <a:ext uri="{28A0092B-C50C-407E-A947-70E740481C1C}">
                <a14:useLocalDpi xmlns:a14="http://schemas.microsoft.com/office/drawing/2010/main" val="0"/>
              </a:ext>
            </a:extLst>
          </a:blip>
          <a:srcRect l="51092" r="19773"/>
          <a:stretch/>
        </p:blipFill>
        <p:spPr>
          <a:xfrm>
            <a:off x="9372599" y="0"/>
            <a:ext cx="2819401"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671598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E320A-B39F-2817-553A-B161DFF41C06}"/>
            </a:ext>
          </a:extLst>
        </p:cNvPr>
        <p:cNvGrpSpPr/>
        <p:nvPr/>
      </p:nvGrpSpPr>
      <p:grpSpPr>
        <a:xfrm>
          <a:off x="0" y="0"/>
          <a:ext cx="0" cy="0"/>
          <a:chOff x="0" y="0"/>
          <a:chExt cx="0" cy="0"/>
        </a:xfrm>
      </p:grpSpPr>
      <p:pic>
        <p:nvPicPr>
          <p:cNvPr id="3" name="Imagem 2" descr="Pessoa posando para foto em frente a janela&#10;&#10;Descrição gerada automaticamente com confiança baixa">
            <a:extLst>
              <a:ext uri="{FF2B5EF4-FFF2-40B4-BE49-F238E27FC236}">
                <a16:creationId xmlns:a16="http://schemas.microsoft.com/office/drawing/2014/main" id="{AB6DC72C-4093-57F0-D194-051B43F64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ângulo 4">
            <a:extLst>
              <a:ext uri="{FF2B5EF4-FFF2-40B4-BE49-F238E27FC236}">
                <a16:creationId xmlns:a16="http://schemas.microsoft.com/office/drawing/2014/main" id="{67F94CFF-9782-0158-7DCD-BD1FA11BEB85}"/>
              </a:ext>
            </a:extLst>
          </p:cNvPr>
          <p:cNvSpPr/>
          <p:nvPr/>
        </p:nvSpPr>
        <p:spPr>
          <a:xfrm>
            <a:off x="0" y="5514759"/>
            <a:ext cx="12192000" cy="707886"/>
          </a:xfrm>
          <a:prstGeom prst="rect">
            <a:avLst/>
          </a:prstGeom>
          <a:noFill/>
        </p:spPr>
        <p:txBody>
          <a:bodyPr wrap="square">
            <a:spAutoFit/>
          </a:bodyPr>
          <a:lstStyle/>
          <a:p>
            <a:pPr algn="ctr" eaLnBrk="1" hangingPunct="1">
              <a:defRPr/>
            </a:pPr>
            <a:r>
              <a:rPr lang="pt-BR" sz="40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Por que Ló Foi Salvo da Destruição Iminente?</a:t>
            </a:r>
          </a:p>
        </p:txBody>
      </p:sp>
    </p:spTree>
    <p:extLst>
      <p:ext uri="{BB962C8B-B14F-4D97-AF65-F5344CB8AC3E}">
        <p14:creationId xmlns:p14="http://schemas.microsoft.com/office/powerpoint/2010/main" val="1890525026"/>
      </p:ext>
    </p:extLst>
  </p:cSld>
  <p:clrMapOvr>
    <a:masterClrMapping/>
  </p:clrMapOvr>
</p:sld>
</file>

<file path=ppt/theme/theme1.xml><?xml version="1.0" encoding="utf-8"?>
<a:theme xmlns:a="http://schemas.openxmlformats.org/drawingml/2006/main" name="Tema do Office">
  <a:themeElements>
    <a:clrScheme name="Personalizada 1">
      <a:dk1>
        <a:sysClr val="windowText" lastClr="000000"/>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376</TotalTime>
  <Words>6233</Words>
  <Application>Microsoft Office PowerPoint</Application>
  <PresentationFormat>Widescreen</PresentationFormat>
  <Paragraphs>185</Paragraphs>
  <Slides>41</Slides>
  <Notes>41</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41</vt:i4>
      </vt:variant>
    </vt:vector>
  </HeadingPairs>
  <TitlesOfParts>
    <vt:vector size="48" baseType="lpstr">
      <vt:lpstr>Aptos</vt:lpstr>
      <vt:lpstr>Aptos Display</vt:lpstr>
      <vt:lpstr>Arial</vt:lpstr>
      <vt:lpstr>Berlin Sans FB</vt:lpstr>
      <vt:lpstr>Berlin Sans FB Demi</vt:lpstr>
      <vt:lpstr>Trebuchet MS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ELLEN G. WHITE-PATRIARCAS E PROFETAS</dc:subject>
  <dc:creator>Pr. Marcelo Augusto de Carvalho</dc:creator>
  <cp:keywords>www.4tons.com.br</cp:keywords>
  <cp:lastModifiedBy>Pr. Marcelo Augusto de Carvalho</cp:lastModifiedBy>
  <cp:revision>8</cp:revision>
  <dcterms:created xsi:type="dcterms:W3CDTF">2024-11-23T19:33:20Z</dcterms:created>
  <dcterms:modified xsi:type="dcterms:W3CDTF">2024-12-06T18:16:43Z</dcterms:modified>
  <cp:category>2025</cp:category>
</cp:coreProperties>
</file>