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8" r:id="rId3"/>
    <p:sldId id="300" r:id="rId4"/>
    <p:sldId id="257" r:id="rId5"/>
    <p:sldId id="301" r:id="rId6"/>
    <p:sldId id="322" r:id="rId7"/>
    <p:sldId id="259" r:id="rId8"/>
    <p:sldId id="323" r:id="rId9"/>
    <p:sldId id="330" r:id="rId10"/>
    <p:sldId id="302" r:id="rId11"/>
    <p:sldId id="321" r:id="rId12"/>
    <p:sldId id="331" r:id="rId13"/>
    <p:sldId id="303" r:id="rId14"/>
    <p:sldId id="324" r:id="rId15"/>
    <p:sldId id="332" r:id="rId16"/>
    <p:sldId id="304" r:id="rId17"/>
    <p:sldId id="325" r:id="rId18"/>
    <p:sldId id="305" r:id="rId19"/>
    <p:sldId id="326" r:id="rId20"/>
    <p:sldId id="306" r:id="rId21"/>
    <p:sldId id="327" r:id="rId22"/>
    <p:sldId id="320" r:id="rId23"/>
    <p:sldId id="328" r:id="rId24"/>
    <p:sldId id="319" r:id="rId25"/>
    <p:sldId id="329" r:id="rId26"/>
    <p:sldId id="333" r:id="rId27"/>
    <p:sldId id="334" r:id="rId28"/>
    <p:sldId id="299"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9071F9-B6D0-42E4-9079-E801B5134B05}" v="19" dt="2024-12-06T20:10:22.371"/>
    <p1510:client id="{E5528780-83B7-4CE3-9920-47FB55910A11}" v="42" dt="2024-12-07T10:37:23.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5" d="100"/>
          <a:sy n="45" d="100"/>
        </p:scale>
        <p:origin x="1460"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5528780-83B7-4CE3-9920-47FB55910A11}"/>
    <pc:docChg chg="undo redo custSel addSld modSld sldOrd">
      <pc:chgData name="Pr. Marcelo Augusto de Carvalho" userId="003edaac93cd75e4" providerId="LiveId" clId="{E5528780-83B7-4CE3-9920-47FB55910A11}" dt="2024-12-07T10:41:11.178" v="1320" actId="1036"/>
      <pc:docMkLst>
        <pc:docMk/>
      </pc:docMkLst>
      <pc:sldChg chg="addSp modSp mod modNotesTx">
        <pc:chgData name="Pr. Marcelo Augusto de Carvalho" userId="003edaac93cd75e4" providerId="LiveId" clId="{E5528780-83B7-4CE3-9920-47FB55910A11}" dt="2024-12-07T10:26:54.688" v="946" actId="171"/>
        <pc:sldMkLst>
          <pc:docMk/>
          <pc:sldMk cId="2391147461" sldId="256"/>
        </pc:sldMkLst>
        <pc:spChg chg="mod">
          <ac:chgData name="Pr. Marcelo Augusto de Carvalho" userId="003edaac93cd75e4" providerId="LiveId" clId="{E5528780-83B7-4CE3-9920-47FB55910A11}" dt="2024-12-07T09:35:19.630" v="941" actId="20577"/>
          <ac:spMkLst>
            <pc:docMk/>
            <pc:sldMk cId="2391147461" sldId="256"/>
            <ac:spMk id="4" creationId="{281DBA33-D16E-6458-79C5-9E884890072A}"/>
          </ac:spMkLst>
        </pc:spChg>
        <pc:picChg chg="add mod ord">
          <ac:chgData name="Pr. Marcelo Augusto de Carvalho" userId="003edaac93cd75e4" providerId="LiveId" clId="{E5528780-83B7-4CE3-9920-47FB55910A11}" dt="2024-12-07T10:26:54.688" v="946" actId="171"/>
          <ac:picMkLst>
            <pc:docMk/>
            <pc:sldMk cId="2391147461" sldId="256"/>
            <ac:picMk id="3" creationId="{5580C3C9-EB43-9DB4-90C9-4D9189E0619F}"/>
          </ac:picMkLst>
        </pc:picChg>
      </pc:sldChg>
      <pc:sldChg chg="addSp delSp modSp mod modNotesTx">
        <pc:chgData name="Pr. Marcelo Augusto de Carvalho" userId="003edaac93cd75e4" providerId="LiveId" clId="{E5528780-83B7-4CE3-9920-47FB55910A11}" dt="2024-12-07T10:35:51.027" v="1082" actId="27636"/>
        <pc:sldMkLst>
          <pc:docMk/>
          <pc:sldMk cId="3097251901" sldId="257"/>
        </pc:sldMkLst>
        <pc:spChg chg="mod">
          <ac:chgData name="Pr. Marcelo Augusto de Carvalho" userId="003edaac93cd75e4" providerId="LiveId" clId="{E5528780-83B7-4CE3-9920-47FB55910A11}" dt="2024-12-07T10:35:51.027" v="1082" actId="27636"/>
          <ac:spMkLst>
            <pc:docMk/>
            <pc:sldMk cId="3097251901" sldId="257"/>
            <ac:spMk id="3" creationId="{C3F39A52-9BFF-21C8-E67F-F27B6F020CBE}"/>
          </ac:spMkLst>
        </pc:spChg>
        <pc:spChg chg="del">
          <ac:chgData name="Pr. Marcelo Augusto de Carvalho" userId="003edaac93cd75e4" providerId="LiveId" clId="{E5528780-83B7-4CE3-9920-47FB55910A11}" dt="2024-12-07T10:31:49.693" v="1022" actId="26606"/>
          <ac:spMkLst>
            <pc:docMk/>
            <pc:sldMk cId="3097251901" sldId="257"/>
            <ac:spMk id="11" creationId="{D009D6D5-DAC2-4A8B-A17A-E206B9012D09}"/>
          </ac:spMkLst>
        </pc:spChg>
        <pc:spChg chg="add">
          <ac:chgData name="Pr. Marcelo Augusto de Carvalho" userId="003edaac93cd75e4" providerId="LiveId" clId="{E5528780-83B7-4CE3-9920-47FB55910A11}" dt="2024-12-07T10:32:20.339" v="1027" actId="26606"/>
          <ac:spMkLst>
            <pc:docMk/>
            <pc:sldMk cId="3097251901" sldId="257"/>
            <ac:spMk id="23" creationId="{D009D6D5-DAC2-4A8B-A17A-E206B9012D09}"/>
          </ac:spMkLst>
        </pc:spChg>
        <pc:grpChg chg="add del">
          <ac:chgData name="Pr. Marcelo Augusto de Carvalho" userId="003edaac93cd75e4" providerId="LiveId" clId="{E5528780-83B7-4CE3-9920-47FB55910A11}" dt="2024-12-07T10:32:20.339" v="1027" actId="26606"/>
          <ac:grpSpMkLst>
            <pc:docMk/>
            <pc:sldMk cId="3097251901" sldId="257"/>
            <ac:grpSpMk id="16" creationId="{8CE57D37-C2D0-066B-1AE3-6F4244344F27}"/>
          </ac:grpSpMkLst>
        </pc:grpChg>
        <pc:picChg chg="add del">
          <ac:chgData name="Pr. Marcelo Augusto de Carvalho" userId="003edaac93cd75e4" providerId="LiveId" clId="{E5528780-83B7-4CE3-9920-47FB55910A11}" dt="2024-12-07T10:31:13.194" v="1017" actId="478"/>
          <ac:picMkLst>
            <pc:docMk/>
            <pc:sldMk cId="3097251901" sldId="257"/>
            <ac:picMk id="2" creationId="{77DC4F79-410F-1CCB-2CBF-3914A14F1066}"/>
          </ac:picMkLst>
        </pc:picChg>
        <pc:picChg chg="add mod">
          <ac:chgData name="Pr. Marcelo Augusto de Carvalho" userId="003edaac93cd75e4" providerId="LiveId" clId="{E5528780-83B7-4CE3-9920-47FB55910A11}" dt="2024-12-07T10:30:46.105" v="1010"/>
          <ac:picMkLst>
            <pc:docMk/>
            <pc:sldMk cId="3097251901" sldId="257"/>
            <ac:picMk id="5" creationId="{AEBA136F-5088-41D1-D2AB-7DDD1CC1B63A}"/>
          </ac:picMkLst>
        </pc:picChg>
        <pc:picChg chg="add mod">
          <ac:chgData name="Pr. Marcelo Augusto de Carvalho" userId="003edaac93cd75e4" providerId="LiveId" clId="{E5528780-83B7-4CE3-9920-47FB55910A11}" dt="2024-12-07T10:31:07.149" v="1016"/>
          <ac:picMkLst>
            <pc:docMk/>
            <pc:sldMk cId="3097251901" sldId="257"/>
            <ac:picMk id="7" creationId="{C253E336-0626-0BCE-273D-E7C10A870DB5}"/>
          </ac:picMkLst>
        </pc:picChg>
        <pc:picChg chg="add del mod ord modCrop">
          <ac:chgData name="Pr. Marcelo Augusto de Carvalho" userId="003edaac93cd75e4" providerId="LiveId" clId="{E5528780-83B7-4CE3-9920-47FB55910A11}" dt="2024-12-07T10:35:34.434" v="1080" actId="1038"/>
          <ac:picMkLst>
            <pc:docMk/>
            <pc:sldMk cId="3097251901" sldId="257"/>
            <ac:picMk id="9" creationId="{539C490A-B720-E9C9-0A43-6D469F12CF73}"/>
          </ac:picMkLst>
        </pc:picChg>
      </pc:sldChg>
      <pc:sldChg chg="modSp mod">
        <pc:chgData name="Pr. Marcelo Augusto de Carvalho" userId="003edaac93cd75e4" providerId="LiveId" clId="{E5528780-83B7-4CE3-9920-47FB55910A11}" dt="2024-12-07T08:43:34.388" v="77" actId="20577"/>
        <pc:sldMkLst>
          <pc:docMk/>
          <pc:sldMk cId="3284625694" sldId="258"/>
        </pc:sldMkLst>
        <pc:spChg chg="mod">
          <ac:chgData name="Pr. Marcelo Augusto de Carvalho" userId="003edaac93cd75e4" providerId="LiveId" clId="{E5528780-83B7-4CE3-9920-47FB55910A11}" dt="2024-12-07T08:43:34.388" v="77" actId="20577"/>
          <ac:spMkLst>
            <pc:docMk/>
            <pc:sldMk cId="3284625694" sldId="258"/>
            <ac:spMk id="5" creationId="{6A751132-2C4E-80A0-99E1-CC643B27E252}"/>
          </ac:spMkLst>
        </pc:spChg>
      </pc:sldChg>
      <pc:sldChg chg="addSp modSp mod">
        <pc:chgData name="Pr. Marcelo Augusto de Carvalho" userId="003edaac93cd75e4" providerId="LiveId" clId="{E5528780-83B7-4CE3-9920-47FB55910A11}" dt="2024-12-07T10:38:33.460" v="1171" actId="1035"/>
        <pc:sldMkLst>
          <pc:docMk/>
          <pc:sldMk cId="1313003849" sldId="259"/>
        </pc:sldMkLst>
        <pc:spChg chg="mod">
          <ac:chgData name="Pr. Marcelo Augusto de Carvalho" userId="003edaac93cd75e4" providerId="LiveId" clId="{E5528780-83B7-4CE3-9920-47FB55910A11}" dt="2024-12-07T10:38:33.460" v="1171" actId="1035"/>
          <ac:spMkLst>
            <pc:docMk/>
            <pc:sldMk cId="1313003849" sldId="259"/>
            <ac:spMk id="2" creationId="{05A67677-772A-1396-E2C4-5018CB2B0573}"/>
          </ac:spMkLst>
        </pc:spChg>
        <pc:picChg chg="add mod ord">
          <ac:chgData name="Pr. Marcelo Augusto de Carvalho" userId="003edaac93cd75e4" providerId="LiveId" clId="{E5528780-83B7-4CE3-9920-47FB55910A11}" dt="2024-12-07T10:27:42.414" v="958" actId="171"/>
          <ac:picMkLst>
            <pc:docMk/>
            <pc:sldMk cId="1313003849" sldId="259"/>
            <ac:picMk id="4" creationId="{7EB9721C-AEA8-E537-5085-D6C39EBF0E55}"/>
          </ac:picMkLst>
        </pc:picChg>
      </pc:sldChg>
      <pc:sldChg chg="addSp modSp mod modNotesTx">
        <pc:chgData name="Pr. Marcelo Augusto de Carvalho" userId="003edaac93cd75e4" providerId="LiveId" clId="{E5528780-83B7-4CE3-9920-47FB55910A11}" dt="2024-12-07T10:30:09.536" v="1004" actId="1036"/>
        <pc:sldMkLst>
          <pc:docMk/>
          <pc:sldMk cId="3518966941" sldId="299"/>
        </pc:sldMkLst>
        <pc:spChg chg="mod">
          <ac:chgData name="Pr. Marcelo Augusto de Carvalho" userId="003edaac93cd75e4" providerId="LiveId" clId="{E5528780-83B7-4CE3-9920-47FB55910A11}" dt="2024-12-07T10:30:09.536" v="1004" actId="1036"/>
          <ac:spMkLst>
            <pc:docMk/>
            <pc:sldMk cId="3518966941" sldId="299"/>
            <ac:spMk id="2" creationId="{599372B3-10B1-E9B9-E079-3665381A988C}"/>
          </ac:spMkLst>
        </pc:spChg>
        <pc:picChg chg="add mod ord">
          <ac:chgData name="Pr. Marcelo Augusto de Carvalho" userId="003edaac93cd75e4" providerId="LiveId" clId="{E5528780-83B7-4CE3-9920-47FB55910A11}" dt="2024-12-07T10:29:59.651" v="994" actId="171"/>
          <ac:picMkLst>
            <pc:docMk/>
            <pc:sldMk cId="3518966941" sldId="299"/>
            <ac:picMk id="4" creationId="{16E30680-92E1-291F-D31A-522E83ECE983}"/>
          </ac:picMkLst>
        </pc:picChg>
      </pc:sldChg>
      <pc:sldChg chg="addSp modSp mod">
        <pc:chgData name="Pr. Marcelo Augusto de Carvalho" userId="003edaac93cd75e4" providerId="LiveId" clId="{E5528780-83B7-4CE3-9920-47FB55910A11}" dt="2024-12-07T10:38:17.409" v="1166" actId="1076"/>
        <pc:sldMkLst>
          <pc:docMk/>
          <pc:sldMk cId="3579515904" sldId="300"/>
        </pc:sldMkLst>
        <pc:spChg chg="mod">
          <ac:chgData name="Pr. Marcelo Augusto de Carvalho" userId="003edaac93cd75e4" providerId="LiveId" clId="{E5528780-83B7-4CE3-9920-47FB55910A11}" dt="2024-12-07T10:38:17.409" v="1166" actId="1076"/>
          <ac:spMkLst>
            <pc:docMk/>
            <pc:sldMk cId="3579515904" sldId="300"/>
            <ac:spMk id="5" creationId="{80A9F6E0-A5D3-838C-5712-6982C41E4A8A}"/>
          </ac:spMkLst>
        </pc:spChg>
        <pc:picChg chg="add mod ord">
          <ac:chgData name="Pr. Marcelo Augusto de Carvalho" userId="003edaac93cd75e4" providerId="LiveId" clId="{E5528780-83B7-4CE3-9920-47FB55910A11}" dt="2024-12-07T10:27:10.594" v="950" actId="171"/>
          <ac:picMkLst>
            <pc:docMk/>
            <pc:sldMk cId="3579515904" sldId="300"/>
            <ac:picMk id="3" creationId="{674E249B-B8C5-DF51-DDCC-ED7E4D8843B7}"/>
          </ac:picMkLst>
        </pc:picChg>
      </pc:sldChg>
      <pc:sldChg chg="addSp modSp mod">
        <pc:chgData name="Pr. Marcelo Augusto de Carvalho" userId="003edaac93cd75e4" providerId="LiveId" clId="{E5528780-83B7-4CE3-9920-47FB55910A11}" dt="2024-12-07T10:27:30.043" v="954" actId="171"/>
        <pc:sldMkLst>
          <pc:docMk/>
          <pc:sldMk cId="3669010739" sldId="301"/>
        </pc:sldMkLst>
        <pc:spChg chg="mod">
          <ac:chgData name="Pr. Marcelo Augusto de Carvalho" userId="003edaac93cd75e4" providerId="LiveId" clId="{E5528780-83B7-4CE3-9920-47FB55910A11}" dt="2024-12-07T09:03:55.207" v="168" actId="1035"/>
          <ac:spMkLst>
            <pc:docMk/>
            <pc:sldMk cId="3669010739" sldId="301"/>
            <ac:spMk id="5" creationId="{26818464-3753-87B3-CAFC-1E0CA3B0ECC8}"/>
          </ac:spMkLst>
        </pc:spChg>
        <pc:picChg chg="add mod ord">
          <ac:chgData name="Pr. Marcelo Augusto de Carvalho" userId="003edaac93cd75e4" providerId="LiveId" clId="{E5528780-83B7-4CE3-9920-47FB55910A11}" dt="2024-12-07T10:27:30.043" v="954" actId="171"/>
          <ac:picMkLst>
            <pc:docMk/>
            <pc:sldMk cId="3669010739" sldId="301"/>
            <ac:picMk id="3" creationId="{95007E09-CF7A-581F-343C-6CC0CBD0975A}"/>
          </ac:picMkLst>
        </pc:picChg>
      </pc:sldChg>
      <pc:sldChg chg="addSp modSp mod">
        <pc:chgData name="Pr. Marcelo Augusto de Carvalho" userId="003edaac93cd75e4" providerId="LiveId" clId="{E5528780-83B7-4CE3-9920-47FB55910A11}" dt="2024-12-07T10:38:54.514" v="1227" actId="1036"/>
        <pc:sldMkLst>
          <pc:docMk/>
          <pc:sldMk cId="150383901" sldId="302"/>
        </pc:sldMkLst>
        <pc:spChg chg="mod">
          <ac:chgData name="Pr. Marcelo Augusto de Carvalho" userId="003edaac93cd75e4" providerId="LiveId" clId="{E5528780-83B7-4CE3-9920-47FB55910A11}" dt="2024-12-07T10:38:54.514" v="1227" actId="1036"/>
          <ac:spMkLst>
            <pc:docMk/>
            <pc:sldMk cId="150383901" sldId="302"/>
            <ac:spMk id="5" creationId="{DB29BF97-407C-DC8D-A883-64E75A0D628F}"/>
          </ac:spMkLst>
        </pc:spChg>
        <pc:picChg chg="add mod ord">
          <ac:chgData name="Pr. Marcelo Augusto de Carvalho" userId="003edaac93cd75e4" providerId="LiveId" clId="{E5528780-83B7-4CE3-9920-47FB55910A11}" dt="2024-12-07T10:27:58.683" v="962" actId="171"/>
          <ac:picMkLst>
            <pc:docMk/>
            <pc:sldMk cId="150383901" sldId="302"/>
            <ac:picMk id="3" creationId="{54004171-C6CE-695F-D821-DEA773D1327F}"/>
          </ac:picMkLst>
        </pc:picChg>
      </pc:sldChg>
      <pc:sldChg chg="addSp modSp mod">
        <pc:chgData name="Pr. Marcelo Augusto de Carvalho" userId="003edaac93cd75e4" providerId="LiveId" clId="{E5528780-83B7-4CE3-9920-47FB55910A11}" dt="2024-12-07T10:39:06.396" v="1232" actId="1036"/>
        <pc:sldMkLst>
          <pc:docMk/>
          <pc:sldMk cId="1890525026" sldId="303"/>
        </pc:sldMkLst>
        <pc:spChg chg="mod">
          <ac:chgData name="Pr. Marcelo Augusto de Carvalho" userId="003edaac93cd75e4" providerId="LiveId" clId="{E5528780-83B7-4CE3-9920-47FB55910A11}" dt="2024-12-07T10:39:06.396" v="1232" actId="1036"/>
          <ac:spMkLst>
            <pc:docMk/>
            <pc:sldMk cId="1890525026" sldId="303"/>
            <ac:spMk id="2" creationId="{781C9BDE-0933-0317-0FC6-015BE593276E}"/>
          </ac:spMkLst>
        </pc:spChg>
        <pc:picChg chg="add mod ord">
          <ac:chgData name="Pr. Marcelo Augusto de Carvalho" userId="003edaac93cd75e4" providerId="LiveId" clId="{E5528780-83B7-4CE3-9920-47FB55910A11}" dt="2024-12-07T10:28:11.451" v="966" actId="171"/>
          <ac:picMkLst>
            <pc:docMk/>
            <pc:sldMk cId="1890525026" sldId="303"/>
            <ac:picMk id="4" creationId="{9C2869B1-8E10-DBB8-513B-2AA48766E3E2}"/>
          </ac:picMkLst>
        </pc:picChg>
      </pc:sldChg>
      <pc:sldChg chg="addSp modSp mod">
        <pc:chgData name="Pr. Marcelo Augusto de Carvalho" userId="003edaac93cd75e4" providerId="LiveId" clId="{E5528780-83B7-4CE3-9920-47FB55910A11}" dt="2024-12-07T10:39:16.580" v="1237" actId="1036"/>
        <pc:sldMkLst>
          <pc:docMk/>
          <pc:sldMk cId="1276572440" sldId="304"/>
        </pc:sldMkLst>
        <pc:spChg chg="mod">
          <ac:chgData name="Pr. Marcelo Augusto de Carvalho" userId="003edaac93cd75e4" providerId="LiveId" clId="{E5528780-83B7-4CE3-9920-47FB55910A11}" dt="2024-12-07T10:39:16.580" v="1237" actId="1036"/>
          <ac:spMkLst>
            <pc:docMk/>
            <pc:sldMk cId="1276572440" sldId="304"/>
            <ac:spMk id="2" creationId="{78BDB980-31FC-3643-5191-4B198989E654}"/>
          </ac:spMkLst>
        </pc:spChg>
        <pc:picChg chg="add mod ord">
          <ac:chgData name="Pr. Marcelo Augusto de Carvalho" userId="003edaac93cd75e4" providerId="LiveId" clId="{E5528780-83B7-4CE3-9920-47FB55910A11}" dt="2024-12-07T10:28:34.267" v="970" actId="171"/>
          <ac:picMkLst>
            <pc:docMk/>
            <pc:sldMk cId="1276572440" sldId="304"/>
            <ac:picMk id="4" creationId="{95CACE6D-D896-3266-D429-4EADC5A0A561}"/>
          </ac:picMkLst>
        </pc:picChg>
      </pc:sldChg>
      <pc:sldChg chg="addSp modSp mod">
        <pc:chgData name="Pr. Marcelo Augusto de Carvalho" userId="003edaac93cd75e4" providerId="LiveId" clId="{E5528780-83B7-4CE3-9920-47FB55910A11}" dt="2024-12-07T10:39:48.010" v="1284" actId="1037"/>
        <pc:sldMkLst>
          <pc:docMk/>
          <pc:sldMk cId="3262789316" sldId="305"/>
        </pc:sldMkLst>
        <pc:spChg chg="mod">
          <ac:chgData name="Pr. Marcelo Augusto de Carvalho" userId="003edaac93cd75e4" providerId="LiveId" clId="{E5528780-83B7-4CE3-9920-47FB55910A11}" dt="2024-12-07T10:39:48.010" v="1284" actId="1037"/>
          <ac:spMkLst>
            <pc:docMk/>
            <pc:sldMk cId="3262789316" sldId="305"/>
            <ac:spMk id="2" creationId="{1ADFFB66-6DD2-7375-7E18-79475EB3A02C}"/>
          </ac:spMkLst>
        </pc:spChg>
        <pc:picChg chg="add mod ord">
          <ac:chgData name="Pr. Marcelo Augusto de Carvalho" userId="003edaac93cd75e4" providerId="LiveId" clId="{E5528780-83B7-4CE3-9920-47FB55910A11}" dt="2024-12-07T10:28:49.667" v="974" actId="171"/>
          <ac:picMkLst>
            <pc:docMk/>
            <pc:sldMk cId="3262789316" sldId="305"/>
            <ac:picMk id="4" creationId="{FFB9757F-2B51-54EE-25E5-DBD962A4613C}"/>
          </ac:picMkLst>
        </pc:picChg>
      </pc:sldChg>
      <pc:sldChg chg="addSp modSp mod">
        <pc:chgData name="Pr. Marcelo Augusto de Carvalho" userId="003edaac93cd75e4" providerId="LiveId" clId="{E5528780-83B7-4CE3-9920-47FB55910A11}" dt="2024-12-07T10:40:04.027" v="1297" actId="1036"/>
        <pc:sldMkLst>
          <pc:docMk/>
          <pc:sldMk cId="856942278" sldId="306"/>
        </pc:sldMkLst>
        <pc:spChg chg="mod">
          <ac:chgData name="Pr. Marcelo Augusto de Carvalho" userId="003edaac93cd75e4" providerId="LiveId" clId="{E5528780-83B7-4CE3-9920-47FB55910A11}" dt="2024-12-07T10:40:04.027" v="1297" actId="1036"/>
          <ac:spMkLst>
            <pc:docMk/>
            <pc:sldMk cId="856942278" sldId="306"/>
            <ac:spMk id="2" creationId="{63E37C5D-50E5-54BD-E06B-82189C06D3D4}"/>
          </ac:spMkLst>
        </pc:spChg>
        <pc:picChg chg="add mod ord">
          <ac:chgData name="Pr. Marcelo Augusto de Carvalho" userId="003edaac93cd75e4" providerId="LiveId" clId="{E5528780-83B7-4CE3-9920-47FB55910A11}" dt="2024-12-07T10:29:01.986" v="978" actId="171"/>
          <ac:picMkLst>
            <pc:docMk/>
            <pc:sldMk cId="856942278" sldId="306"/>
            <ac:picMk id="4" creationId="{D1DF6069-6147-D068-7ED8-5C5B49B7AFB0}"/>
          </ac:picMkLst>
        </pc:picChg>
      </pc:sldChg>
      <pc:sldChg chg="addSp modSp mod">
        <pc:chgData name="Pr. Marcelo Augusto de Carvalho" userId="003edaac93cd75e4" providerId="LiveId" clId="{E5528780-83B7-4CE3-9920-47FB55910A11}" dt="2024-12-07T10:40:52.884" v="1312" actId="20577"/>
        <pc:sldMkLst>
          <pc:docMk/>
          <pc:sldMk cId="516013852" sldId="319"/>
        </pc:sldMkLst>
        <pc:spChg chg="mod">
          <ac:chgData name="Pr. Marcelo Augusto de Carvalho" userId="003edaac93cd75e4" providerId="LiveId" clId="{E5528780-83B7-4CE3-9920-47FB55910A11}" dt="2024-12-07T10:40:52.884" v="1312" actId="20577"/>
          <ac:spMkLst>
            <pc:docMk/>
            <pc:sldMk cId="516013852" sldId="319"/>
            <ac:spMk id="2" creationId="{AEA775BC-25E9-F544-E07E-58A10F4C8699}"/>
          </ac:spMkLst>
        </pc:spChg>
        <pc:picChg chg="add mod ord">
          <ac:chgData name="Pr. Marcelo Augusto de Carvalho" userId="003edaac93cd75e4" providerId="LiveId" clId="{E5528780-83B7-4CE3-9920-47FB55910A11}" dt="2024-12-07T10:40:27.913" v="1302" actId="1076"/>
          <ac:picMkLst>
            <pc:docMk/>
            <pc:sldMk cId="516013852" sldId="319"/>
            <ac:picMk id="4" creationId="{45E238D7-A525-8FF7-70E1-70CD9A756DDB}"/>
          </ac:picMkLst>
        </pc:picChg>
      </pc:sldChg>
      <pc:sldChg chg="addSp modSp mod">
        <pc:chgData name="Pr. Marcelo Augusto de Carvalho" userId="003edaac93cd75e4" providerId="LiveId" clId="{E5528780-83B7-4CE3-9920-47FB55910A11}" dt="2024-12-07T10:29:19.593" v="982" actId="962"/>
        <pc:sldMkLst>
          <pc:docMk/>
          <pc:sldMk cId="10581937" sldId="320"/>
        </pc:sldMkLst>
        <pc:spChg chg="mod">
          <ac:chgData name="Pr. Marcelo Augusto de Carvalho" userId="003edaac93cd75e4" providerId="LiveId" clId="{E5528780-83B7-4CE3-9920-47FB55910A11}" dt="2024-12-07T09:28:16.026" v="716" actId="20577"/>
          <ac:spMkLst>
            <pc:docMk/>
            <pc:sldMk cId="10581937" sldId="320"/>
            <ac:spMk id="2" creationId="{93516F94-F679-B013-8D5F-0AD2BE295E41}"/>
          </ac:spMkLst>
        </pc:spChg>
        <pc:picChg chg="add mod ord">
          <ac:chgData name="Pr. Marcelo Augusto de Carvalho" userId="003edaac93cd75e4" providerId="LiveId" clId="{E5528780-83B7-4CE3-9920-47FB55910A11}" dt="2024-12-07T10:29:19.593" v="982" actId="962"/>
          <ac:picMkLst>
            <pc:docMk/>
            <pc:sldMk cId="10581937" sldId="320"/>
            <ac:picMk id="4" creationId="{BB514136-8FEC-7003-4D76-9798F2148D31}"/>
          </ac:picMkLst>
        </pc:picChg>
      </pc:sldChg>
      <pc:sldChg chg="addSp delSp modSp mod modNotesTx">
        <pc:chgData name="Pr. Marcelo Augusto de Carvalho" userId="003edaac93cd75e4" providerId="LiveId" clId="{E5528780-83B7-4CE3-9920-47FB55910A11}" dt="2024-12-07T10:36:34.870" v="1090"/>
        <pc:sldMkLst>
          <pc:docMk/>
          <pc:sldMk cId="2671598681" sldId="321"/>
        </pc:sldMkLst>
        <pc:spChg chg="mod">
          <ac:chgData name="Pr. Marcelo Augusto de Carvalho" userId="003edaac93cd75e4" providerId="LiveId" clId="{E5528780-83B7-4CE3-9920-47FB55910A11}" dt="2024-12-07T09:16:18.446" v="443" actId="207"/>
          <ac:spMkLst>
            <pc:docMk/>
            <pc:sldMk cId="2671598681" sldId="321"/>
            <ac:spMk id="3" creationId="{D5A876F3-E8FC-C3CB-9F42-D97E9ECF52A7}"/>
          </ac:spMkLst>
        </pc:spChg>
        <pc:picChg chg="del">
          <ac:chgData name="Pr. Marcelo Augusto de Carvalho" userId="003edaac93cd75e4" providerId="LiveId" clId="{E5528780-83B7-4CE3-9920-47FB55910A11}" dt="2024-12-07T10:36:33.985" v="1089" actId="478"/>
          <ac:picMkLst>
            <pc:docMk/>
            <pc:sldMk cId="2671598681" sldId="321"/>
            <ac:picMk id="2" creationId="{7A9FAE52-A8E3-64C4-B9C1-AF87626CF651}"/>
          </ac:picMkLst>
        </pc:picChg>
        <pc:picChg chg="add mod">
          <ac:chgData name="Pr. Marcelo Augusto de Carvalho" userId="003edaac93cd75e4" providerId="LiveId" clId="{E5528780-83B7-4CE3-9920-47FB55910A11}" dt="2024-12-07T10:36:34.870" v="1090"/>
          <ac:picMkLst>
            <pc:docMk/>
            <pc:sldMk cId="2671598681" sldId="321"/>
            <ac:picMk id="4" creationId="{2F0FC593-325E-214B-069B-626B46D35C67}"/>
          </ac:picMkLst>
        </pc:picChg>
      </pc:sldChg>
      <pc:sldChg chg="addSp delSp modSp mod modNotesTx">
        <pc:chgData name="Pr. Marcelo Augusto de Carvalho" userId="003edaac93cd75e4" providerId="LiveId" clId="{E5528780-83B7-4CE3-9920-47FB55910A11}" dt="2024-12-07T10:36:19.020" v="1084"/>
        <pc:sldMkLst>
          <pc:docMk/>
          <pc:sldMk cId="2956918268" sldId="322"/>
        </pc:sldMkLst>
        <pc:spChg chg="mod">
          <ac:chgData name="Pr. Marcelo Augusto de Carvalho" userId="003edaac93cd75e4" providerId="LiveId" clId="{E5528780-83B7-4CE3-9920-47FB55910A11}" dt="2024-12-07T09:04:54.477" v="198" actId="1036"/>
          <ac:spMkLst>
            <pc:docMk/>
            <pc:sldMk cId="2956918268" sldId="322"/>
            <ac:spMk id="3" creationId="{96867E34-4A4A-6A7A-B4DE-78F89A14A537}"/>
          </ac:spMkLst>
        </pc:spChg>
        <pc:picChg chg="del">
          <ac:chgData name="Pr. Marcelo Augusto de Carvalho" userId="003edaac93cd75e4" providerId="LiveId" clId="{E5528780-83B7-4CE3-9920-47FB55910A11}" dt="2024-12-07T10:36:18.013" v="1083" actId="478"/>
          <ac:picMkLst>
            <pc:docMk/>
            <pc:sldMk cId="2956918268" sldId="322"/>
            <ac:picMk id="2" creationId="{A21548D9-E66B-CAF5-0AF7-ECD8A7DB9D4F}"/>
          </ac:picMkLst>
        </pc:picChg>
        <pc:picChg chg="add mod">
          <ac:chgData name="Pr. Marcelo Augusto de Carvalho" userId="003edaac93cd75e4" providerId="LiveId" clId="{E5528780-83B7-4CE3-9920-47FB55910A11}" dt="2024-12-07T10:36:19.020" v="1084"/>
          <ac:picMkLst>
            <pc:docMk/>
            <pc:sldMk cId="2956918268" sldId="322"/>
            <ac:picMk id="4" creationId="{E7E93EA2-CDB5-0BEB-6118-F222B2A8950D}"/>
          </ac:picMkLst>
        </pc:picChg>
      </pc:sldChg>
      <pc:sldChg chg="addSp delSp modSp mod modNotesTx">
        <pc:chgData name="Pr. Marcelo Augusto de Carvalho" userId="003edaac93cd75e4" providerId="LiveId" clId="{E5528780-83B7-4CE3-9920-47FB55910A11}" dt="2024-12-07T10:36:23.936" v="1086"/>
        <pc:sldMkLst>
          <pc:docMk/>
          <pc:sldMk cId="13325531" sldId="323"/>
        </pc:sldMkLst>
        <pc:spChg chg="mod">
          <ac:chgData name="Pr. Marcelo Augusto de Carvalho" userId="003edaac93cd75e4" providerId="LiveId" clId="{E5528780-83B7-4CE3-9920-47FB55910A11}" dt="2024-12-07T09:12:56.744" v="369" actId="20577"/>
          <ac:spMkLst>
            <pc:docMk/>
            <pc:sldMk cId="13325531" sldId="323"/>
            <ac:spMk id="3" creationId="{1EC8772D-D06F-7FC4-AA63-C013B8DFC68A}"/>
          </ac:spMkLst>
        </pc:spChg>
        <pc:picChg chg="del">
          <ac:chgData name="Pr. Marcelo Augusto de Carvalho" userId="003edaac93cd75e4" providerId="LiveId" clId="{E5528780-83B7-4CE3-9920-47FB55910A11}" dt="2024-12-07T10:36:22.995" v="1085" actId="478"/>
          <ac:picMkLst>
            <pc:docMk/>
            <pc:sldMk cId="13325531" sldId="323"/>
            <ac:picMk id="2" creationId="{89E58AC3-0D96-355F-D8F5-C9CCA9B3435D}"/>
          </ac:picMkLst>
        </pc:picChg>
        <pc:picChg chg="add mod">
          <ac:chgData name="Pr. Marcelo Augusto de Carvalho" userId="003edaac93cd75e4" providerId="LiveId" clId="{E5528780-83B7-4CE3-9920-47FB55910A11}" dt="2024-12-07T10:36:23.936" v="1086"/>
          <ac:picMkLst>
            <pc:docMk/>
            <pc:sldMk cId="13325531" sldId="323"/>
            <ac:picMk id="4" creationId="{E16BF241-2F1B-6296-00DD-293C69BDB973}"/>
          </ac:picMkLst>
        </pc:picChg>
      </pc:sldChg>
      <pc:sldChg chg="addSp delSp modSp mod modNotesTx">
        <pc:chgData name="Pr. Marcelo Augusto de Carvalho" userId="003edaac93cd75e4" providerId="LiveId" clId="{E5528780-83B7-4CE3-9920-47FB55910A11}" dt="2024-12-07T10:36:44.214" v="1094"/>
        <pc:sldMkLst>
          <pc:docMk/>
          <pc:sldMk cId="2756440913" sldId="324"/>
        </pc:sldMkLst>
        <pc:spChg chg="mod">
          <ac:chgData name="Pr. Marcelo Augusto de Carvalho" userId="003edaac93cd75e4" providerId="LiveId" clId="{E5528780-83B7-4CE3-9920-47FB55910A11}" dt="2024-12-07T09:19:57.286" v="508" actId="1035"/>
          <ac:spMkLst>
            <pc:docMk/>
            <pc:sldMk cId="2756440913" sldId="324"/>
            <ac:spMk id="3" creationId="{17F2B5E8-B179-222B-EAD3-6E9E4C680CDA}"/>
          </ac:spMkLst>
        </pc:spChg>
        <pc:picChg chg="del">
          <ac:chgData name="Pr. Marcelo Augusto de Carvalho" userId="003edaac93cd75e4" providerId="LiveId" clId="{E5528780-83B7-4CE3-9920-47FB55910A11}" dt="2024-12-07T10:36:43.201" v="1093" actId="478"/>
          <ac:picMkLst>
            <pc:docMk/>
            <pc:sldMk cId="2756440913" sldId="324"/>
            <ac:picMk id="2" creationId="{FD84814C-E09E-0770-9461-648B4F5411E2}"/>
          </ac:picMkLst>
        </pc:picChg>
        <pc:picChg chg="add mod">
          <ac:chgData name="Pr. Marcelo Augusto de Carvalho" userId="003edaac93cd75e4" providerId="LiveId" clId="{E5528780-83B7-4CE3-9920-47FB55910A11}" dt="2024-12-07T10:36:44.214" v="1094"/>
          <ac:picMkLst>
            <pc:docMk/>
            <pc:sldMk cId="2756440913" sldId="324"/>
            <ac:picMk id="4" creationId="{536785D6-791B-19A8-C343-32372D2F4A5A}"/>
          </ac:picMkLst>
        </pc:picChg>
      </pc:sldChg>
      <pc:sldChg chg="addSp delSp modSp mod modNotesTx">
        <pc:chgData name="Pr. Marcelo Augusto de Carvalho" userId="003edaac93cd75e4" providerId="LiveId" clId="{E5528780-83B7-4CE3-9920-47FB55910A11}" dt="2024-12-07T10:36:56.712" v="1098"/>
        <pc:sldMkLst>
          <pc:docMk/>
          <pc:sldMk cId="2568211909" sldId="325"/>
        </pc:sldMkLst>
        <pc:spChg chg="mod">
          <ac:chgData name="Pr. Marcelo Augusto de Carvalho" userId="003edaac93cd75e4" providerId="LiveId" clId="{E5528780-83B7-4CE3-9920-47FB55910A11}" dt="2024-12-07T09:23:10.991" v="558" actId="1036"/>
          <ac:spMkLst>
            <pc:docMk/>
            <pc:sldMk cId="2568211909" sldId="325"/>
            <ac:spMk id="3" creationId="{7847B36D-F960-2423-275E-AEEE241E13BD}"/>
          </ac:spMkLst>
        </pc:spChg>
        <pc:picChg chg="del">
          <ac:chgData name="Pr. Marcelo Augusto de Carvalho" userId="003edaac93cd75e4" providerId="LiveId" clId="{E5528780-83B7-4CE3-9920-47FB55910A11}" dt="2024-12-07T10:36:55.698" v="1097" actId="478"/>
          <ac:picMkLst>
            <pc:docMk/>
            <pc:sldMk cId="2568211909" sldId="325"/>
            <ac:picMk id="2" creationId="{588946AB-0D13-D41B-1985-DADEE84B3A78}"/>
          </ac:picMkLst>
        </pc:picChg>
        <pc:picChg chg="add mod">
          <ac:chgData name="Pr. Marcelo Augusto de Carvalho" userId="003edaac93cd75e4" providerId="LiveId" clId="{E5528780-83B7-4CE3-9920-47FB55910A11}" dt="2024-12-07T10:36:56.712" v="1098"/>
          <ac:picMkLst>
            <pc:docMk/>
            <pc:sldMk cId="2568211909" sldId="325"/>
            <ac:picMk id="4" creationId="{4D1B6135-892B-1B7D-51C5-C7F6B303F574}"/>
          </ac:picMkLst>
        </pc:picChg>
      </pc:sldChg>
      <pc:sldChg chg="addSp delSp modSp mod modNotesTx">
        <pc:chgData name="Pr. Marcelo Augusto de Carvalho" userId="003edaac93cd75e4" providerId="LiveId" clId="{E5528780-83B7-4CE3-9920-47FB55910A11}" dt="2024-12-07T10:37:03.540" v="1100"/>
        <pc:sldMkLst>
          <pc:docMk/>
          <pc:sldMk cId="3912241508" sldId="326"/>
        </pc:sldMkLst>
        <pc:spChg chg="mod">
          <ac:chgData name="Pr. Marcelo Augusto de Carvalho" userId="003edaac93cd75e4" providerId="LiveId" clId="{E5528780-83B7-4CE3-9920-47FB55910A11}" dt="2024-12-07T09:25:17.906" v="627" actId="1036"/>
          <ac:spMkLst>
            <pc:docMk/>
            <pc:sldMk cId="3912241508" sldId="326"/>
            <ac:spMk id="3" creationId="{85B85967-2C71-DA35-2F87-860817BD71EB}"/>
          </ac:spMkLst>
        </pc:spChg>
        <pc:picChg chg="del">
          <ac:chgData name="Pr. Marcelo Augusto de Carvalho" userId="003edaac93cd75e4" providerId="LiveId" clId="{E5528780-83B7-4CE3-9920-47FB55910A11}" dt="2024-12-07T10:37:02.594" v="1099" actId="478"/>
          <ac:picMkLst>
            <pc:docMk/>
            <pc:sldMk cId="3912241508" sldId="326"/>
            <ac:picMk id="2" creationId="{9A3BD21A-4E94-3D8A-B18D-679FA453CF5E}"/>
          </ac:picMkLst>
        </pc:picChg>
        <pc:picChg chg="add mod">
          <ac:chgData name="Pr. Marcelo Augusto de Carvalho" userId="003edaac93cd75e4" providerId="LiveId" clId="{E5528780-83B7-4CE3-9920-47FB55910A11}" dt="2024-12-07T10:37:03.540" v="1100"/>
          <ac:picMkLst>
            <pc:docMk/>
            <pc:sldMk cId="3912241508" sldId="326"/>
            <ac:picMk id="4" creationId="{5C22064D-EBC1-F433-8051-B59166A97E64}"/>
          </ac:picMkLst>
        </pc:picChg>
      </pc:sldChg>
      <pc:sldChg chg="addSp delSp modSp mod modNotesTx">
        <pc:chgData name="Pr. Marcelo Augusto de Carvalho" userId="003edaac93cd75e4" providerId="LiveId" clId="{E5528780-83B7-4CE3-9920-47FB55910A11}" dt="2024-12-07T10:37:08.351" v="1102"/>
        <pc:sldMkLst>
          <pc:docMk/>
          <pc:sldMk cId="139635849" sldId="327"/>
        </pc:sldMkLst>
        <pc:spChg chg="mod">
          <ac:chgData name="Pr. Marcelo Augusto de Carvalho" userId="003edaac93cd75e4" providerId="LiveId" clId="{E5528780-83B7-4CE3-9920-47FB55910A11}" dt="2024-12-07T09:27:20.446" v="681" actId="1036"/>
          <ac:spMkLst>
            <pc:docMk/>
            <pc:sldMk cId="139635849" sldId="327"/>
            <ac:spMk id="3" creationId="{138D893A-16BB-76BE-246C-045AEF661873}"/>
          </ac:spMkLst>
        </pc:spChg>
        <pc:picChg chg="del">
          <ac:chgData name="Pr. Marcelo Augusto de Carvalho" userId="003edaac93cd75e4" providerId="LiveId" clId="{E5528780-83B7-4CE3-9920-47FB55910A11}" dt="2024-12-07T10:37:07.361" v="1101" actId="478"/>
          <ac:picMkLst>
            <pc:docMk/>
            <pc:sldMk cId="139635849" sldId="327"/>
            <ac:picMk id="2" creationId="{1E404646-ECD7-86F7-5ED4-0B1C98D4258A}"/>
          </ac:picMkLst>
        </pc:picChg>
        <pc:picChg chg="add mod">
          <ac:chgData name="Pr. Marcelo Augusto de Carvalho" userId="003edaac93cd75e4" providerId="LiveId" clId="{E5528780-83B7-4CE3-9920-47FB55910A11}" dt="2024-12-07T10:37:08.351" v="1102"/>
          <ac:picMkLst>
            <pc:docMk/>
            <pc:sldMk cId="139635849" sldId="327"/>
            <ac:picMk id="4" creationId="{2553CFBB-499F-A104-15AE-2CE9D903ABCE}"/>
          </ac:picMkLst>
        </pc:picChg>
      </pc:sldChg>
      <pc:sldChg chg="addSp delSp modSp mod modNotesTx">
        <pc:chgData name="Pr. Marcelo Augusto de Carvalho" userId="003edaac93cd75e4" providerId="LiveId" clId="{E5528780-83B7-4CE3-9920-47FB55910A11}" dt="2024-12-07T10:37:13.074" v="1104"/>
        <pc:sldMkLst>
          <pc:docMk/>
          <pc:sldMk cId="83605398" sldId="328"/>
        </pc:sldMkLst>
        <pc:spChg chg="mod">
          <ac:chgData name="Pr. Marcelo Augusto de Carvalho" userId="003edaac93cd75e4" providerId="LiveId" clId="{E5528780-83B7-4CE3-9920-47FB55910A11}" dt="2024-12-07T09:29:32.046" v="771" actId="1036"/>
          <ac:spMkLst>
            <pc:docMk/>
            <pc:sldMk cId="83605398" sldId="328"/>
            <ac:spMk id="3" creationId="{40CD9884-FAFC-3F48-BEFE-682F5BD44754}"/>
          </ac:spMkLst>
        </pc:spChg>
        <pc:picChg chg="del">
          <ac:chgData name="Pr. Marcelo Augusto de Carvalho" userId="003edaac93cd75e4" providerId="LiveId" clId="{E5528780-83B7-4CE3-9920-47FB55910A11}" dt="2024-12-07T10:37:12.163" v="1103" actId="478"/>
          <ac:picMkLst>
            <pc:docMk/>
            <pc:sldMk cId="83605398" sldId="328"/>
            <ac:picMk id="2" creationId="{64E3D19B-B7D5-BCFA-72F9-F7E2A5B20D03}"/>
          </ac:picMkLst>
        </pc:picChg>
        <pc:picChg chg="add mod">
          <ac:chgData name="Pr. Marcelo Augusto de Carvalho" userId="003edaac93cd75e4" providerId="LiveId" clId="{E5528780-83B7-4CE3-9920-47FB55910A11}" dt="2024-12-07T10:37:13.074" v="1104"/>
          <ac:picMkLst>
            <pc:docMk/>
            <pc:sldMk cId="83605398" sldId="328"/>
            <ac:picMk id="4" creationId="{F6DC176C-7792-2E11-AC02-71E71BF1249A}"/>
          </ac:picMkLst>
        </pc:picChg>
      </pc:sldChg>
      <pc:sldChg chg="addSp delSp modSp mod modNotesTx">
        <pc:chgData name="Pr. Marcelo Augusto de Carvalho" userId="003edaac93cd75e4" providerId="LiveId" clId="{E5528780-83B7-4CE3-9920-47FB55910A11}" dt="2024-12-07T10:37:17.766" v="1106"/>
        <pc:sldMkLst>
          <pc:docMk/>
          <pc:sldMk cId="2686892123" sldId="329"/>
        </pc:sldMkLst>
        <pc:spChg chg="mod">
          <ac:chgData name="Pr. Marcelo Augusto de Carvalho" userId="003edaac93cd75e4" providerId="LiveId" clId="{E5528780-83B7-4CE3-9920-47FB55910A11}" dt="2024-12-07T09:31:30.305" v="843" actId="1036"/>
          <ac:spMkLst>
            <pc:docMk/>
            <pc:sldMk cId="2686892123" sldId="329"/>
            <ac:spMk id="3" creationId="{FDB6A824-C7CF-9B2D-C392-3EC7D41B1DBB}"/>
          </ac:spMkLst>
        </pc:spChg>
        <pc:picChg chg="del">
          <ac:chgData name="Pr. Marcelo Augusto de Carvalho" userId="003edaac93cd75e4" providerId="LiveId" clId="{E5528780-83B7-4CE3-9920-47FB55910A11}" dt="2024-12-07T10:37:16.866" v="1105" actId="478"/>
          <ac:picMkLst>
            <pc:docMk/>
            <pc:sldMk cId="2686892123" sldId="329"/>
            <ac:picMk id="2" creationId="{5928E57B-2C12-6305-49E3-2E1B123E72B7}"/>
          </ac:picMkLst>
        </pc:picChg>
        <pc:picChg chg="add mod">
          <ac:chgData name="Pr. Marcelo Augusto de Carvalho" userId="003edaac93cd75e4" providerId="LiveId" clId="{E5528780-83B7-4CE3-9920-47FB55910A11}" dt="2024-12-07T10:37:17.766" v="1106"/>
          <ac:picMkLst>
            <pc:docMk/>
            <pc:sldMk cId="2686892123" sldId="329"/>
            <ac:picMk id="4" creationId="{95DF5C7C-A34A-A771-8CDA-6D186C1C4AB3}"/>
          </ac:picMkLst>
        </pc:picChg>
      </pc:sldChg>
      <pc:sldChg chg="addSp delSp modSp add mod modNotesTx">
        <pc:chgData name="Pr. Marcelo Augusto de Carvalho" userId="003edaac93cd75e4" providerId="LiveId" clId="{E5528780-83B7-4CE3-9920-47FB55910A11}" dt="2024-12-07T10:36:27.990" v="1088"/>
        <pc:sldMkLst>
          <pc:docMk/>
          <pc:sldMk cId="2821294857" sldId="330"/>
        </pc:sldMkLst>
        <pc:spChg chg="mod">
          <ac:chgData name="Pr. Marcelo Augusto de Carvalho" userId="003edaac93cd75e4" providerId="LiveId" clId="{E5528780-83B7-4CE3-9920-47FB55910A11}" dt="2024-12-07T09:14:10.118" v="411" actId="1036"/>
          <ac:spMkLst>
            <pc:docMk/>
            <pc:sldMk cId="2821294857" sldId="330"/>
            <ac:spMk id="3" creationId="{6FAAFD9A-C8A6-9EC4-EDF3-8026872CBD00}"/>
          </ac:spMkLst>
        </pc:spChg>
        <pc:picChg chg="del">
          <ac:chgData name="Pr. Marcelo Augusto de Carvalho" userId="003edaac93cd75e4" providerId="LiveId" clId="{E5528780-83B7-4CE3-9920-47FB55910A11}" dt="2024-12-07T10:36:27.073" v="1087" actId="478"/>
          <ac:picMkLst>
            <pc:docMk/>
            <pc:sldMk cId="2821294857" sldId="330"/>
            <ac:picMk id="2" creationId="{AE665D67-66C2-B65D-B871-248BF7AA614A}"/>
          </ac:picMkLst>
        </pc:picChg>
        <pc:picChg chg="add mod">
          <ac:chgData name="Pr. Marcelo Augusto de Carvalho" userId="003edaac93cd75e4" providerId="LiveId" clId="{E5528780-83B7-4CE3-9920-47FB55910A11}" dt="2024-12-07T10:36:27.990" v="1088"/>
          <ac:picMkLst>
            <pc:docMk/>
            <pc:sldMk cId="2821294857" sldId="330"/>
            <ac:picMk id="4" creationId="{AE2B19C1-559E-8DA9-2C31-AD24437278C1}"/>
          </ac:picMkLst>
        </pc:picChg>
      </pc:sldChg>
      <pc:sldChg chg="addSp delSp modSp add mod modNotesTx">
        <pc:chgData name="Pr. Marcelo Augusto de Carvalho" userId="003edaac93cd75e4" providerId="LiveId" clId="{E5528780-83B7-4CE3-9920-47FB55910A11}" dt="2024-12-07T10:36:38.846" v="1092"/>
        <pc:sldMkLst>
          <pc:docMk/>
          <pc:sldMk cId="1236688093" sldId="331"/>
        </pc:sldMkLst>
        <pc:spChg chg="mod">
          <ac:chgData name="Pr. Marcelo Augusto de Carvalho" userId="003edaac93cd75e4" providerId="LiveId" clId="{E5528780-83B7-4CE3-9920-47FB55910A11}" dt="2024-12-07T09:17:17.736" v="462" actId="1035"/>
          <ac:spMkLst>
            <pc:docMk/>
            <pc:sldMk cId="1236688093" sldId="331"/>
            <ac:spMk id="3" creationId="{1758C373-5B69-6F98-779B-0AC42D2232F7}"/>
          </ac:spMkLst>
        </pc:spChg>
        <pc:picChg chg="del">
          <ac:chgData name="Pr. Marcelo Augusto de Carvalho" userId="003edaac93cd75e4" providerId="LiveId" clId="{E5528780-83B7-4CE3-9920-47FB55910A11}" dt="2024-12-07T10:36:37.987" v="1091" actId="478"/>
          <ac:picMkLst>
            <pc:docMk/>
            <pc:sldMk cId="1236688093" sldId="331"/>
            <ac:picMk id="2" creationId="{37D76A73-50DD-8451-E3E6-3B0846725E49}"/>
          </ac:picMkLst>
        </pc:picChg>
        <pc:picChg chg="add mod">
          <ac:chgData name="Pr. Marcelo Augusto de Carvalho" userId="003edaac93cd75e4" providerId="LiveId" clId="{E5528780-83B7-4CE3-9920-47FB55910A11}" dt="2024-12-07T10:36:38.846" v="1092"/>
          <ac:picMkLst>
            <pc:docMk/>
            <pc:sldMk cId="1236688093" sldId="331"/>
            <ac:picMk id="4" creationId="{2405011D-1D46-043B-EF52-231A9587E1C9}"/>
          </ac:picMkLst>
        </pc:picChg>
      </pc:sldChg>
      <pc:sldChg chg="addSp delSp modSp add mod modNotesTx">
        <pc:chgData name="Pr. Marcelo Augusto de Carvalho" userId="003edaac93cd75e4" providerId="LiveId" clId="{E5528780-83B7-4CE3-9920-47FB55910A11}" dt="2024-12-07T10:36:50.207" v="1096"/>
        <pc:sldMkLst>
          <pc:docMk/>
          <pc:sldMk cId="585977801" sldId="332"/>
        </pc:sldMkLst>
        <pc:spChg chg="mod">
          <ac:chgData name="Pr. Marcelo Augusto de Carvalho" userId="003edaac93cd75e4" providerId="LiveId" clId="{E5528780-83B7-4CE3-9920-47FB55910A11}" dt="2024-12-07T09:21:10.656" v="523" actId="1036"/>
          <ac:spMkLst>
            <pc:docMk/>
            <pc:sldMk cId="585977801" sldId="332"/>
            <ac:spMk id="3" creationId="{4649FC49-BC23-5166-585D-FD75F07C2458}"/>
          </ac:spMkLst>
        </pc:spChg>
        <pc:picChg chg="del">
          <ac:chgData name="Pr. Marcelo Augusto de Carvalho" userId="003edaac93cd75e4" providerId="LiveId" clId="{E5528780-83B7-4CE3-9920-47FB55910A11}" dt="2024-12-07T10:36:49.322" v="1095" actId="478"/>
          <ac:picMkLst>
            <pc:docMk/>
            <pc:sldMk cId="585977801" sldId="332"/>
            <ac:picMk id="2" creationId="{0F460D1E-3213-3479-AF23-CD352CB91762}"/>
          </ac:picMkLst>
        </pc:picChg>
        <pc:picChg chg="add mod">
          <ac:chgData name="Pr. Marcelo Augusto de Carvalho" userId="003edaac93cd75e4" providerId="LiveId" clId="{E5528780-83B7-4CE3-9920-47FB55910A11}" dt="2024-12-07T10:36:50.207" v="1096"/>
          <ac:picMkLst>
            <pc:docMk/>
            <pc:sldMk cId="585977801" sldId="332"/>
            <ac:picMk id="4" creationId="{8909274A-EA83-D4AA-91A8-29C51D99D7E2}"/>
          </ac:picMkLst>
        </pc:picChg>
      </pc:sldChg>
      <pc:sldChg chg="addSp modSp add mod ord">
        <pc:chgData name="Pr. Marcelo Augusto de Carvalho" userId="003edaac93cd75e4" providerId="LiveId" clId="{E5528780-83B7-4CE3-9920-47FB55910A11}" dt="2024-12-07T10:41:11.178" v="1320" actId="1036"/>
        <pc:sldMkLst>
          <pc:docMk/>
          <pc:sldMk cId="1354350784" sldId="333"/>
        </pc:sldMkLst>
        <pc:spChg chg="mod">
          <ac:chgData name="Pr. Marcelo Augusto de Carvalho" userId="003edaac93cd75e4" providerId="LiveId" clId="{E5528780-83B7-4CE3-9920-47FB55910A11}" dt="2024-12-07T10:41:11.178" v="1320" actId="1036"/>
          <ac:spMkLst>
            <pc:docMk/>
            <pc:sldMk cId="1354350784" sldId="333"/>
            <ac:spMk id="2" creationId="{FD7BAEF6-5585-767D-FAFE-AA793C6620B0}"/>
          </ac:spMkLst>
        </pc:spChg>
        <pc:picChg chg="add mod ord">
          <ac:chgData name="Pr. Marcelo Augusto de Carvalho" userId="003edaac93cd75e4" providerId="LiveId" clId="{E5528780-83B7-4CE3-9920-47FB55910A11}" dt="2024-12-07T10:29:47.476" v="990" actId="962"/>
          <ac:picMkLst>
            <pc:docMk/>
            <pc:sldMk cId="1354350784" sldId="333"/>
            <ac:picMk id="4" creationId="{099098CD-9D03-8A56-347F-87DB58362B22}"/>
          </ac:picMkLst>
        </pc:picChg>
      </pc:sldChg>
      <pc:sldChg chg="addSp delSp modSp add mod ord modNotesTx">
        <pc:chgData name="Pr. Marcelo Augusto de Carvalho" userId="003edaac93cd75e4" providerId="LiveId" clId="{E5528780-83B7-4CE3-9920-47FB55910A11}" dt="2024-12-07T10:37:23.920" v="1108"/>
        <pc:sldMkLst>
          <pc:docMk/>
          <pc:sldMk cId="3242332879" sldId="334"/>
        </pc:sldMkLst>
        <pc:spChg chg="mod">
          <ac:chgData name="Pr. Marcelo Augusto de Carvalho" userId="003edaac93cd75e4" providerId="LiveId" clId="{E5528780-83B7-4CE3-9920-47FB55910A11}" dt="2024-12-07T09:33:36.700" v="886" actId="1036"/>
          <ac:spMkLst>
            <pc:docMk/>
            <pc:sldMk cId="3242332879" sldId="334"/>
            <ac:spMk id="3" creationId="{BB399C10-C241-EBD2-5733-918D6BCA0048}"/>
          </ac:spMkLst>
        </pc:spChg>
        <pc:picChg chg="del">
          <ac:chgData name="Pr. Marcelo Augusto de Carvalho" userId="003edaac93cd75e4" providerId="LiveId" clId="{E5528780-83B7-4CE3-9920-47FB55910A11}" dt="2024-12-07T10:37:23.001" v="1107" actId="478"/>
          <ac:picMkLst>
            <pc:docMk/>
            <pc:sldMk cId="3242332879" sldId="334"/>
            <ac:picMk id="2" creationId="{B7D712B7-6546-B36A-06ED-1EBA3BF19D3D}"/>
          </ac:picMkLst>
        </pc:picChg>
        <pc:picChg chg="add mod">
          <ac:chgData name="Pr. Marcelo Augusto de Carvalho" userId="003edaac93cd75e4" providerId="LiveId" clId="{E5528780-83B7-4CE3-9920-47FB55910A11}" dt="2024-12-07T10:37:23.920" v="1108"/>
          <ac:picMkLst>
            <pc:docMk/>
            <pc:sldMk cId="3242332879" sldId="334"/>
            <ac:picMk id="4" creationId="{18930BAC-C421-D704-4D11-31410AD31EE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07/12/2024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a:t>
            </a:r>
            <a:r>
              <a:rPr lang="pt-BR" sz="1800" b="0">
                <a:latin typeface="Arial" panose="020B0604020202020204" pitchFamily="34" charset="0"/>
                <a:cs typeface="Arial" panose="020B0604020202020204" pitchFamily="34" charset="0"/>
              </a:rPr>
              <a:t>CAPÍTULO 15 </a:t>
            </a:r>
            <a:r>
              <a:rPr lang="pt-BR" sz="1800" b="0" dirty="0">
                <a:latin typeface="Arial" panose="020B0604020202020204" pitchFamily="34" charset="0"/>
                <a:cs typeface="Arial" panose="020B0604020202020204" pitchFamily="34" charset="0"/>
              </a:rPr>
              <a:t>–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Lembrando-se das palavras de Abraão, de que Deus enviaria com ele o Seu anjo, orou fervorosamente pedindo uma direção positiva. Na família de seu senhor ele estava acostumado ao exercício constante da bondade e hospitalidade, e agora pediu que um ato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cortesia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indicasse a jovem que Deus escolhera.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Apenas proferira a oração, e a resposta fora dada. Entre as mulheres que estavam reunidas junto ao poço, as maneiras corteses de uma atraíram sua atenção. Retirando-se ela do poço, o estranho foi ao seu encontro, pedindo um pouco de água do cântaro sobre os seus ombros.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2F8E3-3F9B-3626-928E-C7081FB9114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19B53D4-63CB-3E2E-0E8E-9C6ABBC4A3A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1BD6BDB-373B-98C8-B99F-B4F1EC3204BA}"/>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pedido recebeu amável resposta, juntamente com um oferecimento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tirar água para os camelos também,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serviço este que era costume mesmo às filhas dos príncipes fazerem para os rebanhos e gado de seus pais. Assim foi dado o sinal desejado. A jovem “era mui formosa à vista”, e sua diligente cortesia deu prova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bom coração, e uma natureza ativa, enérgica.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Depois de obter-se o consentimento da família, a própria Rebeca foi consultada quanto a ir ela a uma tão grande distância da casa de seu pai para casar-se com o filho de Abraão. Ela acreditava, pelo que havia tido lugar,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 Deus a escolhera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ser a esposa de Isaque, e disse: “Irei”. Gênesis 24:58.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7676C31-891A-2FD5-B38B-42385CF61E35}"/>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543282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Abraão tinha notado o resultado dos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casamentos mistos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entre aqueles que temiam a Deus e os que O não temiam, desde os dias de Caim até o seu tempo. As consequências de seu próprio casamento com Hagar, e das alianças matrimoniais de Ismael e de Ló, estavam perante ele. Da falta de fé por parte de Abraão e Sara tinha resultado o nascimento de Ismael, mistura da semente justa com a ímpia. A influência do pai sobre seu filho era contrariada pela dos parentes idólatras da mãe, e pela ligação de Ismael com esposas gentias. A inveja de Hagar, e das esposas que ela escolhera para Ismael, rodeou sua família com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barreira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Abraão em vão se esforçou por sobrepujar.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4D39-880D-C844-7360-5E9BB1548DA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21701A0-4E4A-55C1-2932-0FBD660C7C3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52BD003-C4C2-63AB-8578-8EC978445B94}"/>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primeiros ensinos de Abraão não foram destituídos de efeito sobre Ismael, mas a influência de suas mulheres teve como resultado estabelecer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idolatria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sua família. Separado do pai, e amargurado pela contenda e discórdia de um lar destituído do amor e temor de Deus, Ismael foi compelido a escolher a vida selvagem e pilhante de chefe do deserto, sendo sua mão contra todos e a mão de todos contra ele. Gênesis 16:12. Em seus últimos dias arrependeu-se de seus maus caminhos, e voltou ao Deus de seu pai; mas permaneceu o cunho de caráter dado à sua posteridade. A poderosa nação que dele descendera foi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povo turbulento, gentio,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sempre foi um incômodo e aflição aos descendentes de Isaque.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12D75EC-71E7-3166-B4FB-6EB9750ACF6D}"/>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005257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esposa de Ló foi mulher egoísta, irreligiosa, e sua influência exerceu-se no sentido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separar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Abraão o seu marido. A não ter sido por causa dela, Ló não teria permanecido em Sodoma, privado do conselho do patriarca sábio e temente a Deus. A influência de sua esposa e as relações entretidas naquela ímpia cidade, tê-lo-iam levado a apostatar de Deus, se não tivesse sido a instrução fiel que cedo recebera de Abraão.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Pessoa alguma que tema a Deus, pode, sem perigo, ligar-se a outra que O não tema. Por mais puros e corretos que sejam os princípios de um,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um companheiro ou companheira incrédula terá uma tendência para afastar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pessoa que entrou para a relação matrimonial quando ainda não convertida, coloca-se pela sua conversão sob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obrigação maior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ser fiel ao consorte, por mais que difiram com respeito à fé religiosa; todavia,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reivindicações de Deus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devem ser postas acima de toda a relação terrena, mesmo que provas e perseguições possam ser o resultado.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 espírito de amor e mansidão, esta fidelidade pode ter influência no sentido de ganhar o descrente. Mas o casamento de cristãos com ímpios é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proibido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na Bíblia. 2 Coríntios 6:14.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jovens mui frequentemente acham que a entrega de suas afeições é uma questão na qual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eu apenas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deveria ser consultado, questão esta que nem Deus nem os pais de qualquer modo deveriam dirigir. Alguns anos de vida conjugal são usualmente bastantes para mostrar-lhes seu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erro,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muitas vezes demasiado tarde para impedir seus resultados funestos.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Pela mesma falta de prudência e domínio próprio que determinaram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escolha precipitada,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dá-se ocasião a que o mal se agrave, até que a relação matrimonial se torne um jugo mortificante. Muitos assim fizeram naufragar sua felicidade nesta vida, e sua esperança da vida futura.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 há um assunto que deve ser cuidadosamente considerado, e no qual se deve procurar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conselho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pessoas mais velhas e experientes, é o do casamento; se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Bíblia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já foi necessária como conselheira, se a direção divina em algum tempo deveria ser procurada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é antes de dar um passo que liga pessoas entre si para toda 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semelhantes atraem os semelhantes; os semelhantes apreciam os semelhantes. Que o amor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verdade, pureza e bondade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seja cedo implantado na alma, e o jovem procurará a companhia daqueles que possuem essas características.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Procurem os pais, em seu próprio caráter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vida doméstica,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exemplificar o amor e a beneficência do Pai celestial. Que o amor doméstico se conserve vivo em seus corações, para que possam volver o olhar ao lar de sua meninice como um lugar de paz e felicidade, abaixo do Céu.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A31B-5548-DB94-703A-CBDACAAA744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9167B4-3A63-33C4-79C6-5C4A60864BB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0BB9495-1464-0483-BECC-A807BFD9671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51BF24-1AFB-24B3-52D8-086556C5137C}"/>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570050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59C8-C04D-951F-F198-76FAC898C91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90FEC1F-B166-CAF8-9798-39DE87D75F7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AAE748C-18B4-79CB-E4C8-2FF5C3A1ACC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É pela fidelidade para com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dever na casa paterna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os jovens devem preparar-se para os próprios lares. Pratiquem eles aqui a abnegação, e manifestem bondade, cortesia e simpatia cristã. Desse modo o amor será mantido cálido em seu coração, e aquele que parte de um lar assim, para se colocar como chefe da própria família, saberá como promover a felicidade daquela que escolheu para companheira de toda a vida. O casamento, em vez de ser o final do amor, será tão-somente seu começo.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AC699C3-3076-071D-B0C6-8C1FBB03D645}"/>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1927963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Escolha bem com quem você viverá para sempre!</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endParaRPr lang="pt-BR" sz="1800" dirty="0">
              <a:effectLst/>
              <a:latin typeface="Arial" panose="020B0604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2001-045, CPB, TATUÍ, SP-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ATRAÇÃO FATAL</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Cada um é tentado pela sua própria cobiça, quando esta o atrai e seduz. Tiago 1:14.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plantas carnívoras têm um cardápio bem diferente da maioria dos vegetais. Elas adicionam carne ao seu alimento. Suas folhas com formato de urnas funcionam como armadilhas para pequenos insetos. Dentre as cerca de 700 espécies conhecidas, algumas têm apenas um centímetro de comprimento. A mais conhecida é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encontrada em jardins botânicos do mundo todo. Para capturar sua presa,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fica todo o tempo com as folhas bem abertas. Imagine que um besouro esteja passando por perto, pousando de flor em flor. Ele se sente atraído pela cor vermelha da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pelo cheiro doce que ela exala. Duas atrações: a cor e o cheiro. O bichinho não vacila e voa direto para ela. Zás! As folhas se fecham. Lá dentro, uma substância semelhante à que existe em nosso estômago transforma as partes moles do inseto em uma sopa.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sente o inseto pousar através dos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pêlos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sensitivos de suas folhas, que disparam como se fossem gatilhos. Eles fazem com que o líquido das células da nervura principal da folha se desloque para as células vizinhas, determinando o fechamento. O movimento ocorre em frações de segundos e é bem semelhante ao de uma ratoeira.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tem espinhos nas bordas das folhas que se entrelaçam e prendem o bicho numa "gaiola" de onde não consegue mais sair.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só abre a boca depois de sugar seu jantar, para esperar uma nova presa. Você nunca será engolido por uma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mesmo que tenha uma em casa. Mas o esquema que Satanás usa para nos levar a pecar é bem semelhante ao que engana os besourinhos. Ele enfeita as atrações que nos afastam de Deus. Elas têm brilho, cor, cheiro e sabor atraentes. Fique esperto e não se deixe enganar pela aparência. Procure saber o que pode estar por detrás de uma oferta tentadora do tipo “Prova, cara! Isto é legal". Pense: o que é legal é bom? Nem sempre. E melhor fazer esta pergunta: "Para que serve isto?" Ou, "Qual vai ser o resultado final caso eu prove isto ou entre neste lugar?" Se um inseto pudesse avaliar, ao ver as casquinhas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ex-besourinhos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ao redor da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dionéia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 certeza voaria para longe e iria cheirar uma flor vegetariana. Mas você não precisa entrar nessa. Não deixe que a cobiça atraia e seduza você. Voe para os braços de Jesus.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Isaque era o que fora divinamente designado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suceder-lhe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guarda da lei de Deus, e ser pai do povo escolhido; ele, porém, ainda era solteiro.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habitantes de Canaã eram dados à idolatria, e Deus havia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proibido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casamentos entre o Seu povo e aqueles, sabendo que tais casamentos conduziriam à apostasia.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Unindo-se a alguém que não temesse a Deus, ele estaria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perigo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sacrificar os princípios por amor à harmonia. No espírito de Abraão, a escolha de uma esposa para seu filho era assunto de muita importância; estava desejoso de que ele se casasse com uma que não o afastasse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Nos tempos antigos, os contratos de casamento eram geralmente feitos pelos pais; e este era o costume entre os que adoravam a Deus. De ninguém se exigia casar com aquele a quem não podia amar; mas na concessão de suas afeições o jovem era guiado pelo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discernimento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seus pais experientes e tementes a Deus. Era considerado uma desonra para os pais, e mesmo crime, seguir caminho contrário a este.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Isaque, confiando na sabedoria e afeição de seu pai, estava </a:t>
            </a:r>
            <a:r>
              <a:rPr lang="pt-BR" sz="1800" dirty="0">
                <a:solidFill>
                  <a:srgbClr val="FF0000"/>
                </a:solidFill>
                <a:effectLst/>
                <a:latin typeface="Arial" panose="020B0604020202020204" pitchFamily="34" charset="0"/>
                <a:ea typeface="Trebuchet MS" panose="020B0603020202020204" pitchFamily="34" charset="0"/>
              </a:rPr>
              <a:t>satisfeito </a:t>
            </a:r>
            <a:r>
              <a:rPr lang="pt-BR" sz="1800" dirty="0">
                <a:effectLst/>
                <a:latin typeface="Arial" panose="020B0604020202020204" pitchFamily="34" charset="0"/>
                <a:ea typeface="Trebuchet MS" panose="020B0603020202020204" pitchFamily="34" charset="0"/>
              </a:rPr>
              <a:t>com a entrega desta questão a ele, crendo também que o próprio Deus dirigiria na escolha a fazer-se.</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pensamentos do patriarca volveram para os parentes de seu pai, na terra de Mesopotâmia. Posto que não estivessem livres de idolatria, acalentavam o conhecimento e o culto do verdadeiro Deus. Isaque não devia sair de Canaã para ir a eles; mas poderia ser que se encontrasse entre eles alguma mulher que quisesse deixar seu lar, e unir-se a ele para manter em sua pureza o culto ao Deus vivo. Abraão confiou este importante assunto “ao seu servo, o mais velho”, homem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piedade, experiência, e juízo são,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lhe havia prestado prolongado e fiel serviço.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Levando consigo dez camelos para uso de seu próprio grupo e do cortejo nupcial que com ele poderia voltar, provido também de presentes para a esposa em perspectiva e pessoas da amizade desta, fez a longa viagem para além de Damasco, e, a seguir, até as ricas planícies que margeiam o grande rio do Oriente.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426E1-6790-CF80-9484-C9B1217C26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E68D77-CF5A-6269-6313-5B216F034B9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57D048-E7A3-17A2-E313-FFEEF286359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Chegando a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Harã</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cidade de Naor”, parou fora dos muros, perto do poço aonde vinham as mulheres do lugar, à tarde, a buscar água. Foi um momento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ansiosos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pensamentos para ele. Importantes resultados, não somente para a casa de seu senhor, mas para as gerações futuras, poderiam seguir-se da escolha que ele fizesse; e como deveria ele sabiamente escolher entre pessoas completamente estranhas?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3ADC4A4-927A-7864-6DBC-A8B192B32211}"/>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2047704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07/12/2024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07/12/2024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essoa, segurando, pequeno, mão&#10;&#10;Descrição gerada automaticamente">
            <a:extLst>
              <a:ext uri="{FF2B5EF4-FFF2-40B4-BE49-F238E27FC236}">
                <a16:creationId xmlns:a16="http://schemas.microsoft.com/office/drawing/2014/main" id="{5580C3C9-EB43-9DB4-90C9-4D9189E06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O Casamento de Isaque</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15</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Homem e mulher sentados no chão&#10;&#10;Descrição gerada automaticamente com confiança baixa">
            <a:extLst>
              <a:ext uri="{FF2B5EF4-FFF2-40B4-BE49-F238E27FC236}">
                <a16:creationId xmlns:a16="http://schemas.microsoft.com/office/drawing/2014/main" id="{54004171-C6CE-695F-D821-DEA773D13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42840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o Sinal Que Eliézer Pediu a Deus?</a:t>
            </a:r>
          </a:p>
        </p:txBody>
      </p:sp>
    </p:spTree>
    <p:extLst>
      <p:ext uri="{BB962C8B-B14F-4D97-AF65-F5344CB8AC3E}">
        <p14:creationId xmlns:p14="http://schemas.microsoft.com/office/powerpoint/2010/main" val="15038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585791"/>
            <a:ext cx="8690365" cy="61579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Lembrando-se das palavras de Abraão, de que Deus enviaria com ele o Seu anjo, orou fervorosamente pedindo uma direção positiva. Na família de seu senhor ele estava acostumado ao exercício constante da bondade e hospitalidade, e agora pediu que um ato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cortesia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indicasse a jovem que Deus escolhera.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Apenas proferira a oração, e a resposta fora dada. Entre as mulheres que estavam reunidas junto ao poço, as maneiras corteses de uma atraíram sua atenção. Retirando-se ela do poço, o estranho foi ao seu encontro,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pedindo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um pouco de água do cântaro sobre os seus ombros.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2F0FC593-325E-214B-069B-626B46D35C67}"/>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59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73B017-53C0-09F3-50FC-BF1F0DBDFA1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4B118C-0D4E-96D7-AAD3-3F8595A36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58C373-5B69-6F98-779B-0AC42D2232F7}"/>
              </a:ext>
            </a:extLst>
          </p:cNvPr>
          <p:cNvSpPr>
            <a:spLocks noGrp="1"/>
          </p:cNvSpPr>
          <p:nvPr>
            <p:ph idx="1"/>
          </p:nvPr>
        </p:nvSpPr>
        <p:spPr>
          <a:xfrm>
            <a:off x="139309" y="314324"/>
            <a:ext cx="8690365" cy="61579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pedido recebeu amável resposta, juntamente com um oferecimento para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tirar água para os camelos também,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serviço este que era costume mesmo às filhas dos príncipes fazerem para os rebanhos e gado de seus pais. Assim foi dado o sinal desejado. A jovem “era mui formosa à vista”, e sua diligente cortesia deu prova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bom coração, e uma natureza ativa, enérgica.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Depois de obter-se o consentimento da família, a própria Rebeca foi consultada quanto a ir ela a uma tão grande distância da casa de seu pai para casar-se com o filho de Abraão. Ela acreditava, pelo que havia tido lugar,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 Deus a escolhera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ser a esposa de Isaque, e disse: “Irei”. Gênesis 24:58.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2405011D-1D46-043B-EF52-231A9587E1C9}"/>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36688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de camisa e gravata olhando para o lado&#10;&#10;Descrição gerada automaticamente">
            <a:extLst>
              <a:ext uri="{FF2B5EF4-FFF2-40B4-BE49-F238E27FC236}">
                <a16:creationId xmlns:a16="http://schemas.microsoft.com/office/drawing/2014/main" id="{9C2869B1-8E10-DBB8-513B-2AA48766E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01468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Ismael Sofreu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Ter-se Casado Com Mulheres Infiéis?</a:t>
            </a:r>
          </a:p>
        </p:txBody>
      </p:sp>
    </p:spTree>
    <p:extLst>
      <p:ext uri="{BB962C8B-B14F-4D97-AF65-F5344CB8AC3E}">
        <p14:creationId xmlns:p14="http://schemas.microsoft.com/office/powerpoint/2010/main" val="1890525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Abraão tinha notado o resultado dos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casamentos mistos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entre aqueles que temiam a Deus e os que O não temiam, desde os dias de Caim até o seu tempo. As consequências de seu próprio casamento com Hagar, e das alianças matrimoniais de Ismael e de Ló, estavam perante ele. Da falta de fé por parte de Abraão e Sara tinha resultado o nascimento de Ismael, mistura da semente justa com a ímpia.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influência do pai sobre seu filho era contrariada pela dos parentes idólatras da mãe, e pela ligação de Ismael com esposas gentias. A inveja de Hagar, e das esposas que ela escolhera para Ismael, rodeou sua família com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barreira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Abraão em vão se esforçou por sobrepujar.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536785D6-791B-19A8-C343-32372D2F4A5A}"/>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5644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37B4AA-FD66-50D6-8EDC-8B3AB0597C2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5AC773C-5A86-ECDC-E359-98E2CEBF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649FC49-BC23-5166-585D-FD75F07C2458}"/>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primeiros ensinos de Abraão não foram destituídos de efeito sobre Ismael, mas a influência de suas mulheres teve como resultado estabelecer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idolatria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sua família. Separado do pai, e amargurado pela contenda e discórdia de um lar destituído do amor e temor de Deus, Ismael foi compelido a escolher a vida selvagem e pilhante de chefe do deserto, sendo sua mão contra todos e a mão de todos contra ele. Gênesis 16:12.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seus últimos dias arrependeu-se de seus maus caminhos, e voltou ao Deus de seu pai; mas permaneceu o cunho de caráter dado à sua posteridade. A poderosa nação que dele descendera foi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povo turbulento, gentio,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sempre foi um incômodo e aflição aos descendentes de Isaque.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8909274A-EA83-D4AA-91A8-29C51D99D7E2}"/>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8597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Homem falando no celular&#10;&#10;Descrição gerada automaticamente">
            <a:extLst>
              <a:ext uri="{FF2B5EF4-FFF2-40B4-BE49-F238E27FC236}">
                <a16:creationId xmlns:a16="http://schemas.microsoft.com/office/drawing/2014/main" id="{95CACE6D-D896-3266-D429-4EADC5A0A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498611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Ló Sofreu Por Ter-se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Casado Com Uma Mulher Descrente?</a:t>
            </a:r>
          </a:p>
        </p:txBody>
      </p:sp>
    </p:spTree>
    <p:extLst>
      <p:ext uri="{BB962C8B-B14F-4D97-AF65-F5344CB8AC3E}">
        <p14:creationId xmlns:p14="http://schemas.microsoft.com/office/powerpoint/2010/main" val="127657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271466"/>
            <a:ext cx="8690365" cy="64579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esposa de Ló foi mulher egoísta, irreligiosa, e sua influência exerceu-se no sentido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separar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Abraão o seu marido. A não ter sido por causa dela, Ló não teria permanecido em Sodoma, privado do conselho do patriarca sábio e temente a Deus. A influência de sua esposa e as relações entretidas naquela ímpia cidade, tê-lo-iam levado a apostatar de Deus, se não tivesse sido a instrução fiel que cedo recebera de Abraão.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Pessoa alguma que tema a Deus, pode, sem perigo, ligar-se a outra que O não tema. Por mais puros e corretos que sejam os princípios de um,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um companheiro ou companheira incrédula terá uma tendência para afastar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4D1B6135-892B-1B7D-51C5-C7F6B303F574}"/>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821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Mulher olhando para o lado&#10;&#10;Descrição gerada automaticamente">
            <a:extLst>
              <a:ext uri="{FF2B5EF4-FFF2-40B4-BE49-F238E27FC236}">
                <a16:creationId xmlns:a16="http://schemas.microsoft.com/office/drawing/2014/main" id="{FFB9757F-2B51-54EE-25E5-DBD962A46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285748" y="2028616"/>
            <a:ext cx="6096000"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Como Fica a Situação de Quem Conheceu o Evangelho Já Casado Com Um Descrente?</a:t>
            </a:r>
          </a:p>
        </p:txBody>
      </p:sp>
    </p:spTree>
    <p:extLst>
      <p:ext uri="{BB962C8B-B14F-4D97-AF65-F5344CB8AC3E}">
        <p14:creationId xmlns:p14="http://schemas.microsoft.com/office/powerpoint/2010/main" val="3262789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871545"/>
            <a:ext cx="8690365" cy="552926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pessoa que entrou para a relação matrimonial quando ainda não convertida, coloca-se pela sua conversão sob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obrigação maior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ser fiel ao consorte, por mais que difiram com respeito à fé religiosa; todavia, 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reivindicações de Deus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devem ser postas acima de toda a relação terrena, mesmo que provas e perseguições possam ser o resultado.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espírito de amor e mansidão, esta fidelidade pode ter influência no sentido de ganhar o descrente. Mas o casamento de cristãos com ímpios é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proibido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na Bíblia. 2 Coríntios 6:14.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5C22064D-EBC1-F433-8051-B59166A97E64}"/>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24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24</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Pessoa na cama&#10;&#10;Descrição gerada automaticamente com confiança baixa">
            <a:extLst>
              <a:ext uri="{FF2B5EF4-FFF2-40B4-BE49-F238E27FC236}">
                <a16:creationId xmlns:a16="http://schemas.microsoft.com/office/drawing/2014/main" id="{D1DF6069-6147-D068-7ED8-5C5B49B7A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497183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Tantos Casamentos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São Infelizes e Terminam?</a:t>
            </a:r>
          </a:p>
        </p:txBody>
      </p:sp>
    </p:spTree>
    <p:extLst>
      <p:ext uri="{BB962C8B-B14F-4D97-AF65-F5344CB8AC3E}">
        <p14:creationId xmlns:p14="http://schemas.microsoft.com/office/powerpoint/2010/main" val="85694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328618"/>
            <a:ext cx="8690365" cy="64579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jovens mui frequentemente acham que a entrega de suas afeições é uma questão na qual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eu apenas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deveria ser consultado, questão esta que nem Deus nem os pais de qualquer modo deveriam dirigir. Alguns anos de vida conjugal são usualmente bastantes para mostrar-lhes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erro,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mas muitas vezes demasiado tarde para impedir seus resultados funestos.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Pela mesma falta de prudência e domínio próprio que determinaram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escolha precipitada,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dá-se ocasião a que o mal se agrave, até que a relação matrimonial se torne um jugo mortificante. Muitos assim fizeram naufragar sua felicidade nesta vida, e sua esperança da vida futura.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2553CFBB-499F-A104-15AE-2CE9D903ABCE}"/>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35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Mão segurando um livro aberto&#10;&#10;Descrição gerada automaticamente">
            <a:extLst>
              <a:ext uri="{FF2B5EF4-FFF2-40B4-BE49-F238E27FC236}">
                <a16:creationId xmlns:a16="http://schemas.microsoft.com/office/drawing/2014/main" id="{BB514136-8FEC-7003-4D76-9798F2148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491467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É Necessário Consultar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Antes de Escolher Um Cônjuge?</a:t>
            </a:r>
          </a:p>
        </p:txBody>
      </p:sp>
    </p:spTree>
    <p:extLst>
      <p:ext uri="{BB962C8B-B14F-4D97-AF65-F5344CB8AC3E}">
        <p14:creationId xmlns:p14="http://schemas.microsoft.com/office/powerpoint/2010/main" val="10581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1957404"/>
            <a:ext cx="8690365" cy="44577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 há um assunto que deve ser cuidadosamente considerado, e no qual se deve procurar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conselho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pessoas mais velhas e experientes, é o do casamento; se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Bíblia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já foi necessária como conselheira, se a direção divina em algum tempo deveria ser procurada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é antes de dar um passo que liga pessoas entre si para toda a vida.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F6DC176C-7792-2E11-AC02-71E71BF1249A}"/>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60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Criança cortando bolo na mesa&#10;&#10;Descrição gerada automaticamente com confiança baixa">
            <a:extLst>
              <a:ext uri="{FF2B5EF4-FFF2-40B4-BE49-F238E27FC236}">
                <a16:creationId xmlns:a16="http://schemas.microsoft.com/office/drawing/2014/main" id="{45E238D7-A525-8FF7-70E1-70CD9A756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142871" y="1351508"/>
            <a:ext cx="4243388" cy="4154984"/>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os Pais Podem Fazer Para Evitar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os Filhos se Casem Com Descrentes?</a:t>
            </a:r>
          </a:p>
        </p:txBody>
      </p:sp>
    </p:spTree>
    <p:extLst>
      <p:ext uri="{BB962C8B-B14F-4D97-AF65-F5344CB8AC3E}">
        <p14:creationId xmlns:p14="http://schemas.microsoft.com/office/powerpoint/2010/main" val="516013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857260"/>
            <a:ext cx="8690365" cy="58007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semelhantes atraem os semelhantes; os semelhantes apreciam os semelhantes. Que o amor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verdade, pureza e bondade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seja cedo implantado na alma, e o jovem procurará a companhia daqueles que possuem essas características.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Procurem os pais, em seu próprio caráter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vida doméstica,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exemplificar o amor e a beneficência do Pai celestial. Que o amor doméstico se conserve vivo em seus corações, para que possam volver o olhar ao lar de sua meninice como um lugar de paz e felicidade, abaixo do Céu.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95DF5C7C-A34A-A771-8CDA-6D186C1C4AB3}"/>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8689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3A0E7-7309-927C-AAA3-3CB81AEC572D}"/>
            </a:ext>
          </a:extLst>
        </p:cNvPr>
        <p:cNvGrpSpPr/>
        <p:nvPr/>
      </p:nvGrpSpPr>
      <p:grpSpPr>
        <a:xfrm>
          <a:off x="0" y="0"/>
          <a:ext cx="0" cy="0"/>
          <a:chOff x="0" y="0"/>
          <a:chExt cx="0" cy="0"/>
        </a:xfrm>
      </p:grpSpPr>
      <p:pic>
        <p:nvPicPr>
          <p:cNvPr id="4" name="Imagem 3" descr="Homem sentado ao lado de uma mulher&#10;&#10;Descrição gerada automaticamente com confiança média">
            <a:extLst>
              <a:ext uri="{FF2B5EF4-FFF2-40B4-BE49-F238E27FC236}">
                <a16:creationId xmlns:a16="http://schemas.microsoft.com/office/drawing/2014/main" id="{099098CD-9D03-8A56-347F-87DB58362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FD7BAEF6-5585-767D-FAFE-AA793C6620B0}"/>
              </a:ext>
            </a:extLst>
          </p:cNvPr>
          <p:cNvSpPr/>
          <p:nvPr/>
        </p:nvSpPr>
        <p:spPr>
          <a:xfrm>
            <a:off x="0" y="505755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Podemos Preparar os Filhos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Um Ótimo Casamento?</a:t>
            </a:r>
          </a:p>
        </p:txBody>
      </p:sp>
    </p:spTree>
    <p:extLst>
      <p:ext uri="{BB962C8B-B14F-4D97-AF65-F5344CB8AC3E}">
        <p14:creationId xmlns:p14="http://schemas.microsoft.com/office/powerpoint/2010/main" val="1354350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A189D6-8AE5-E32D-B5E4-40843A1E35D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3683DC9-E9D5-2F58-47D5-090BF5C26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B399C10-C241-EBD2-5733-918D6BCA0048}"/>
              </a:ext>
            </a:extLst>
          </p:cNvPr>
          <p:cNvSpPr>
            <a:spLocks noGrp="1"/>
          </p:cNvSpPr>
          <p:nvPr>
            <p:ph idx="1"/>
          </p:nvPr>
        </p:nvSpPr>
        <p:spPr>
          <a:xfrm>
            <a:off x="139309" y="1200167"/>
            <a:ext cx="8690365" cy="4957753"/>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É pela fidelidade para com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dever na casa paterna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os jovens devem preparar-se para os próprios lares. Pratiquem eles aqui a abnegação, e manifestem bondade, cortesia e simpatia cristã. Desse modo o amor será mantido cálido em seu coração, e aquele que parte de um lar assim, para se colocar como chefe da própria família, saberá como promover a felicidade daquela que escolheu para companheira de toda a vida. O casamento, em vez de ser o final do amor, será tão-somente seu começo.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18930BAC-C421-D704-4D11-31410AD31EEA}"/>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42332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4" name="Imagem 3" descr="Homem sentado ao lado de urso de pelúcia&#10;&#10;Descrição gerada automaticamente com confiança média">
            <a:extLst>
              <a:ext uri="{FF2B5EF4-FFF2-40B4-BE49-F238E27FC236}">
                <a16:creationId xmlns:a16="http://schemas.microsoft.com/office/drawing/2014/main" id="{16E30680-92E1-291F-D31A-522E83ECE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599372B3-10B1-E9B9-E079-3665381A988C}"/>
              </a:ext>
            </a:extLst>
          </p:cNvPr>
          <p:cNvSpPr/>
          <p:nvPr/>
        </p:nvSpPr>
        <p:spPr>
          <a:xfrm>
            <a:off x="0" y="5571911"/>
            <a:ext cx="12192000" cy="64633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Escolha Bem Com Quem Você Viverá Para Sempre!</a:t>
            </a:r>
          </a:p>
        </p:txBody>
      </p:sp>
    </p:spTree>
    <p:extLst>
      <p:ext uri="{BB962C8B-B14F-4D97-AF65-F5344CB8AC3E}">
        <p14:creationId xmlns:p14="http://schemas.microsoft.com/office/powerpoint/2010/main" val="351896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Pessoas posando para foto&#10;&#10;Descrição gerada automaticamente">
            <a:extLst>
              <a:ext uri="{FF2B5EF4-FFF2-40B4-BE49-F238E27FC236}">
                <a16:creationId xmlns:a16="http://schemas.microsoft.com/office/drawing/2014/main" id="{674E249B-B8C5-DF51-DDCC-ED7E4D884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7329488" y="2028616"/>
            <a:ext cx="4576762"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Isaque Devia se Casar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 uma Moça Fiel a Deus?</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238124" y="190168"/>
            <a:ext cx="8405813" cy="6596391"/>
          </a:xfrm>
        </p:spPr>
        <p:txBody>
          <a:bodyPr>
            <a:norm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Arial" panose="020B0604020202020204" pitchFamily="34" charset="0"/>
              </a:rPr>
              <a:t>Isaque era o que fora divinamente designado para </a:t>
            </a:r>
            <a:r>
              <a:rPr lang="pt-BR" sz="24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suceder-lhe</a:t>
            </a:r>
            <a:r>
              <a:rPr lang="pt-BR" sz="2400" b="1" dirty="0">
                <a:effectLst/>
                <a:latin typeface="Arial" panose="020B0604020202020204" pitchFamily="34" charset="0"/>
                <a:ea typeface="Trebuchet MS" panose="020B0603020202020204" pitchFamily="34" charset="0"/>
                <a:cs typeface="Arial" panose="020B0604020202020204" pitchFamily="34" charset="0"/>
              </a:rPr>
              <a:t> como guarda da lei de Deus, e ser pai do povo escolhido; ele, porém, ainda era solteiro.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Arial" panose="020B0604020202020204" pitchFamily="34" charset="0"/>
              </a:rPr>
              <a:t>Os habitantes de Canaã eram dados à idolatria, e Deus havia </a:t>
            </a:r>
            <a:r>
              <a:rPr lang="pt-BR" sz="24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proibido</a:t>
            </a:r>
            <a:r>
              <a:rPr lang="pt-BR" sz="2400" b="1" dirty="0">
                <a:effectLst/>
                <a:latin typeface="Arial" panose="020B0604020202020204" pitchFamily="34" charset="0"/>
                <a:ea typeface="Trebuchet MS" panose="020B0603020202020204" pitchFamily="34" charset="0"/>
                <a:cs typeface="Arial" panose="020B0604020202020204" pitchFamily="34" charset="0"/>
              </a:rPr>
              <a:t> casamentos entre o Seu povo e aqueles, sabendo que tais casamentos conduziriam à apostasia.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Arial" panose="020B0604020202020204" pitchFamily="34" charset="0"/>
              </a:rPr>
              <a:t>Unindo-se a alguém que não temesse a Deus, ele estaria em perigo de sacrificar os princípios por amor à harmonia. No espírito de Abraão, a </a:t>
            </a:r>
            <a:r>
              <a:rPr lang="pt-BR" sz="2400" b="1" dirty="0">
                <a:solidFill>
                  <a:srgbClr val="FF0000"/>
                </a:solidFill>
                <a:effectLst/>
                <a:latin typeface="Arial" panose="020B0604020202020204" pitchFamily="34" charset="0"/>
                <a:ea typeface="Trebuchet MS" panose="020B0603020202020204" pitchFamily="34" charset="0"/>
                <a:cs typeface="Arial" panose="020B0604020202020204" pitchFamily="34" charset="0"/>
              </a:rPr>
              <a:t>escolha</a:t>
            </a:r>
            <a:r>
              <a:rPr lang="pt-BR" sz="2400" b="1" dirty="0">
                <a:effectLst/>
                <a:latin typeface="Arial" panose="020B0604020202020204" pitchFamily="34" charset="0"/>
                <a:ea typeface="Trebuchet MS" panose="020B0603020202020204" pitchFamily="34" charset="0"/>
                <a:cs typeface="Arial" panose="020B0604020202020204" pitchFamily="34" charset="0"/>
              </a:rPr>
              <a:t> de uma esposa para seu filho era assunto de muita importância; estava desejoso de que ele se casasse com uma que não o afastasse de Deus. </a:t>
            </a:r>
          </a:p>
        </p:txBody>
      </p:sp>
      <p:pic>
        <p:nvPicPr>
          <p:cNvPr id="9" name="Imagem 8" descr="Pessoa segurando flor&#10;&#10;Descrição gerada automaticamente">
            <a:extLst>
              <a:ext uri="{FF2B5EF4-FFF2-40B4-BE49-F238E27FC236}">
                <a16:creationId xmlns:a16="http://schemas.microsoft.com/office/drawing/2014/main" id="{539C490A-B720-E9C9-0A43-6D469F12CF73}"/>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Homem com celular na mão&#10;&#10;Descrição gerada automaticamente">
            <a:extLst>
              <a:ext uri="{FF2B5EF4-FFF2-40B4-BE49-F238E27FC236}">
                <a16:creationId xmlns:a16="http://schemas.microsoft.com/office/drawing/2014/main" id="{95007E09-CF7A-581F-343C-6CC0CBD09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495753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Isaque Deixou a Escolha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Sua Esposa à Cargo de Seu Pai?</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571508"/>
            <a:ext cx="8690365" cy="607218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Nos tempos antigos, os contratos de casamento eram geralmente feitos pelos pais; e este era o costume entre os que adoravam a Deus. De ninguém se exigia casar com aquele a quem não podia amar; mas na concessão de suas afeições o jovem era guiado pelo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discernimento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seus pais experientes e tementes a Deus. Era considerado uma desonra para os pais, e mesmo crime, seguir caminho contrário a este.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Isaque, confiando na sabedoria e afeição de seu pai, estava </a:t>
            </a:r>
            <a:r>
              <a:rPr lang="pt-BR" sz="2400" b="1" dirty="0">
                <a:solidFill>
                  <a:srgbClr val="FF0000"/>
                </a:solidFill>
                <a:effectLst/>
                <a:latin typeface="Arial" panose="020B0604020202020204" pitchFamily="34" charset="0"/>
                <a:ea typeface="Trebuchet MS" panose="020B0603020202020204" pitchFamily="34" charset="0"/>
              </a:rPr>
              <a:t>satisfeito </a:t>
            </a:r>
            <a:r>
              <a:rPr lang="pt-BR" sz="2400" b="1" dirty="0">
                <a:effectLst/>
                <a:latin typeface="Arial" panose="020B0604020202020204" pitchFamily="34" charset="0"/>
                <a:ea typeface="Trebuchet MS" panose="020B0603020202020204" pitchFamily="34" charset="0"/>
              </a:rPr>
              <a:t>com a entrega desta questão a ele, crendo também que o próprio Deus dirigiria na escolha a fazer-se.</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E7E93EA2-CDB5-0BEB-6118-F222B2A8950D}"/>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Bolo em formato de flor&#10;&#10;Descrição gerada automaticamente com confiança baixa">
            <a:extLst>
              <a:ext uri="{FF2B5EF4-FFF2-40B4-BE49-F238E27FC236}">
                <a16:creationId xmlns:a16="http://schemas.microsoft.com/office/drawing/2014/main" id="{7EB9721C-AEA8-E537-5085-D6C39EBF0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242648"/>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Quão Longe Eliézer Foi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Buscar Uma Esposa Para Isaque?</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342906"/>
            <a:ext cx="8690365" cy="63436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pensamentos do patriarca volveram para os parentes de seu pai, na terra de Mesopotâmia. Posto que não estivessem livres de idolatria, acalentavam o conhecimento e o culto do verdadeiro Deus. Isaque não devia sair de Canaã para ir a eles; mas poderia ser que se encontrasse entre eles alguma mulher que quisesse deixar seu lar, e unir-se a ele para manter em sua pureza o culto ao Deus vivo. Abraão confiou este importante assunto “ao seu servo, o mais velho”, homem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piedade, experiência, e juízo são,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lhe havia prestado prolongado e fiel serviço.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Fez a longa viagem de Berseba 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Harã</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por volta de 750 km!</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E16BF241-2F1B-6296-00DD-293C69BDB973}"/>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42EF6F-3510-6FF5-F11A-ABCFBDF73F7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E09E125-712D-0608-8C8E-D43DC076B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FAAFD9A-C8A6-9EC4-EDF3-8026872CBD00}"/>
              </a:ext>
            </a:extLst>
          </p:cNvPr>
          <p:cNvSpPr>
            <a:spLocks noGrp="1"/>
          </p:cNvSpPr>
          <p:nvPr>
            <p:ph idx="1"/>
          </p:nvPr>
        </p:nvSpPr>
        <p:spPr>
          <a:xfrm>
            <a:off x="139309" y="1528777"/>
            <a:ext cx="8690365" cy="4800593"/>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Chegando a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Harã</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cidade de Naor”, parou fora dos muros, perto do poço aonde vinham as mulheres do lugar, à tarde, a buscar água.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Foi um momento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ansiosos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pensamentos para ele. Importantes resultados, não somente para a casa de seu senhor, mas para as gerações futuras, poderiam seguir-se da escolha que ele fizesse; e como deveria ele sabiamente escolher entre pessoas completamente estranhas?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Pessoa segurando flor&#10;&#10;Descrição gerada automaticamente">
            <a:extLst>
              <a:ext uri="{FF2B5EF4-FFF2-40B4-BE49-F238E27FC236}">
                <a16:creationId xmlns:a16="http://schemas.microsoft.com/office/drawing/2014/main" id="{AE2B19C1-559E-8DA9-2C31-AD24437278C1}"/>
              </a:ext>
            </a:extLst>
          </p:cNvPr>
          <p:cNvPicPr>
            <a:picLocks noChangeAspect="1"/>
          </p:cNvPicPr>
          <p:nvPr/>
        </p:nvPicPr>
        <p:blipFill>
          <a:blip r:embed="rId3">
            <a:extLst>
              <a:ext uri="{28A0092B-C50C-407E-A947-70E740481C1C}">
                <a14:useLocalDpi xmlns:a14="http://schemas.microsoft.com/office/drawing/2010/main" val="0"/>
              </a:ext>
            </a:extLst>
          </a:blip>
          <a:srcRect l="66300" r="9323"/>
          <a:stretch/>
        </p:blipFill>
        <p:spPr>
          <a:xfrm>
            <a:off x="9229731" y="10"/>
            <a:ext cx="29718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21294857"/>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357</TotalTime>
  <Words>3841</Words>
  <Application>Microsoft Office PowerPoint</Application>
  <PresentationFormat>Widescreen</PresentationFormat>
  <Paragraphs>114</Paragraphs>
  <Slides>28</Slides>
  <Notes>28</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28</vt:i4>
      </vt:variant>
    </vt:vector>
  </HeadingPairs>
  <TitlesOfParts>
    <vt:vector size="35"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2024-12-07T10:41:16Z</dcterms:modified>
</cp:coreProperties>
</file>