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300" r:id="rId4"/>
    <p:sldId id="257" r:id="rId5"/>
    <p:sldId id="301" r:id="rId6"/>
    <p:sldId id="322" r:id="rId7"/>
    <p:sldId id="259" r:id="rId8"/>
    <p:sldId id="323" r:id="rId9"/>
    <p:sldId id="302" r:id="rId10"/>
    <p:sldId id="321" r:id="rId11"/>
    <p:sldId id="303" r:id="rId12"/>
    <p:sldId id="324" r:id="rId13"/>
    <p:sldId id="330" r:id="rId14"/>
    <p:sldId id="304" r:id="rId15"/>
    <p:sldId id="325" r:id="rId16"/>
    <p:sldId id="305" r:id="rId17"/>
    <p:sldId id="326" r:id="rId18"/>
    <p:sldId id="331" r:id="rId19"/>
    <p:sldId id="306" r:id="rId20"/>
    <p:sldId id="327" r:id="rId21"/>
    <p:sldId id="320" r:id="rId22"/>
    <p:sldId id="328" r:id="rId23"/>
    <p:sldId id="319" r:id="rId24"/>
    <p:sldId id="329" r:id="rId25"/>
    <p:sldId id="332" r:id="rId26"/>
    <p:sldId id="333" r:id="rId27"/>
    <p:sldId id="334" r:id="rId28"/>
    <p:sldId id="335" r:id="rId29"/>
    <p:sldId id="299" r:id="rId3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8DADF0-3760-4A45-B291-D1E4B35D66DF}" v="47" dt="2024-12-07T16:05:28.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45" d="100"/>
          <a:sy n="45" d="100"/>
        </p:scale>
        <p:origin x="1460" y="8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7E8DADF0-3760-4A45-B291-D1E4B35D66DF}"/>
    <pc:docChg chg="undo redo custSel addSld delSld modSld sldOrd">
      <pc:chgData name="Pr. Marcelo Augusto de Carvalho" userId="003edaac93cd75e4" providerId="LiveId" clId="{7E8DADF0-3760-4A45-B291-D1E4B35D66DF}" dt="2024-12-07T16:14:11.021" v="1166" actId="207"/>
      <pc:docMkLst>
        <pc:docMk/>
      </pc:docMkLst>
      <pc:sldChg chg="addSp modSp mod modNotesTx">
        <pc:chgData name="Pr. Marcelo Augusto de Carvalho" userId="003edaac93cd75e4" providerId="LiveId" clId="{7E8DADF0-3760-4A45-B291-D1E4B35D66DF}" dt="2024-12-07T15:52:53.695" v="661" actId="1036"/>
        <pc:sldMkLst>
          <pc:docMk/>
          <pc:sldMk cId="2391147461" sldId="256"/>
        </pc:sldMkLst>
        <pc:spChg chg="mod">
          <ac:chgData name="Pr. Marcelo Augusto de Carvalho" userId="003edaac93cd75e4" providerId="LiveId" clId="{7E8DADF0-3760-4A45-B291-D1E4B35D66DF}" dt="2024-12-07T15:52:53.695" v="661" actId="1036"/>
          <ac:spMkLst>
            <pc:docMk/>
            <pc:sldMk cId="2391147461" sldId="256"/>
            <ac:spMk id="4" creationId="{281DBA33-D16E-6458-79C5-9E884890072A}"/>
          </ac:spMkLst>
        </pc:spChg>
        <pc:picChg chg="add mod ord">
          <ac:chgData name="Pr. Marcelo Augusto de Carvalho" userId="003edaac93cd75e4" providerId="LiveId" clId="{7E8DADF0-3760-4A45-B291-D1E4B35D66DF}" dt="2024-12-07T15:52:27.606" v="651" actId="171"/>
          <ac:picMkLst>
            <pc:docMk/>
            <pc:sldMk cId="2391147461" sldId="256"/>
            <ac:picMk id="3" creationId="{F57D1026-8B76-2164-1F6F-D903A25C76E0}"/>
          </ac:picMkLst>
        </pc:picChg>
      </pc:sldChg>
      <pc:sldChg chg="addSp delSp modSp mod modNotesTx">
        <pc:chgData name="Pr. Marcelo Augusto de Carvalho" userId="003edaac93cd75e4" providerId="LiveId" clId="{7E8DADF0-3760-4A45-B291-D1E4B35D66DF}" dt="2024-12-07T16:06:34.802" v="928" actId="1036"/>
        <pc:sldMkLst>
          <pc:docMk/>
          <pc:sldMk cId="3097251901" sldId="257"/>
        </pc:sldMkLst>
        <pc:spChg chg="del mod">
          <ac:chgData name="Pr. Marcelo Augusto de Carvalho" userId="003edaac93cd75e4" providerId="LiveId" clId="{7E8DADF0-3760-4A45-B291-D1E4B35D66DF}" dt="2024-12-07T16:05:12.958" v="860" actId="478"/>
          <ac:spMkLst>
            <pc:docMk/>
            <pc:sldMk cId="3097251901" sldId="257"/>
            <ac:spMk id="3" creationId="{C3F39A52-9BFF-21C8-E67F-F27B6F020CBE}"/>
          </ac:spMkLst>
        </pc:spChg>
        <pc:spChg chg="add del">
          <ac:chgData name="Pr. Marcelo Augusto de Carvalho" userId="003edaac93cd75e4" providerId="LiveId" clId="{7E8DADF0-3760-4A45-B291-D1E4B35D66DF}" dt="2024-12-07T15:59:29.696" v="763" actId="26606"/>
          <ac:spMkLst>
            <pc:docMk/>
            <pc:sldMk cId="3097251901" sldId="257"/>
            <ac:spMk id="11" creationId="{D009D6D5-DAC2-4A8B-A17A-E206B9012D09}"/>
          </ac:spMkLst>
        </pc:spChg>
        <pc:spChg chg="add del">
          <ac:chgData name="Pr. Marcelo Augusto de Carvalho" userId="003edaac93cd75e4" providerId="LiveId" clId="{7E8DADF0-3760-4A45-B291-D1E4B35D66DF}" dt="2024-12-07T16:01:28.385" v="799" actId="26606"/>
          <ac:spMkLst>
            <pc:docMk/>
            <pc:sldMk cId="3097251901" sldId="257"/>
            <ac:spMk id="13" creationId="{D009D6D5-DAC2-4A8B-A17A-E206B9012D09}"/>
          </ac:spMkLst>
        </pc:spChg>
        <pc:spChg chg="add del">
          <ac:chgData name="Pr. Marcelo Augusto de Carvalho" userId="003edaac93cd75e4" providerId="LiveId" clId="{7E8DADF0-3760-4A45-B291-D1E4B35D66DF}" dt="2024-12-07T15:59:11.642" v="757" actId="26606"/>
          <ac:spMkLst>
            <pc:docMk/>
            <pc:sldMk cId="3097251901" sldId="257"/>
            <ac:spMk id="16" creationId="{D009D6D5-DAC2-4A8B-A17A-E206B9012D09}"/>
          </ac:spMkLst>
        </pc:spChg>
        <pc:spChg chg="add">
          <ac:chgData name="Pr. Marcelo Augusto de Carvalho" userId="003edaac93cd75e4" providerId="LiveId" clId="{7E8DADF0-3760-4A45-B291-D1E4B35D66DF}" dt="2024-12-07T16:01:28.385" v="799" actId="26606"/>
          <ac:spMkLst>
            <pc:docMk/>
            <pc:sldMk cId="3097251901" sldId="257"/>
            <ac:spMk id="18" creationId="{D009D6D5-DAC2-4A8B-A17A-E206B9012D09}"/>
          </ac:spMkLst>
        </pc:spChg>
        <pc:spChg chg="add del mod">
          <ac:chgData name="Pr. Marcelo Augusto de Carvalho" userId="003edaac93cd75e4" providerId="LiveId" clId="{7E8DADF0-3760-4A45-B291-D1E4B35D66DF}" dt="2024-12-07T16:05:16.015" v="861" actId="478"/>
          <ac:spMkLst>
            <pc:docMk/>
            <pc:sldMk cId="3097251901" sldId="257"/>
            <ac:spMk id="19" creationId="{DF73D827-0BC5-BEAF-9605-F77AB9C90901}"/>
          </ac:spMkLst>
        </pc:spChg>
        <pc:spChg chg="add mod">
          <ac:chgData name="Pr. Marcelo Augusto de Carvalho" userId="003edaac93cd75e4" providerId="LiveId" clId="{7E8DADF0-3760-4A45-B291-D1E4B35D66DF}" dt="2024-12-07T16:06:34.802" v="928" actId="1036"/>
          <ac:spMkLst>
            <pc:docMk/>
            <pc:sldMk cId="3097251901" sldId="257"/>
            <ac:spMk id="20" creationId="{377D7803-0D5E-695F-FBBA-E7F8EEC14096}"/>
          </ac:spMkLst>
        </pc:spChg>
        <pc:picChg chg="del">
          <ac:chgData name="Pr. Marcelo Augusto de Carvalho" userId="003edaac93cd75e4" providerId="LiveId" clId="{7E8DADF0-3760-4A45-B291-D1E4B35D66DF}" dt="2024-12-07T15:58:12.380" v="748" actId="478"/>
          <ac:picMkLst>
            <pc:docMk/>
            <pc:sldMk cId="3097251901" sldId="257"/>
            <ac:picMk id="2" creationId="{77DC4F79-410F-1CCB-2CBF-3914A14F1066}"/>
          </ac:picMkLst>
        </pc:picChg>
        <pc:picChg chg="add mod">
          <ac:chgData name="Pr. Marcelo Augusto de Carvalho" userId="003edaac93cd75e4" providerId="LiveId" clId="{7E8DADF0-3760-4A45-B291-D1E4B35D66DF}" dt="2024-12-07T15:58:10.432" v="747"/>
          <ac:picMkLst>
            <pc:docMk/>
            <pc:sldMk cId="3097251901" sldId="257"/>
            <ac:picMk id="5" creationId="{FE4F1DBE-9E2F-BFF4-11DB-33D45F07A9D2}"/>
          </ac:picMkLst>
        </pc:picChg>
        <pc:picChg chg="add mod modCrop">
          <ac:chgData name="Pr. Marcelo Augusto de Carvalho" userId="003edaac93cd75e4" providerId="LiveId" clId="{7E8DADF0-3760-4A45-B291-D1E4B35D66DF}" dt="2024-12-07T15:59:12.439" v="759"/>
          <ac:picMkLst>
            <pc:docMk/>
            <pc:sldMk cId="3097251901" sldId="257"/>
            <ac:picMk id="7" creationId="{289630B5-489E-B710-89D6-2BC8EAF44961}"/>
          </ac:picMkLst>
        </pc:picChg>
        <pc:picChg chg="add del mod modCrop">
          <ac:chgData name="Pr. Marcelo Augusto de Carvalho" userId="003edaac93cd75e4" providerId="LiveId" clId="{7E8DADF0-3760-4A45-B291-D1E4B35D66DF}" dt="2024-12-07T16:00:27.164" v="786" actId="478"/>
          <ac:picMkLst>
            <pc:docMk/>
            <pc:sldMk cId="3097251901" sldId="257"/>
            <ac:picMk id="9" creationId="{286F225F-7BF1-9B1A-65D0-1663DFF56002}"/>
          </ac:picMkLst>
        </pc:picChg>
        <pc:picChg chg="add del mod ord modCrop">
          <ac:chgData name="Pr. Marcelo Augusto de Carvalho" userId="003edaac93cd75e4" providerId="LiveId" clId="{7E8DADF0-3760-4A45-B291-D1E4B35D66DF}" dt="2024-12-07T16:03:23.457" v="834" actId="478"/>
          <ac:picMkLst>
            <pc:docMk/>
            <pc:sldMk cId="3097251901" sldId="257"/>
            <ac:picMk id="12" creationId="{5AD175EA-782D-C38B-5BBA-F404802613B7}"/>
          </ac:picMkLst>
        </pc:picChg>
        <pc:picChg chg="add mod">
          <ac:chgData name="Pr. Marcelo Augusto de Carvalho" userId="003edaac93cd75e4" providerId="LiveId" clId="{7E8DADF0-3760-4A45-B291-D1E4B35D66DF}" dt="2024-12-07T16:03:18.271" v="833"/>
          <ac:picMkLst>
            <pc:docMk/>
            <pc:sldMk cId="3097251901" sldId="257"/>
            <ac:picMk id="14" creationId="{BC7C2666-2BFC-E848-7CFA-DC2EF5876141}"/>
          </ac:picMkLst>
        </pc:picChg>
        <pc:picChg chg="add mod">
          <ac:chgData name="Pr. Marcelo Augusto de Carvalho" userId="003edaac93cd75e4" providerId="LiveId" clId="{7E8DADF0-3760-4A45-B291-D1E4B35D66DF}" dt="2024-12-07T16:03:24.446" v="835"/>
          <ac:picMkLst>
            <pc:docMk/>
            <pc:sldMk cId="3097251901" sldId="257"/>
            <ac:picMk id="15" creationId="{8D56805D-91C5-E2C8-C97D-B8906EE800BA}"/>
          </ac:picMkLst>
        </pc:picChg>
      </pc:sldChg>
      <pc:sldChg chg="modSp mod">
        <pc:chgData name="Pr. Marcelo Augusto de Carvalho" userId="003edaac93cd75e4" providerId="LiveId" clId="{7E8DADF0-3760-4A45-B291-D1E4B35D66DF}" dt="2024-12-07T13:42:36.477" v="150" actId="20577"/>
        <pc:sldMkLst>
          <pc:docMk/>
          <pc:sldMk cId="3284625694" sldId="258"/>
        </pc:sldMkLst>
        <pc:spChg chg="mod">
          <ac:chgData name="Pr. Marcelo Augusto de Carvalho" userId="003edaac93cd75e4" providerId="LiveId" clId="{7E8DADF0-3760-4A45-B291-D1E4B35D66DF}" dt="2024-12-07T13:42:36.477" v="150" actId="20577"/>
          <ac:spMkLst>
            <pc:docMk/>
            <pc:sldMk cId="3284625694" sldId="258"/>
            <ac:spMk id="5" creationId="{6A751132-2C4E-80A0-99E1-CC643B27E252}"/>
          </ac:spMkLst>
        </pc:spChg>
      </pc:sldChg>
      <pc:sldChg chg="addSp modSp mod">
        <pc:chgData name="Pr. Marcelo Augusto de Carvalho" userId="003edaac93cd75e4" providerId="LiveId" clId="{7E8DADF0-3760-4A45-B291-D1E4B35D66DF}" dt="2024-12-07T15:53:43.684" v="674" actId="171"/>
        <pc:sldMkLst>
          <pc:docMk/>
          <pc:sldMk cId="1313003849" sldId="259"/>
        </pc:sldMkLst>
        <pc:spChg chg="mod">
          <ac:chgData name="Pr. Marcelo Augusto de Carvalho" userId="003edaac93cd75e4" providerId="LiveId" clId="{7E8DADF0-3760-4A45-B291-D1E4B35D66DF}" dt="2024-12-07T15:13:01.219" v="249" actId="1035"/>
          <ac:spMkLst>
            <pc:docMk/>
            <pc:sldMk cId="1313003849" sldId="259"/>
            <ac:spMk id="2" creationId="{05A67677-772A-1396-E2C4-5018CB2B0573}"/>
          </ac:spMkLst>
        </pc:spChg>
        <pc:picChg chg="add mod ord">
          <ac:chgData name="Pr. Marcelo Augusto de Carvalho" userId="003edaac93cd75e4" providerId="LiveId" clId="{7E8DADF0-3760-4A45-B291-D1E4B35D66DF}" dt="2024-12-07T15:53:43.684" v="674" actId="171"/>
          <ac:picMkLst>
            <pc:docMk/>
            <pc:sldMk cId="1313003849" sldId="259"/>
            <ac:picMk id="4" creationId="{298782D5-BB02-94C7-D31B-21465DF615EC}"/>
          </ac:picMkLst>
        </pc:picChg>
      </pc:sldChg>
      <pc:sldChg chg="addSp modSp mod modNotesTx">
        <pc:chgData name="Pr. Marcelo Augusto de Carvalho" userId="003edaac93cd75e4" providerId="LiveId" clId="{7E8DADF0-3760-4A45-B291-D1E4B35D66DF}" dt="2024-12-07T15:57:27.668" v="742" actId="20577"/>
        <pc:sldMkLst>
          <pc:docMk/>
          <pc:sldMk cId="3518966941" sldId="299"/>
        </pc:sldMkLst>
        <pc:spChg chg="mod">
          <ac:chgData name="Pr. Marcelo Augusto de Carvalho" userId="003edaac93cd75e4" providerId="LiveId" clId="{7E8DADF0-3760-4A45-B291-D1E4B35D66DF}" dt="2024-12-07T15:57:27.668" v="742" actId="20577"/>
          <ac:spMkLst>
            <pc:docMk/>
            <pc:sldMk cId="3518966941" sldId="299"/>
            <ac:spMk id="2" creationId="{599372B3-10B1-E9B9-E079-3665381A988C}"/>
          </ac:spMkLst>
        </pc:spChg>
        <pc:picChg chg="add mod ord">
          <ac:chgData name="Pr. Marcelo Augusto de Carvalho" userId="003edaac93cd75e4" providerId="LiveId" clId="{7E8DADF0-3760-4A45-B291-D1E4B35D66DF}" dt="2024-12-07T15:57:03.604" v="738" actId="171"/>
          <ac:picMkLst>
            <pc:docMk/>
            <pc:sldMk cId="3518966941" sldId="299"/>
            <ac:picMk id="4" creationId="{19E6001B-96AE-2F65-96E4-CEBCB3FC9585}"/>
          </ac:picMkLst>
        </pc:picChg>
      </pc:sldChg>
      <pc:sldChg chg="addSp modSp mod">
        <pc:chgData name="Pr. Marcelo Augusto de Carvalho" userId="003edaac93cd75e4" providerId="LiveId" clId="{7E8DADF0-3760-4A45-B291-D1E4B35D66DF}" dt="2024-12-07T15:53:11.016" v="666" actId="171"/>
        <pc:sldMkLst>
          <pc:docMk/>
          <pc:sldMk cId="3579515904" sldId="300"/>
        </pc:sldMkLst>
        <pc:spChg chg="mod">
          <ac:chgData name="Pr. Marcelo Augusto de Carvalho" userId="003edaac93cd75e4" providerId="LiveId" clId="{7E8DADF0-3760-4A45-B291-D1E4B35D66DF}" dt="2024-12-07T15:11:15.473" v="177" actId="20577"/>
          <ac:spMkLst>
            <pc:docMk/>
            <pc:sldMk cId="3579515904" sldId="300"/>
            <ac:spMk id="5" creationId="{80A9F6E0-A5D3-838C-5712-6982C41E4A8A}"/>
          </ac:spMkLst>
        </pc:spChg>
        <pc:picChg chg="add mod ord">
          <ac:chgData name="Pr. Marcelo Augusto de Carvalho" userId="003edaac93cd75e4" providerId="LiveId" clId="{7E8DADF0-3760-4A45-B291-D1E4B35D66DF}" dt="2024-12-07T15:53:11.016" v="666" actId="171"/>
          <ac:picMkLst>
            <pc:docMk/>
            <pc:sldMk cId="3579515904" sldId="300"/>
            <ac:picMk id="3" creationId="{DC07AA8D-A15D-23C5-6FAC-5293C2A71FB6}"/>
          </ac:picMkLst>
        </pc:picChg>
      </pc:sldChg>
      <pc:sldChg chg="addSp modSp mod">
        <pc:chgData name="Pr. Marcelo Augusto de Carvalho" userId="003edaac93cd75e4" providerId="LiveId" clId="{7E8DADF0-3760-4A45-B291-D1E4B35D66DF}" dt="2024-12-07T16:06:48.042" v="938" actId="1036"/>
        <pc:sldMkLst>
          <pc:docMk/>
          <pc:sldMk cId="3669010739" sldId="301"/>
        </pc:sldMkLst>
        <pc:spChg chg="mod">
          <ac:chgData name="Pr. Marcelo Augusto de Carvalho" userId="003edaac93cd75e4" providerId="LiveId" clId="{7E8DADF0-3760-4A45-B291-D1E4B35D66DF}" dt="2024-12-07T16:06:48.042" v="938" actId="1036"/>
          <ac:spMkLst>
            <pc:docMk/>
            <pc:sldMk cId="3669010739" sldId="301"/>
            <ac:spMk id="5" creationId="{26818464-3753-87B3-CAFC-1E0CA3B0ECC8}"/>
          </ac:spMkLst>
        </pc:spChg>
        <pc:picChg chg="add mod ord">
          <ac:chgData name="Pr. Marcelo Augusto de Carvalho" userId="003edaac93cd75e4" providerId="LiveId" clId="{7E8DADF0-3760-4A45-B291-D1E4B35D66DF}" dt="2024-12-07T15:53:25.169" v="670" actId="171"/>
          <ac:picMkLst>
            <pc:docMk/>
            <pc:sldMk cId="3669010739" sldId="301"/>
            <ac:picMk id="3" creationId="{54B13EDB-BE40-F062-EEEB-6E6206D90AE9}"/>
          </ac:picMkLst>
        </pc:picChg>
      </pc:sldChg>
      <pc:sldChg chg="addSp modSp mod">
        <pc:chgData name="Pr. Marcelo Augusto de Carvalho" userId="003edaac93cd75e4" providerId="LiveId" clId="{7E8DADF0-3760-4A45-B291-D1E4B35D66DF}" dt="2024-12-07T16:07:36.663" v="942" actId="1076"/>
        <pc:sldMkLst>
          <pc:docMk/>
          <pc:sldMk cId="150383901" sldId="302"/>
        </pc:sldMkLst>
        <pc:spChg chg="mod">
          <ac:chgData name="Pr. Marcelo Augusto de Carvalho" userId="003edaac93cd75e4" providerId="LiveId" clId="{7E8DADF0-3760-4A45-B291-D1E4B35D66DF}" dt="2024-12-07T16:07:36.663" v="942" actId="1076"/>
          <ac:spMkLst>
            <pc:docMk/>
            <pc:sldMk cId="150383901" sldId="302"/>
            <ac:spMk id="5" creationId="{DB29BF97-407C-DC8D-A883-64E75A0D628F}"/>
          </ac:spMkLst>
        </pc:spChg>
        <pc:picChg chg="add mod ord">
          <ac:chgData name="Pr. Marcelo Augusto de Carvalho" userId="003edaac93cd75e4" providerId="LiveId" clId="{7E8DADF0-3760-4A45-B291-D1E4B35D66DF}" dt="2024-12-07T15:53:59.314" v="678" actId="171"/>
          <ac:picMkLst>
            <pc:docMk/>
            <pc:sldMk cId="150383901" sldId="302"/>
            <ac:picMk id="3" creationId="{5181ABF3-56F0-6971-CDAD-5B2F0B13D497}"/>
          </ac:picMkLst>
        </pc:picChg>
      </pc:sldChg>
      <pc:sldChg chg="addSp modSp mod">
        <pc:chgData name="Pr. Marcelo Augusto de Carvalho" userId="003edaac93cd75e4" providerId="LiveId" clId="{7E8DADF0-3760-4A45-B291-D1E4B35D66DF}" dt="2024-12-07T16:08:52.231" v="996" actId="1076"/>
        <pc:sldMkLst>
          <pc:docMk/>
          <pc:sldMk cId="1890525026" sldId="303"/>
        </pc:sldMkLst>
        <pc:spChg chg="mod">
          <ac:chgData name="Pr. Marcelo Augusto de Carvalho" userId="003edaac93cd75e4" providerId="LiveId" clId="{7E8DADF0-3760-4A45-B291-D1E4B35D66DF}" dt="2024-12-07T16:08:52.231" v="996" actId="1076"/>
          <ac:spMkLst>
            <pc:docMk/>
            <pc:sldMk cId="1890525026" sldId="303"/>
            <ac:spMk id="2" creationId="{781C9BDE-0933-0317-0FC6-015BE593276E}"/>
          </ac:spMkLst>
        </pc:spChg>
        <pc:picChg chg="add mod ord">
          <ac:chgData name="Pr. Marcelo Augusto de Carvalho" userId="003edaac93cd75e4" providerId="LiveId" clId="{7E8DADF0-3760-4A45-B291-D1E4B35D66DF}" dt="2024-12-07T16:08:37.802" v="954" actId="1076"/>
          <ac:picMkLst>
            <pc:docMk/>
            <pc:sldMk cId="1890525026" sldId="303"/>
            <ac:picMk id="4" creationId="{9C3FFBDD-CE02-E5C7-713D-BF4858DDAF41}"/>
          </ac:picMkLst>
        </pc:picChg>
      </pc:sldChg>
      <pc:sldChg chg="addSp modSp mod">
        <pc:chgData name="Pr. Marcelo Augusto de Carvalho" userId="003edaac93cd75e4" providerId="LiveId" clId="{7E8DADF0-3760-4A45-B291-D1E4B35D66DF}" dt="2024-12-07T16:09:08.646" v="1006" actId="1036"/>
        <pc:sldMkLst>
          <pc:docMk/>
          <pc:sldMk cId="1276572440" sldId="304"/>
        </pc:sldMkLst>
        <pc:spChg chg="mod">
          <ac:chgData name="Pr. Marcelo Augusto de Carvalho" userId="003edaac93cd75e4" providerId="LiveId" clId="{7E8DADF0-3760-4A45-B291-D1E4B35D66DF}" dt="2024-12-07T16:09:08.646" v="1006" actId="1036"/>
          <ac:spMkLst>
            <pc:docMk/>
            <pc:sldMk cId="1276572440" sldId="304"/>
            <ac:spMk id="2" creationId="{78BDB980-31FC-3643-5191-4B198989E654}"/>
          </ac:spMkLst>
        </pc:spChg>
        <pc:picChg chg="add mod ord">
          <ac:chgData name="Pr. Marcelo Augusto de Carvalho" userId="003edaac93cd75e4" providerId="LiveId" clId="{7E8DADF0-3760-4A45-B291-D1E4B35D66DF}" dt="2024-12-07T15:54:28.171" v="686" actId="171"/>
          <ac:picMkLst>
            <pc:docMk/>
            <pc:sldMk cId="1276572440" sldId="304"/>
            <ac:picMk id="4" creationId="{3962E8FC-14EF-679B-A5EB-4221D1399BD3}"/>
          </ac:picMkLst>
        </pc:picChg>
      </pc:sldChg>
      <pc:sldChg chg="addSp modSp mod">
        <pc:chgData name="Pr. Marcelo Augusto de Carvalho" userId="003edaac93cd75e4" providerId="LiveId" clId="{7E8DADF0-3760-4A45-B291-D1E4B35D66DF}" dt="2024-12-07T16:09:37.967" v="1021" actId="1036"/>
        <pc:sldMkLst>
          <pc:docMk/>
          <pc:sldMk cId="3262789316" sldId="305"/>
        </pc:sldMkLst>
        <pc:spChg chg="mod">
          <ac:chgData name="Pr. Marcelo Augusto de Carvalho" userId="003edaac93cd75e4" providerId="LiveId" clId="{7E8DADF0-3760-4A45-B291-D1E4B35D66DF}" dt="2024-12-07T16:09:37.967" v="1021" actId="1036"/>
          <ac:spMkLst>
            <pc:docMk/>
            <pc:sldMk cId="3262789316" sldId="305"/>
            <ac:spMk id="2" creationId="{1ADFFB66-6DD2-7375-7E18-79475EB3A02C}"/>
          </ac:spMkLst>
        </pc:spChg>
        <pc:picChg chg="add mod ord">
          <ac:chgData name="Pr. Marcelo Augusto de Carvalho" userId="003edaac93cd75e4" providerId="LiveId" clId="{7E8DADF0-3760-4A45-B291-D1E4B35D66DF}" dt="2024-12-07T15:54:45.951" v="690" actId="171"/>
          <ac:picMkLst>
            <pc:docMk/>
            <pc:sldMk cId="3262789316" sldId="305"/>
            <ac:picMk id="4" creationId="{B173B6CF-7923-55A6-11B8-43A5FD533C18}"/>
          </ac:picMkLst>
        </pc:picChg>
      </pc:sldChg>
      <pc:sldChg chg="addSp modSp mod">
        <pc:chgData name="Pr. Marcelo Augusto de Carvalho" userId="003edaac93cd75e4" providerId="LiveId" clId="{7E8DADF0-3760-4A45-B291-D1E4B35D66DF}" dt="2024-12-07T15:55:22.772" v="700" actId="1037"/>
        <pc:sldMkLst>
          <pc:docMk/>
          <pc:sldMk cId="856942278" sldId="306"/>
        </pc:sldMkLst>
        <pc:spChg chg="mod">
          <ac:chgData name="Pr. Marcelo Augusto de Carvalho" userId="003edaac93cd75e4" providerId="LiveId" clId="{7E8DADF0-3760-4A45-B291-D1E4B35D66DF}" dt="2024-12-07T15:55:22.772" v="700" actId="1037"/>
          <ac:spMkLst>
            <pc:docMk/>
            <pc:sldMk cId="856942278" sldId="306"/>
            <ac:spMk id="2" creationId="{63E37C5D-50E5-54BD-E06B-82189C06D3D4}"/>
          </ac:spMkLst>
        </pc:spChg>
        <pc:picChg chg="add mod ord">
          <ac:chgData name="Pr. Marcelo Augusto de Carvalho" userId="003edaac93cd75e4" providerId="LiveId" clId="{7E8DADF0-3760-4A45-B291-D1E4B35D66DF}" dt="2024-12-07T15:54:58.229" v="694" actId="171"/>
          <ac:picMkLst>
            <pc:docMk/>
            <pc:sldMk cId="856942278" sldId="306"/>
            <ac:picMk id="4" creationId="{6A602A20-27D9-CF95-BCD0-55784647110D}"/>
          </ac:picMkLst>
        </pc:picChg>
      </pc:sldChg>
      <pc:sldChg chg="addSp modSp mod">
        <pc:chgData name="Pr. Marcelo Augusto de Carvalho" userId="003edaac93cd75e4" providerId="LiveId" clId="{7E8DADF0-3760-4A45-B291-D1E4B35D66DF}" dt="2024-12-07T15:56:10.187" v="725" actId="1036"/>
        <pc:sldMkLst>
          <pc:docMk/>
          <pc:sldMk cId="516013852" sldId="319"/>
        </pc:sldMkLst>
        <pc:spChg chg="mod">
          <ac:chgData name="Pr. Marcelo Augusto de Carvalho" userId="003edaac93cd75e4" providerId="LiveId" clId="{7E8DADF0-3760-4A45-B291-D1E4B35D66DF}" dt="2024-12-07T15:56:10.187" v="725" actId="1036"/>
          <ac:spMkLst>
            <pc:docMk/>
            <pc:sldMk cId="516013852" sldId="319"/>
            <ac:spMk id="2" creationId="{AEA775BC-25E9-F544-E07E-58A10F4C8699}"/>
          </ac:spMkLst>
        </pc:spChg>
        <pc:picChg chg="add mod ord">
          <ac:chgData name="Pr. Marcelo Augusto de Carvalho" userId="003edaac93cd75e4" providerId="LiveId" clId="{7E8DADF0-3760-4A45-B291-D1E4B35D66DF}" dt="2024-12-07T15:55:56.402" v="708" actId="171"/>
          <ac:picMkLst>
            <pc:docMk/>
            <pc:sldMk cId="516013852" sldId="319"/>
            <ac:picMk id="4" creationId="{E1524CEA-1A2E-33B8-31D8-DFCA41E60A98}"/>
          </ac:picMkLst>
        </pc:picChg>
      </pc:sldChg>
      <pc:sldChg chg="addSp modSp mod">
        <pc:chgData name="Pr. Marcelo Augusto de Carvalho" userId="003edaac93cd75e4" providerId="LiveId" clId="{7E8DADF0-3760-4A45-B291-D1E4B35D66DF}" dt="2024-12-07T15:55:43.894" v="704" actId="962"/>
        <pc:sldMkLst>
          <pc:docMk/>
          <pc:sldMk cId="10581937" sldId="320"/>
        </pc:sldMkLst>
        <pc:spChg chg="mod">
          <ac:chgData name="Pr. Marcelo Augusto de Carvalho" userId="003edaac93cd75e4" providerId="LiveId" clId="{7E8DADF0-3760-4A45-B291-D1E4B35D66DF}" dt="2024-12-07T15:19:34.465" v="565" actId="1035"/>
          <ac:spMkLst>
            <pc:docMk/>
            <pc:sldMk cId="10581937" sldId="320"/>
            <ac:spMk id="2" creationId="{93516F94-F679-B013-8D5F-0AD2BE295E41}"/>
          </ac:spMkLst>
        </pc:spChg>
        <pc:picChg chg="add mod ord">
          <ac:chgData name="Pr. Marcelo Augusto de Carvalho" userId="003edaac93cd75e4" providerId="LiveId" clId="{7E8DADF0-3760-4A45-B291-D1E4B35D66DF}" dt="2024-12-07T15:55:43.894" v="704" actId="962"/>
          <ac:picMkLst>
            <pc:docMk/>
            <pc:sldMk cId="10581937" sldId="320"/>
            <ac:picMk id="4" creationId="{1D97716B-FD53-D045-2338-2E045BC9FA33}"/>
          </ac:picMkLst>
        </pc:picChg>
      </pc:sldChg>
      <pc:sldChg chg="addSp delSp modSp mod modNotesTx">
        <pc:chgData name="Pr. Marcelo Augusto de Carvalho" userId="003edaac93cd75e4" providerId="LiveId" clId="{7E8DADF0-3760-4A45-B291-D1E4B35D66DF}" dt="2024-12-07T16:08:20.441" v="950" actId="1036"/>
        <pc:sldMkLst>
          <pc:docMk/>
          <pc:sldMk cId="2671598681" sldId="321"/>
        </pc:sldMkLst>
        <pc:spChg chg="mod">
          <ac:chgData name="Pr. Marcelo Augusto de Carvalho" userId="003edaac93cd75e4" providerId="LiveId" clId="{7E8DADF0-3760-4A45-B291-D1E4B35D66DF}" dt="2024-12-07T16:08:20.441" v="950" actId="1036"/>
          <ac:spMkLst>
            <pc:docMk/>
            <pc:sldMk cId="2671598681" sldId="321"/>
            <ac:spMk id="3" creationId="{D5A876F3-E8FC-C3CB-9F42-D97E9ECF52A7}"/>
          </ac:spMkLst>
        </pc:spChg>
        <pc:picChg chg="del">
          <ac:chgData name="Pr. Marcelo Augusto de Carvalho" userId="003edaac93cd75e4" providerId="LiveId" clId="{7E8DADF0-3760-4A45-B291-D1E4B35D66DF}" dt="2024-12-07T16:03:34.570" v="838" actId="478"/>
          <ac:picMkLst>
            <pc:docMk/>
            <pc:sldMk cId="2671598681" sldId="321"/>
            <ac:picMk id="2" creationId="{7A9FAE52-A8E3-64C4-B9C1-AF87626CF651}"/>
          </ac:picMkLst>
        </pc:picChg>
        <pc:picChg chg="add mod">
          <ac:chgData name="Pr. Marcelo Augusto de Carvalho" userId="003edaac93cd75e4" providerId="LiveId" clId="{7E8DADF0-3760-4A45-B291-D1E4B35D66DF}" dt="2024-12-07T16:03:35.463" v="839"/>
          <ac:picMkLst>
            <pc:docMk/>
            <pc:sldMk cId="2671598681" sldId="321"/>
            <ac:picMk id="4" creationId="{62914FFC-5235-D34B-2A08-ED84C87FAC0A}"/>
          </ac:picMkLst>
        </pc:picChg>
      </pc:sldChg>
      <pc:sldChg chg="addSp delSp modSp mod modNotesTx">
        <pc:chgData name="Pr. Marcelo Augusto de Carvalho" userId="003edaac93cd75e4" providerId="LiveId" clId="{7E8DADF0-3760-4A45-B291-D1E4B35D66DF}" dt="2024-12-07T16:03:04.522" v="832" actId="1038"/>
        <pc:sldMkLst>
          <pc:docMk/>
          <pc:sldMk cId="2956918268" sldId="322"/>
        </pc:sldMkLst>
        <pc:spChg chg="mod">
          <ac:chgData name="Pr. Marcelo Augusto de Carvalho" userId="003edaac93cd75e4" providerId="LiveId" clId="{7E8DADF0-3760-4A45-B291-D1E4B35D66DF}" dt="2024-12-07T15:12:35.862" v="222" actId="1036"/>
          <ac:spMkLst>
            <pc:docMk/>
            <pc:sldMk cId="2956918268" sldId="322"/>
            <ac:spMk id="3" creationId="{96867E34-4A4A-6A7A-B4DE-78F89A14A537}"/>
          </ac:spMkLst>
        </pc:spChg>
        <pc:picChg chg="del">
          <ac:chgData name="Pr. Marcelo Augusto de Carvalho" userId="003edaac93cd75e4" providerId="LiveId" clId="{7E8DADF0-3760-4A45-B291-D1E4B35D66DF}" dt="2024-12-07T16:02:51.277" v="806" actId="478"/>
          <ac:picMkLst>
            <pc:docMk/>
            <pc:sldMk cId="2956918268" sldId="322"/>
            <ac:picMk id="2" creationId="{A21548D9-E66B-CAF5-0AF7-ECD8A7DB9D4F}"/>
          </ac:picMkLst>
        </pc:picChg>
        <pc:picChg chg="add mod">
          <ac:chgData name="Pr. Marcelo Augusto de Carvalho" userId="003edaac93cd75e4" providerId="LiveId" clId="{7E8DADF0-3760-4A45-B291-D1E4B35D66DF}" dt="2024-12-07T16:03:04.522" v="832" actId="1038"/>
          <ac:picMkLst>
            <pc:docMk/>
            <pc:sldMk cId="2956918268" sldId="322"/>
            <ac:picMk id="4" creationId="{C9EF0767-E122-4061-0ACB-DF65E8D8B978}"/>
          </ac:picMkLst>
        </pc:picChg>
      </pc:sldChg>
      <pc:sldChg chg="addSp delSp modSp mod modNotesTx">
        <pc:chgData name="Pr. Marcelo Augusto de Carvalho" userId="003edaac93cd75e4" providerId="LiveId" clId="{7E8DADF0-3760-4A45-B291-D1E4B35D66DF}" dt="2024-12-07T16:03:29.230" v="837"/>
        <pc:sldMkLst>
          <pc:docMk/>
          <pc:sldMk cId="13325531" sldId="323"/>
        </pc:sldMkLst>
        <pc:spChg chg="mod">
          <ac:chgData name="Pr. Marcelo Augusto de Carvalho" userId="003edaac93cd75e4" providerId="LiveId" clId="{7E8DADF0-3760-4A45-B291-D1E4B35D66DF}" dt="2024-12-07T15:13:26.225" v="265" actId="1036"/>
          <ac:spMkLst>
            <pc:docMk/>
            <pc:sldMk cId="13325531" sldId="323"/>
            <ac:spMk id="3" creationId="{1EC8772D-D06F-7FC4-AA63-C013B8DFC68A}"/>
          </ac:spMkLst>
        </pc:spChg>
        <pc:picChg chg="del">
          <ac:chgData name="Pr. Marcelo Augusto de Carvalho" userId="003edaac93cd75e4" providerId="LiveId" clId="{7E8DADF0-3760-4A45-B291-D1E4B35D66DF}" dt="2024-12-07T16:03:28.300" v="836" actId="478"/>
          <ac:picMkLst>
            <pc:docMk/>
            <pc:sldMk cId="13325531" sldId="323"/>
            <ac:picMk id="2" creationId="{89E58AC3-0D96-355F-D8F5-C9CCA9B3435D}"/>
          </ac:picMkLst>
        </pc:picChg>
        <pc:picChg chg="add mod">
          <ac:chgData name="Pr. Marcelo Augusto de Carvalho" userId="003edaac93cd75e4" providerId="LiveId" clId="{7E8DADF0-3760-4A45-B291-D1E4B35D66DF}" dt="2024-12-07T16:03:29.230" v="837"/>
          <ac:picMkLst>
            <pc:docMk/>
            <pc:sldMk cId="13325531" sldId="323"/>
            <ac:picMk id="4" creationId="{B152AD51-8D19-7290-F424-FD62F5E56670}"/>
          </ac:picMkLst>
        </pc:picChg>
      </pc:sldChg>
      <pc:sldChg chg="addSp delSp modSp mod modNotesTx">
        <pc:chgData name="Pr. Marcelo Augusto de Carvalho" userId="003edaac93cd75e4" providerId="LiveId" clId="{7E8DADF0-3760-4A45-B291-D1E4B35D66DF}" dt="2024-12-07T16:03:39.576" v="841"/>
        <pc:sldMkLst>
          <pc:docMk/>
          <pc:sldMk cId="2756440913" sldId="324"/>
        </pc:sldMkLst>
        <pc:spChg chg="mod">
          <ac:chgData name="Pr. Marcelo Augusto de Carvalho" userId="003edaac93cd75e4" providerId="LiveId" clId="{7E8DADF0-3760-4A45-B291-D1E4B35D66DF}" dt="2024-12-07T15:15:13.355" v="372" actId="1036"/>
          <ac:spMkLst>
            <pc:docMk/>
            <pc:sldMk cId="2756440913" sldId="324"/>
            <ac:spMk id="3" creationId="{17F2B5E8-B179-222B-EAD3-6E9E4C680CDA}"/>
          </ac:spMkLst>
        </pc:spChg>
        <pc:picChg chg="del">
          <ac:chgData name="Pr. Marcelo Augusto de Carvalho" userId="003edaac93cd75e4" providerId="LiveId" clId="{7E8DADF0-3760-4A45-B291-D1E4B35D66DF}" dt="2024-12-07T16:03:38.666" v="840" actId="478"/>
          <ac:picMkLst>
            <pc:docMk/>
            <pc:sldMk cId="2756440913" sldId="324"/>
            <ac:picMk id="2" creationId="{FD84814C-E09E-0770-9461-648B4F5411E2}"/>
          </ac:picMkLst>
        </pc:picChg>
        <pc:picChg chg="add mod">
          <ac:chgData name="Pr. Marcelo Augusto de Carvalho" userId="003edaac93cd75e4" providerId="LiveId" clId="{7E8DADF0-3760-4A45-B291-D1E4B35D66DF}" dt="2024-12-07T16:03:39.576" v="841"/>
          <ac:picMkLst>
            <pc:docMk/>
            <pc:sldMk cId="2756440913" sldId="324"/>
            <ac:picMk id="4" creationId="{54BE97E4-619C-46EE-400D-129D640685D3}"/>
          </ac:picMkLst>
        </pc:picChg>
      </pc:sldChg>
      <pc:sldChg chg="addSp delSp modSp mod modNotesTx">
        <pc:chgData name="Pr. Marcelo Augusto de Carvalho" userId="003edaac93cd75e4" providerId="LiveId" clId="{7E8DADF0-3760-4A45-B291-D1E4B35D66DF}" dt="2024-12-07T16:09:23.681" v="1010" actId="1035"/>
        <pc:sldMkLst>
          <pc:docMk/>
          <pc:sldMk cId="2568211909" sldId="325"/>
        </pc:sldMkLst>
        <pc:spChg chg="mod">
          <ac:chgData name="Pr. Marcelo Augusto de Carvalho" userId="003edaac93cd75e4" providerId="LiveId" clId="{7E8DADF0-3760-4A45-B291-D1E4B35D66DF}" dt="2024-12-07T16:09:23.681" v="1010" actId="1035"/>
          <ac:spMkLst>
            <pc:docMk/>
            <pc:sldMk cId="2568211909" sldId="325"/>
            <ac:spMk id="3" creationId="{7847B36D-F960-2423-275E-AEEE241E13BD}"/>
          </ac:spMkLst>
        </pc:spChg>
        <pc:picChg chg="del">
          <ac:chgData name="Pr. Marcelo Augusto de Carvalho" userId="003edaac93cd75e4" providerId="LiveId" clId="{7E8DADF0-3760-4A45-B291-D1E4B35D66DF}" dt="2024-12-07T16:03:48.328" v="844" actId="478"/>
          <ac:picMkLst>
            <pc:docMk/>
            <pc:sldMk cId="2568211909" sldId="325"/>
            <ac:picMk id="2" creationId="{588946AB-0D13-D41B-1985-DADEE84B3A78}"/>
          </ac:picMkLst>
        </pc:picChg>
        <pc:picChg chg="add mod">
          <ac:chgData name="Pr. Marcelo Augusto de Carvalho" userId="003edaac93cd75e4" providerId="LiveId" clId="{7E8DADF0-3760-4A45-B291-D1E4B35D66DF}" dt="2024-12-07T16:03:49.362" v="845"/>
          <ac:picMkLst>
            <pc:docMk/>
            <pc:sldMk cId="2568211909" sldId="325"/>
            <ac:picMk id="4" creationId="{177C1B37-6115-C2AB-3ECE-582486F051BB}"/>
          </ac:picMkLst>
        </pc:picChg>
      </pc:sldChg>
      <pc:sldChg chg="addSp delSp modSp mod modNotesTx">
        <pc:chgData name="Pr. Marcelo Augusto de Carvalho" userId="003edaac93cd75e4" providerId="LiveId" clId="{7E8DADF0-3760-4A45-B291-D1E4B35D66DF}" dt="2024-12-07T16:04:22.456" v="847"/>
        <pc:sldMkLst>
          <pc:docMk/>
          <pc:sldMk cId="3912241508" sldId="326"/>
        </pc:sldMkLst>
        <pc:spChg chg="mod">
          <ac:chgData name="Pr. Marcelo Augusto de Carvalho" userId="003edaac93cd75e4" providerId="LiveId" clId="{7E8DADF0-3760-4A45-B291-D1E4B35D66DF}" dt="2024-12-07T15:17:44.198" v="475" actId="1036"/>
          <ac:spMkLst>
            <pc:docMk/>
            <pc:sldMk cId="3912241508" sldId="326"/>
            <ac:spMk id="3" creationId="{85B85967-2C71-DA35-2F87-860817BD71EB}"/>
          </ac:spMkLst>
        </pc:spChg>
        <pc:picChg chg="del">
          <ac:chgData name="Pr. Marcelo Augusto de Carvalho" userId="003edaac93cd75e4" providerId="LiveId" clId="{7E8DADF0-3760-4A45-B291-D1E4B35D66DF}" dt="2024-12-07T16:04:21.434" v="846" actId="478"/>
          <ac:picMkLst>
            <pc:docMk/>
            <pc:sldMk cId="3912241508" sldId="326"/>
            <ac:picMk id="2" creationId="{9A3BD21A-4E94-3D8A-B18D-679FA453CF5E}"/>
          </ac:picMkLst>
        </pc:picChg>
        <pc:picChg chg="add mod">
          <ac:chgData name="Pr. Marcelo Augusto de Carvalho" userId="003edaac93cd75e4" providerId="LiveId" clId="{7E8DADF0-3760-4A45-B291-D1E4B35D66DF}" dt="2024-12-07T16:04:22.456" v="847"/>
          <ac:picMkLst>
            <pc:docMk/>
            <pc:sldMk cId="3912241508" sldId="326"/>
            <ac:picMk id="4" creationId="{9B448F7F-C8F1-8E7A-DB5D-28343034EC64}"/>
          </ac:picMkLst>
        </pc:picChg>
      </pc:sldChg>
      <pc:sldChg chg="addSp delSp modSp mod modNotesTx">
        <pc:chgData name="Pr. Marcelo Augusto de Carvalho" userId="003edaac93cd75e4" providerId="LiveId" clId="{7E8DADF0-3760-4A45-B291-D1E4B35D66DF}" dt="2024-12-07T16:10:48.875" v="1031" actId="1035"/>
        <pc:sldMkLst>
          <pc:docMk/>
          <pc:sldMk cId="139635849" sldId="327"/>
        </pc:sldMkLst>
        <pc:spChg chg="mod">
          <ac:chgData name="Pr. Marcelo Augusto de Carvalho" userId="003edaac93cd75e4" providerId="LiveId" clId="{7E8DADF0-3760-4A45-B291-D1E4B35D66DF}" dt="2024-12-07T16:10:48.875" v="1031" actId="1035"/>
          <ac:spMkLst>
            <pc:docMk/>
            <pc:sldMk cId="139635849" sldId="327"/>
            <ac:spMk id="3" creationId="{138D893A-16BB-76BE-246C-045AEF661873}"/>
          </ac:spMkLst>
        </pc:spChg>
        <pc:picChg chg="del">
          <ac:chgData name="Pr. Marcelo Augusto de Carvalho" userId="003edaac93cd75e4" providerId="LiveId" clId="{7E8DADF0-3760-4A45-B291-D1E4B35D66DF}" dt="2024-12-07T16:04:30.307" v="850" actId="478"/>
          <ac:picMkLst>
            <pc:docMk/>
            <pc:sldMk cId="139635849" sldId="327"/>
            <ac:picMk id="2" creationId="{1E404646-ECD7-86F7-5ED4-0B1C98D4258A}"/>
          </ac:picMkLst>
        </pc:picChg>
        <pc:picChg chg="add mod">
          <ac:chgData name="Pr. Marcelo Augusto de Carvalho" userId="003edaac93cd75e4" providerId="LiveId" clId="{7E8DADF0-3760-4A45-B291-D1E4B35D66DF}" dt="2024-12-07T16:04:31.324" v="851"/>
          <ac:picMkLst>
            <pc:docMk/>
            <pc:sldMk cId="139635849" sldId="327"/>
            <ac:picMk id="4" creationId="{CA927277-95C4-100D-4A6D-ACC3E33C491E}"/>
          </ac:picMkLst>
        </pc:picChg>
      </pc:sldChg>
      <pc:sldChg chg="addSp delSp modSp mod modNotesTx">
        <pc:chgData name="Pr. Marcelo Augusto de Carvalho" userId="003edaac93cd75e4" providerId="LiveId" clId="{7E8DADF0-3760-4A45-B291-D1E4B35D66DF}" dt="2024-12-07T16:12:26.217" v="1086" actId="1036"/>
        <pc:sldMkLst>
          <pc:docMk/>
          <pc:sldMk cId="83605398" sldId="328"/>
        </pc:sldMkLst>
        <pc:spChg chg="mod">
          <ac:chgData name="Pr. Marcelo Augusto de Carvalho" userId="003edaac93cd75e4" providerId="LiveId" clId="{7E8DADF0-3760-4A45-B291-D1E4B35D66DF}" dt="2024-12-07T16:12:26.217" v="1086" actId="1036"/>
          <ac:spMkLst>
            <pc:docMk/>
            <pc:sldMk cId="83605398" sldId="328"/>
            <ac:spMk id="3" creationId="{40CD9884-FAFC-3F48-BEFE-682F5BD44754}"/>
          </ac:spMkLst>
        </pc:spChg>
        <pc:picChg chg="del">
          <ac:chgData name="Pr. Marcelo Augusto de Carvalho" userId="003edaac93cd75e4" providerId="LiveId" clId="{7E8DADF0-3760-4A45-B291-D1E4B35D66DF}" dt="2024-12-07T16:04:35.984" v="852" actId="478"/>
          <ac:picMkLst>
            <pc:docMk/>
            <pc:sldMk cId="83605398" sldId="328"/>
            <ac:picMk id="2" creationId="{64E3D19B-B7D5-BCFA-72F9-F7E2A5B20D03}"/>
          </ac:picMkLst>
        </pc:picChg>
        <pc:picChg chg="add mod">
          <ac:chgData name="Pr. Marcelo Augusto de Carvalho" userId="003edaac93cd75e4" providerId="LiveId" clId="{7E8DADF0-3760-4A45-B291-D1E4B35D66DF}" dt="2024-12-07T16:04:36.941" v="853"/>
          <ac:picMkLst>
            <pc:docMk/>
            <pc:sldMk cId="83605398" sldId="328"/>
            <ac:picMk id="4" creationId="{1FB92E36-68C1-D89D-5654-07B2AF3A0567}"/>
          </ac:picMkLst>
        </pc:picChg>
      </pc:sldChg>
      <pc:sldChg chg="addSp delSp modSp mod modNotesTx">
        <pc:chgData name="Pr. Marcelo Augusto de Carvalho" userId="003edaac93cd75e4" providerId="LiveId" clId="{7E8DADF0-3760-4A45-B291-D1E4B35D66DF}" dt="2024-12-07T16:04:41.393" v="855"/>
        <pc:sldMkLst>
          <pc:docMk/>
          <pc:sldMk cId="2686892123" sldId="329"/>
        </pc:sldMkLst>
        <pc:spChg chg="mod">
          <ac:chgData name="Pr. Marcelo Augusto de Carvalho" userId="003edaac93cd75e4" providerId="LiveId" clId="{7E8DADF0-3760-4A45-B291-D1E4B35D66DF}" dt="2024-12-07T15:20:36.688" v="605" actId="1036"/>
          <ac:spMkLst>
            <pc:docMk/>
            <pc:sldMk cId="2686892123" sldId="329"/>
            <ac:spMk id="3" creationId="{FDB6A824-C7CF-9B2D-C392-3EC7D41B1DBB}"/>
          </ac:spMkLst>
        </pc:spChg>
        <pc:picChg chg="del">
          <ac:chgData name="Pr. Marcelo Augusto de Carvalho" userId="003edaac93cd75e4" providerId="LiveId" clId="{7E8DADF0-3760-4A45-B291-D1E4B35D66DF}" dt="2024-12-07T16:04:40.479" v="854" actId="478"/>
          <ac:picMkLst>
            <pc:docMk/>
            <pc:sldMk cId="2686892123" sldId="329"/>
            <ac:picMk id="2" creationId="{5928E57B-2C12-6305-49E3-2E1B123E72B7}"/>
          </ac:picMkLst>
        </pc:picChg>
        <pc:picChg chg="add mod">
          <ac:chgData name="Pr. Marcelo Augusto de Carvalho" userId="003edaac93cd75e4" providerId="LiveId" clId="{7E8DADF0-3760-4A45-B291-D1E4B35D66DF}" dt="2024-12-07T16:04:41.393" v="855"/>
          <ac:picMkLst>
            <pc:docMk/>
            <pc:sldMk cId="2686892123" sldId="329"/>
            <ac:picMk id="4" creationId="{D6E517F3-C39D-07E6-FB50-39766098FB3B}"/>
          </ac:picMkLst>
        </pc:picChg>
      </pc:sldChg>
      <pc:sldChg chg="addSp delSp modSp add mod modNotesTx">
        <pc:chgData name="Pr. Marcelo Augusto de Carvalho" userId="003edaac93cd75e4" providerId="LiveId" clId="{7E8DADF0-3760-4A45-B291-D1E4B35D66DF}" dt="2024-12-07T16:03:44.555" v="843"/>
        <pc:sldMkLst>
          <pc:docMk/>
          <pc:sldMk cId="3114998105" sldId="330"/>
        </pc:sldMkLst>
        <pc:spChg chg="mod">
          <ac:chgData name="Pr. Marcelo Augusto de Carvalho" userId="003edaac93cd75e4" providerId="LiveId" clId="{7E8DADF0-3760-4A45-B291-D1E4B35D66DF}" dt="2024-12-07T15:15:50.382" v="393" actId="1036"/>
          <ac:spMkLst>
            <pc:docMk/>
            <pc:sldMk cId="3114998105" sldId="330"/>
            <ac:spMk id="3" creationId="{FEA8950C-E547-6115-0EAC-34BDF13D21B1}"/>
          </ac:spMkLst>
        </pc:spChg>
        <pc:picChg chg="del">
          <ac:chgData name="Pr. Marcelo Augusto de Carvalho" userId="003edaac93cd75e4" providerId="LiveId" clId="{7E8DADF0-3760-4A45-B291-D1E4B35D66DF}" dt="2024-12-07T16:03:43.582" v="842" actId="478"/>
          <ac:picMkLst>
            <pc:docMk/>
            <pc:sldMk cId="3114998105" sldId="330"/>
            <ac:picMk id="2" creationId="{DB30F4EA-853D-D5E7-097B-BD4F52933BDB}"/>
          </ac:picMkLst>
        </pc:picChg>
        <pc:picChg chg="add mod">
          <ac:chgData name="Pr. Marcelo Augusto de Carvalho" userId="003edaac93cd75e4" providerId="LiveId" clId="{7E8DADF0-3760-4A45-B291-D1E4B35D66DF}" dt="2024-12-07T16:03:44.555" v="843"/>
          <ac:picMkLst>
            <pc:docMk/>
            <pc:sldMk cId="3114998105" sldId="330"/>
            <ac:picMk id="4" creationId="{2722FEA9-B1B5-B54E-8B51-37F3847EE714}"/>
          </ac:picMkLst>
        </pc:picChg>
      </pc:sldChg>
      <pc:sldChg chg="addSp delSp modSp add mod modNotesTx">
        <pc:chgData name="Pr. Marcelo Augusto de Carvalho" userId="003edaac93cd75e4" providerId="LiveId" clId="{7E8DADF0-3760-4A45-B291-D1E4B35D66DF}" dt="2024-12-07T16:04:27.069" v="849"/>
        <pc:sldMkLst>
          <pc:docMk/>
          <pc:sldMk cId="3975351638" sldId="331"/>
        </pc:sldMkLst>
        <pc:spChg chg="mod">
          <ac:chgData name="Pr. Marcelo Augusto de Carvalho" userId="003edaac93cd75e4" providerId="LiveId" clId="{7E8DADF0-3760-4A45-B291-D1E4B35D66DF}" dt="2024-12-07T15:18:08.095" v="499" actId="1036"/>
          <ac:spMkLst>
            <pc:docMk/>
            <pc:sldMk cId="3975351638" sldId="331"/>
            <ac:spMk id="3" creationId="{31256EEA-FB78-D73A-A8C2-0113E51BF840}"/>
          </ac:spMkLst>
        </pc:spChg>
        <pc:picChg chg="del">
          <ac:chgData name="Pr. Marcelo Augusto de Carvalho" userId="003edaac93cd75e4" providerId="LiveId" clId="{7E8DADF0-3760-4A45-B291-D1E4B35D66DF}" dt="2024-12-07T16:04:26.106" v="848" actId="478"/>
          <ac:picMkLst>
            <pc:docMk/>
            <pc:sldMk cId="3975351638" sldId="331"/>
            <ac:picMk id="2" creationId="{952C4ABA-4316-34BB-5B62-F1C3DF6455C9}"/>
          </ac:picMkLst>
        </pc:picChg>
        <pc:picChg chg="add mod">
          <ac:chgData name="Pr. Marcelo Augusto de Carvalho" userId="003edaac93cd75e4" providerId="LiveId" clId="{7E8DADF0-3760-4A45-B291-D1E4B35D66DF}" dt="2024-12-07T16:04:27.069" v="849"/>
          <ac:picMkLst>
            <pc:docMk/>
            <pc:sldMk cId="3975351638" sldId="331"/>
            <ac:picMk id="4" creationId="{963EF6CC-5BD9-0661-F9B8-00AF773AB3CB}"/>
          </ac:picMkLst>
        </pc:picChg>
      </pc:sldChg>
      <pc:sldChg chg="addSp modSp add mod ord">
        <pc:chgData name="Pr. Marcelo Augusto de Carvalho" userId="003edaac93cd75e4" providerId="LiveId" clId="{7E8DADF0-3760-4A45-B291-D1E4B35D66DF}" dt="2024-12-07T16:13:42.306" v="1165" actId="1036"/>
        <pc:sldMkLst>
          <pc:docMk/>
          <pc:sldMk cId="2500079397" sldId="332"/>
        </pc:sldMkLst>
        <pc:spChg chg="mod">
          <ac:chgData name="Pr. Marcelo Augusto de Carvalho" userId="003edaac93cd75e4" providerId="LiveId" clId="{7E8DADF0-3760-4A45-B291-D1E4B35D66DF}" dt="2024-12-07T16:13:42.306" v="1165" actId="1036"/>
          <ac:spMkLst>
            <pc:docMk/>
            <pc:sldMk cId="2500079397" sldId="332"/>
            <ac:spMk id="2" creationId="{74171253-B2EC-1503-E85A-70312321C95B}"/>
          </ac:spMkLst>
        </pc:spChg>
        <pc:picChg chg="add mod ord">
          <ac:chgData name="Pr. Marcelo Augusto de Carvalho" userId="003edaac93cd75e4" providerId="LiveId" clId="{7E8DADF0-3760-4A45-B291-D1E4B35D66DF}" dt="2024-12-07T15:56:34.309" v="729" actId="171"/>
          <ac:picMkLst>
            <pc:docMk/>
            <pc:sldMk cId="2500079397" sldId="332"/>
            <ac:picMk id="4" creationId="{AC4201A6-647C-7772-A076-51EFB902D670}"/>
          </ac:picMkLst>
        </pc:picChg>
      </pc:sldChg>
      <pc:sldChg chg="addSp delSp modSp add mod ord modNotesTx">
        <pc:chgData name="Pr. Marcelo Augusto de Carvalho" userId="003edaac93cd75e4" providerId="LiveId" clId="{7E8DADF0-3760-4A45-B291-D1E4B35D66DF}" dt="2024-12-07T16:14:11.021" v="1166" actId="207"/>
        <pc:sldMkLst>
          <pc:docMk/>
          <pc:sldMk cId="1737971312" sldId="333"/>
        </pc:sldMkLst>
        <pc:spChg chg="mod">
          <ac:chgData name="Pr. Marcelo Augusto de Carvalho" userId="003edaac93cd75e4" providerId="LiveId" clId="{7E8DADF0-3760-4A45-B291-D1E4B35D66DF}" dt="2024-12-07T16:14:11.021" v="1166" actId="207"/>
          <ac:spMkLst>
            <pc:docMk/>
            <pc:sldMk cId="1737971312" sldId="333"/>
            <ac:spMk id="3" creationId="{C22E0FE7-F7C2-71F3-ABC7-A14142FAA497}"/>
          </ac:spMkLst>
        </pc:spChg>
        <pc:picChg chg="del">
          <ac:chgData name="Pr. Marcelo Augusto de Carvalho" userId="003edaac93cd75e4" providerId="LiveId" clId="{7E8DADF0-3760-4A45-B291-D1E4B35D66DF}" dt="2024-12-07T16:04:46.429" v="856" actId="478"/>
          <ac:picMkLst>
            <pc:docMk/>
            <pc:sldMk cId="1737971312" sldId="333"/>
            <ac:picMk id="2" creationId="{9B5F0735-419E-6FAF-68F9-CEE4513F94EF}"/>
          </ac:picMkLst>
        </pc:picChg>
        <pc:picChg chg="add mod">
          <ac:chgData name="Pr. Marcelo Augusto de Carvalho" userId="003edaac93cd75e4" providerId="LiveId" clId="{7E8DADF0-3760-4A45-B291-D1E4B35D66DF}" dt="2024-12-07T16:04:47.402" v="857"/>
          <ac:picMkLst>
            <pc:docMk/>
            <pc:sldMk cId="1737971312" sldId="333"/>
            <ac:picMk id="4" creationId="{3A53B0F2-5491-2F30-E3D0-2EE8D3C442EB}"/>
          </ac:picMkLst>
        </pc:picChg>
      </pc:sldChg>
      <pc:sldChg chg="addSp delSp modSp add mod modNotesTx">
        <pc:chgData name="Pr. Marcelo Augusto de Carvalho" userId="003edaac93cd75e4" providerId="LiveId" clId="{7E8DADF0-3760-4A45-B291-D1E4B35D66DF}" dt="2024-12-07T16:13:10.293" v="1126" actId="1036"/>
        <pc:sldMkLst>
          <pc:docMk/>
          <pc:sldMk cId="1924981174" sldId="334"/>
        </pc:sldMkLst>
        <pc:spChg chg="mod">
          <ac:chgData name="Pr. Marcelo Augusto de Carvalho" userId="003edaac93cd75e4" providerId="LiveId" clId="{7E8DADF0-3760-4A45-B291-D1E4B35D66DF}" dt="2024-12-07T16:13:10.293" v="1126" actId="1036"/>
          <ac:spMkLst>
            <pc:docMk/>
            <pc:sldMk cId="1924981174" sldId="334"/>
            <ac:spMk id="3" creationId="{F21FA9BF-6C37-4768-F973-8E4086F5FE16}"/>
          </ac:spMkLst>
        </pc:spChg>
        <pc:picChg chg="del">
          <ac:chgData name="Pr. Marcelo Augusto de Carvalho" userId="003edaac93cd75e4" providerId="LiveId" clId="{7E8DADF0-3760-4A45-B291-D1E4B35D66DF}" dt="2024-12-07T16:04:50.636" v="858" actId="478"/>
          <ac:picMkLst>
            <pc:docMk/>
            <pc:sldMk cId="1924981174" sldId="334"/>
            <ac:picMk id="2" creationId="{C152E782-5CD7-D6E2-216C-1B719238EDF7}"/>
          </ac:picMkLst>
        </pc:picChg>
        <pc:picChg chg="add mod">
          <ac:chgData name="Pr. Marcelo Augusto de Carvalho" userId="003edaac93cd75e4" providerId="LiveId" clId="{7E8DADF0-3760-4A45-B291-D1E4B35D66DF}" dt="2024-12-07T16:04:51.562" v="859"/>
          <ac:picMkLst>
            <pc:docMk/>
            <pc:sldMk cId="1924981174" sldId="334"/>
            <ac:picMk id="4" creationId="{C9CE8EC4-448E-4455-4B6F-DA4FCCBCCC28}"/>
          </ac:picMkLst>
        </pc:picChg>
      </pc:sldChg>
      <pc:sldChg chg="modSp add mod">
        <pc:chgData name="Pr. Marcelo Augusto de Carvalho" userId="003edaac93cd75e4" providerId="LiveId" clId="{7E8DADF0-3760-4A45-B291-D1E4B35D66DF}" dt="2024-12-07T16:13:28.213" v="1155" actId="1036"/>
        <pc:sldMkLst>
          <pc:docMk/>
          <pc:sldMk cId="936394758" sldId="335"/>
        </pc:sldMkLst>
        <pc:spChg chg="mod">
          <ac:chgData name="Pr. Marcelo Augusto de Carvalho" userId="003edaac93cd75e4" providerId="LiveId" clId="{7E8DADF0-3760-4A45-B291-D1E4B35D66DF}" dt="2024-12-07T16:13:28.213" v="1155" actId="1036"/>
          <ac:spMkLst>
            <pc:docMk/>
            <pc:sldMk cId="936394758" sldId="335"/>
            <ac:spMk id="3" creationId="{6ADD6A76-118E-37AB-2B4E-233CB7FF266B}"/>
          </ac:spMkLst>
        </pc:spChg>
      </pc:sldChg>
      <pc:sldChg chg="add del">
        <pc:chgData name="Pr. Marcelo Augusto de Carvalho" userId="003edaac93cd75e4" providerId="LiveId" clId="{7E8DADF0-3760-4A45-B291-D1E4B35D66DF}" dt="2024-12-07T13:41:28.567" v="105" actId="47"/>
        <pc:sldMkLst>
          <pc:docMk/>
          <pc:sldMk cId="3509254626" sldId="3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07/12/2024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a:t>
            </a:r>
            <a:r>
              <a:rPr lang="pt-BR" sz="1800" b="0">
                <a:latin typeface="Arial" panose="020B0604020202020204" pitchFamily="34" charset="0"/>
                <a:cs typeface="Arial" panose="020B0604020202020204" pitchFamily="34" charset="0"/>
              </a:rPr>
              <a:t>CAPÍTULO 16 </a:t>
            </a:r>
            <a:r>
              <a:rPr lang="pt-BR" sz="1800" b="0" dirty="0">
                <a:latin typeface="Arial" panose="020B0604020202020204" pitchFamily="34" charset="0"/>
                <a:cs typeface="Arial" panose="020B0604020202020204" pitchFamily="34" charset="0"/>
              </a:rPr>
              <a:t>–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Jacó soubera por sua mãe da indicação divina de que a primogenitura lhe recairia, e encheu-se de um indescritível desejo de obter os privilégios que a mesma conferia.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comunhão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com Deus, como fizera o justo Abraão, oferecer o sacrifício expiatório por sua família, ser o pai do povo escolhido, e do Messias prometido, e herdar a posse imortal que estava compreendida nas bênçãos do concerto — eis aí os privilégios e honras que acendiam os seus mais ardentes desejos.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 um anelo secreto escutava tudo que seu pai dizia com relação à primogenitura espiritual; entesourava cuidadosamente o que aprendera de sua mãe. Dia e noite o assunto lhe ocupava os pensamentos, até que se tornou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interesse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absorvente de sua vida.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conquanto Jacó assim estimasse as bênçãos eternas mais do que as temporais, não tinha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conhecimento experimental</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do Deus a quem ele venerava. Seu coração não se havia renovado pela graça divina. Acreditava que a promessa relativa a si não se poderia cumprir enquanto Esaú retivesse os direitos de primogênito, e procurava constantemente descobrir um meio pelo qual pudesse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conseguir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bênção que em tão pouca conta era tida por seu irmão, mas que para ele era tão preciosa.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DE550-3A71-8FE3-E199-A1A5BEA2B84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BFF9D77-67FD-6639-9A65-78594B8BC81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2EA35FC-60D9-000A-F6CE-E35BCE679ADE}"/>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Quando Esaú, um dia, voltando da caça desfalecido e cansado, pediu o alimento que Jacó estava preparando, este, para quem um pensamento era sempre preeminente,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aproveitou-se da situação,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ofereceu-se para matar a fome de seu irmão pelo preço da primogenitura. “Eis que estou a ponto de morrer”, exclamou o caçador descuidado e condescendente consigo mesmo, “e para que me servirá logo a primogenitura?” Gênesis 25:32. E por um prato de guisado vermelho desfez-se de sua primogenitura, e confirmou a transação por meio de um juramento.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8CED75C-1C9F-808B-7EE3-B9540B637EEF}"/>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3422531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Um pouco de tempo, quando muito, ter-lhe-ia assegurado alimento nas tendas de seu pai; mas para satisfazer o desejo 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momento,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indiferente fez permuta da gloriosa herança que o próprio Deus prometera a seus pais. Todo o seu interesse estava no presente. Estava pronto para sacrificar as coisas celestes pelas terrestres, para trocar um bem futuro por uma satisfação momentânea. Dispondo dela, experimentou uma sensação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alívio.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Agora seu caminho estava desimpedido; podia fazer como quisesse.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Sempre sujeito às meras aparências e atrações terrenas, Esaú tomou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duas mulheres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das filhas de Hete. Eram adoradoras de deuses falsos, e sua idolatria acarretava uma dor amargurada para Isaque e Rebeca.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Esaú tinha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violado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uma das condições do concerto, que proibia o casamento misto entre o povo escolhido e os gentios; Isaque, todavia, ainda estava inabalável em sua intenção de conferir-lhe a primogenitura. O raciocínio de Rebeca, o desejo veemente de Jacó pela bênção, e a indiferença de Esaú pelas obrigações da mesma bênção, não tiveram o efeito de modificar o intuito do pai.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Passaram-se anos, até que Isaque, velho e cego, e esperando logo morrer, resolveu não mais demorar a concessão da bênção a seu filho mais velho. Mas, sabendo da oposição de Rebeca e Jacó, decidiu-se a realizar a solene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cerimônia em segredo.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2EFC8-C459-F0E7-8F19-A86E93FEDBA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CAE3CB7-3718-35A8-42DE-B082095390E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C17FBD5-4A49-108C-BE42-9BD7E242FA54}"/>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 acordo com o costume de fazer um banquete em tais ocasiões, o patriarca deu ordem a Esaú: “Sai ao campo, e apanha para mim alguma caça, e faze-me um guisado saboroso, [...] para que minha alma te abençoe, antes que morra”. Gênesis 27:3, 4.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Rebeca adivinhou o seu propósito. Ela estava certa de que isto era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contrário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ao que Deus revelara como Sua vontade. Isaque estava no perigo de incorrer no desagrado divino, e de privar seu filho mais moço da posição para a qual Deus o chamara. Em vão, ela tentou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argumentar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com Isaque; e decidiu recorrer à sutileza.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AC91D2D-763F-4610-76D6-FF7CEA5823AB}"/>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3286632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Mal partira Esaú em sua incumbência, Rebeca contou a Jacó o que acontecera, insistindo na necessidade de ação imediata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impedir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concessão da bênção, de maneira final e irrevogável, a Esaú. E afirmou a seu filho que, 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seguisse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suas instruções, poderia obtê-la, conforme Deus prometera. Jacó e Rebeca foram bem-sucedidos em seu propósito, mas ganharam apenas inquietações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tristeza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por seu engano.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declarara que Jacó receberia a primogenitura, e Sua palavra ter-se-ia cumprido ao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tempo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Lhe aprouvesse, se tivessem pela fé esperado por Ele a fim de operar em favor deles. Mas, semelhantes a muitos que hoje professam ser filhos de Deus, não estiveram dispostos a deixar esta questão em Suas mãos. Rebeca arrependera-se amargamente do mau conselho que dera a seu filho; tal fora o meio de separá-lo dela, e nunca mais lhe viu o rosto.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Jacó não consentiu facilmente no plano que ela propunha. O pensamento de enganar a seu pai causava-lhe grande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angústia.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Sentia que tal pecado traria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maldição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vez de bênção. Mas seus escrúpulos foram vencidos, e começou a pôr em execução as sugestões de sua mãe. Não era sua intenção proferir uma falsidade direta; mas, uma vez na presença de seu pai, pareceu-lhe ter ido demasiado longe para voltar, e obteve pela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fraude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cobiçada bênção.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Desde a hora em que recebeu a primogenitura, Jacó sentiu sobre si o peso 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condenação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própria. Tinha pecado contra o pai, o irmão, a própria alma, e contra Deus. Em uma rápida hora, efetuara uma ação para o arrependimento de uma vida. Vívida se achava esta cena diante dele nos anos posteriores, quando o procedimento ímpio de seus próprios filhos lhe oprimia a alma.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Apenas saíra Jacó da tenda de seu pai, entrou Esaú. Posto que ele houvesse vendido sua primogenitura, e confirmado esta transferência por meio de um juramento solene, estava agora resolvido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obter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as bênçãos da mesma, sem tomar em consideração o direito de seu irmão.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 a primogenitura espiritual estava ligada a temporal, a qual lhe proporcionaria a chefia da família, e a posse de uma porção 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riqueza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seu pai. Tais eram as bênçãos a que ele dava apreço. “Levanta-te, meu pai, e come da caça de teu filho”, disse ele, “para que me abençoe a tua alma”. Gênesis 27:19.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F67FA-B32C-3366-F5DF-2F3131F3514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C47BED6-8E1A-9D6F-0F44-478FA7AD415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72F1AD-CBB9-E61D-6046-D4EF8F0BD3D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DC8BB77-8D54-190D-91D3-0B9349187434}"/>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1935327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492B5-8AC5-D4DA-0940-231A63DA7D1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3272EE3-F77D-D375-52C1-E96143452D6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F8E0866-CCD7-5AA9-23F6-9D7745FCA14C}"/>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Esaú havia tido em pouca conta a bênção enquanto esta parecia ao seu alcance, mas desejava possuí-la agora que a mesma se havia dele retirado para sempre. Mas a promessa dada não devia ser revogada. A primogenitura que ele tão descuidadamente dera em troca, não a poderia readquirir agora.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Esaú não foi excluído o privilégio de buscar o favor de Deus pelo arrependimento; mas não podia encontrar meios para recuperar a primogenitura. Sua mágoa não se originava da convicção do pecado; não desejava reconciliar-se com Deus. Entristecia-se por causa dos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resultados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seu pecado, mas não pelo próprio pecado.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62FB7F6-93FE-D194-B425-0490E8986CBB}"/>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2578433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FFDDE-FD93-D989-77D9-9CC3B34938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48B5E44-6EBA-03CD-35D8-2B41C16ED1C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CCDCBD2-717B-09F2-9394-C1A0F0EB48A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Esaú representa aqueles que têm 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pouco valor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redenção a eles comprada por Cristo, e estão prontos para sacrificar sua herança no Céu por amor às coisas perecíveis da Terra. Multidões vivem para o presente. São governados pela inclinação; e de preferência a praticar a abnegação renunciam às mais valiosas considerações. No caso em que uma destas coisas deva ser abandonada prevalecem as exigências do apetite, e Deus e o Céu são virtualmente desprezados.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Multidões estão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vender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 direito de primogenitura pela satisfação sensual. A saúde é sacrificada, as faculdades mentais enfraquecidas, e perdido o Céu; e tudo por um simples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prazer temporário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 condescendência que debilita e avilta ao mesmo tempo. Assim como Esaú despertou-se para ver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loucura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sua permuta precipitada quando era demasiado tarde para recuperar sua perda, assim será no dia de Deus para aqueles que houverem trocado sua herança no Céu pela satisfação egoísta.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D676AE9-74E7-8897-4CA8-093D978418BE}"/>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200306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DBD7B-C4C4-AE59-A2AD-09683D0A695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A791DD9-3CA2-7B2B-8D2F-ED5166A58FA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5DB0A25-FDCE-18E8-932C-2B77CBAFDC1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Esaú representa aqueles que têm 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pouco valor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redenção a eles comprada por Cristo, e estão prontos para sacrificar sua herança no Céu por amor às coisas perecíveis da Terra. Multidões vivem para o presente. São governados pela inclinação; e de preferência a praticar a abnegação renunciam às mais valiosas considerações. No caso em que uma destas coisas deva ser abandonada prevalecem as exigências do apetite, e Deus e o Céu são virtualmente desprezados.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Multidões estão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vender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 direito de primogenitura pela satisfação sensual. A saúde é sacrificada, as faculdades mentais enfraquecidas, e perdido o Céu; e tudo por um simples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prazer temporário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 condescendência que debilita e avilta ao mesmo tempo. Assim como Esaú despertou-se para ver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loucura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sua permuta precipitada quando era demasiado tarde para recuperar sua perda, assim será no dia de Deus para aqueles que houverem trocado sua herança no Céu pela satisfação egoísta.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56F4F8BC-10ED-8485-AE32-EFE639F01833}"/>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3434549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9623-99DF-7BD6-5B5D-8EE6D02FEA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40794A7-B299-2766-1C16-AD777115340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C71AB0-3EA6-0A2A-3EF2-7AC22F05FF46}"/>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 Troque o transitório pelo eterno!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INSPIRAÇÃO JUVENIL, 2001-045, CPB, TATUÍ, SP-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OURO DO KLONDIKE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"Não se dá por ela ouro fino, nem se pesa prata em câmbio dela." Jó 28:15.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Numa quarta-feira, 16 de junho de 1897, um navio do Alasca entrou no porto de São Francisco. Tão logo ele estacionou na doca um multicolorido ajuntamento de pessoas - todos homens barbados saiu do barco cambaleando sob sua carga de ouro. Havia ouro em seus bolsos, em suas sacolas, em latas de café e em vasos de vidro. Alguns traziam alforjes de couro carregados de ouro. Cerca de 750.000 dólares em ouro saíram desse único navio. Era a mais rica história de ouro que o mundo conhecia. Ouvindo as notícias, centenas de milhares de pessoas abandonaram seus trabalhos e deixaram seus lares rumo ao Alasca e ao Rio </a:t>
            </a:r>
            <a:r>
              <a:rPr lang="pt-BR" sz="1800" dirty="0" err="1">
                <a:effectLst/>
                <a:latin typeface="Arial" panose="020B0604020202020204" pitchFamily="34" charset="0"/>
                <a:ea typeface="Trebuchet MS" panose="020B0603020202020204" pitchFamily="34" charset="0"/>
              </a:rPr>
              <a:t>Klondike</a:t>
            </a:r>
            <a:r>
              <a:rPr lang="pt-BR" sz="1800" dirty="0">
                <a:effectLst/>
                <a:latin typeface="Arial" panose="020B0604020202020204" pitchFamily="34" charset="0"/>
                <a:ea typeface="Trebuchet MS" panose="020B0603020202020204" pitchFamily="34" charset="0"/>
              </a:rPr>
              <a:t>. A maioria não estava preparada para os rigores da travessia pelos estreitos das montanhas da região norte, através de nevoeiros e de abismos. Levava-se cerca de 16 semanas até chegar à cidade de Dawson. Apenas um em quatro conseguiu chegar até o final. Tomados pela febre do desejo de enriquecer, os homens pareciam estar dispostos a enfrentar as maiores durezas na esperança de encontrar a fortuna. Em sua desesperada busca muitos perderam o que seria mais valioso do que o ouro. Alguns perderam a vida e outros a saúde. Na penosa mineração da vida muitos perdem a religião e o bom nome. Abandonam os princípios pela busca do ouro. Precisamos conservar nossos verdadeiros valores no dia de hoje. Temos de estar informados sobre que coisas são duráveis, de importância eterna. Temos de pesquisa r em busca destas coisas com o mesmo fervor dos homens do </a:t>
            </a:r>
            <a:r>
              <a:rPr lang="pt-BR" sz="1800" dirty="0" err="1">
                <a:effectLst/>
                <a:latin typeface="Arial" panose="020B0604020202020204" pitchFamily="34" charset="0"/>
                <a:ea typeface="Trebuchet MS" panose="020B0603020202020204" pitchFamily="34" charset="0"/>
              </a:rPr>
              <a:t>Klondike</a:t>
            </a:r>
            <a:r>
              <a:rPr lang="pt-BR" sz="1800" dirty="0">
                <a:effectLst/>
                <a:latin typeface="Arial" panose="020B0604020202020204" pitchFamily="34" charset="0"/>
                <a:ea typeface="Trebuchet MS" panose="020B0603020202020204" pitchFamily="34" charset="0"/>
              </a:rPr>
              <a:t>. O caráter é o ouro do cristão. Nem todas as riquezas do mundo bastariam para comprar um coração puro, uma consciência limpa, ou um bom nome. Amor a Deus, fé em Suas promessas, e a salvação valem muito mais do que o ouro. Davi disse: "Amo os Teus mandamentos mais do que o ouro." Salmo 119:127. Jó declarou com relação à sabedoria: "O ouro não se iguala a prata, nem o cristal." Jó 28:17. Salomão disse: "Um bom nome deve ser escolhido antes que riquezas, e uma boa fama mais do que ouro e prata". Não devíamos, como os mineradores do </a:t>
            </a:r>
            <a:r>
              <a:rPr lang="pt-BR" sz="1800" dirty="0" err="1">
                <a:effectLst/>
                <a:latin typeface="Arial" panose="020B0604020202020204" pitchFamily="34" charset="0"/>
                <a:ea typeface="Trebuchet MS" panose="020B0603020202020204" pitchFamily="34" charset="0"/>
              </a:rPr>
              <a:t>Klondike</a:t>
            </a:r>
            <a:r>
              <a:rPr lang="pt-BR" sz="1800" dirty="0">
                <a:effectLst/>
                <a:latin typeface="Arial" panose="020B0604020202020204" pitchFamily="34" charset="0"/>
                <a:ea typeface="Trebuchet MS" panose="020B0603020202020204" pitchFamily="34" charset="0"/>
              </a:rPr>
              <a:t>, estar dispostos a sacrifícios inauditos, enfrentando qualquer dureza, para que possamos ter o que é mais valioso do que o ouro - um caráter reto?</a:t>
            </a: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6F24D7A-8F89-2769-6638-0589F2D66567}"/>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364108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Esaú cresceu amando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satisfação própria,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centralizando todo o seu interesse no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presente.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Não tolerando restrições, deleitava-se na liberdade selvagem da caça, e cedo escolhera a vida de caçador. Contudo, era o favorito do pai. O pastor silencioso e amante da paz era atraído pela ousadia e vigor desse filho mais velho, que destemidamente percorria montanhas e desertos, voltando para casa com caça para seu pai, e com narrativas sensacionais de sua vida aventurosa.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Jacó,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ponderado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diligente e cuidadoso, pensando sempre mais no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futuro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 que no presente, contentava-se com permanecer em casa, ocupado no cuidado dos rebanhos e no cultivo do solo. Sua paciente perseverança, economia e previsão eram apreciadas pela mãe.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Incluía não somente a herança das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riquezas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terrestres, mas a preeminência espiritual. Aquele que a recebia devia ser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sacerdote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sua família; e na linhagem de sua posteridade viria o Redentor do mundo.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 outro lado, havia obrigações que repousavam sobre o possuidor da primogenitura. Aquele que herdasse suas bênçãos devia dedicar a vida ao serviço de Deus. Como Abraão, devia ser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obediente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aos mandos divinos. Em seu casamento, nas relações familiares, na vida pública, devia consultar a vontade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Isaque fez saber a seus filhos esses privilégios e condições, e claramente declarou que Esaú, como o mais velho, era o que tinha direito à primogenitura. Esaú, porém, não tinha amor à devoção nem inclinação para uma vida religiosa.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requisitos que acompanhavam a primogenitura espiritual eram para ele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restrição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importuna e mesmo odiosa. A lei de Deus, que era a condição do concerto divino com Abraão, era considerada por Esaú como um jugo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escravidão.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Propenso à satisfação própria, nada desejava tanto como a liberdade para fazer conforme lhe agradasse. Para ele,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poderio e riquezas, festas e orgias,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eram felicidade.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73731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pessoa, no interior, criança, menino&#10;&#10;Descrição gerada automaticamente">
            <a:extLst>
              <a:ext uri="{FF2B5EF4-FFF2-40B4-BE49-F238E27FC236}">
                <a16:creationId xmlns:a16="http://schemas.microsoft.com/office/drawing/2014/main" id="{F57D1026-8B76-2164-1F6F-D903A25C7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90287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Jacó e Esaú</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16</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214314"/>
            <a:ext cx="8690365" cy="658653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soubera por sua mãe da indicação divina de que a primogenitura lhe recairia.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Ter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comunhão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 Deus, como fizera o justo Abraão, oferecer o sacrifício expiatório por sua família, ser o pai do povo escolhido, e do Messias prometido, e herdar a posse imortal que estava compreendida nas bênçãos do concerto — eis aí os privilégios e honras que acendiam os seus mais ardentes desejos.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 um anelo secreto escutava tudo que seu pai dizia com relação à primogenitura espiritual; entesourava cuidadosamente o que aprendera de sua mãe. Dia e noite o assunto lhe ocupava os pensamentos, até que se tornou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interesse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absorvente de sua vida.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62914FFC-5235-D34B-2A08-ED84C87FAC0A}"/>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7159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Homem com óculos de grau&#10;&#10;Descrição gerada automaticamente">
            <a:extLst>
              <a:ext uri="{FF2B5EF4-FFF2-40B4-BE49-F238E27FC236}">
                <a16:creationId xmlns:a16="http://schemas.microsoft.com/office/drawing/2014/main" id="{9C3FFBDD-CE02-E5C7-713D-BF4858DDA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1351508"/>
            <a:ext cx="4786313" cy="4154984"/>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Mas o Que Tornava Jacó Incapaz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Exercer a Primogenitura Espiritual?</a:t>
            </a:r>
          </a:p>
        </p:txBody>
      </p:sp>
    </p:spTree>
    <p:extLst>
      <p:ext uri="{BB962C8B-B14F-4D97-AF65-F5344CB8AC3E}">
        <p14:creationId xmlns:p14="http://schemas.microsoft.com/office/powerpoint/2010/main" val="189052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1157299"/>
            <a:ext cx="8690365" cy="50149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conquanto Jacó assim estimasse as bênçãos eternas mais do que as temporais, não tinha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conhecimento experimental</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do Deus a quem ele venerava. Seu coração não se havia renovado pela graça divina. Acreditava que a promessa relativa a si não se poderia cumprir enquanto Esaú retivesse os direitos de primogênito, e procurava constantemente descobrir um meio pelo qual pudesse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conseguir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bênção que em tão pouca conta era tida por seu irmão, mas que para ele era tão preciosa.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54BE97E4-619C-46EE-400D-129D640685D3}"/>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56440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44338B-6A13-4CA9-835D-71D7C9BC885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3C30A71-92F5-87F1-4316-B98505EE87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EA8950C-E547-6115-0EAC-34BDF13D21B1}"/>
              </a:ext>
            </a:extLst>
          </p:cNvPr>
          <p:cNvSpPr>
            <a:spLocks noGrp="1"/>
          </p:cNvSpPr>
          <p:nvPr>
            <p:ph idx="1"/>
          </p:nvPr>
        </p:nvSpPr>
        <p:spPr>
          <a:xfrm>
            <a:off x="139309" y="528643"/>
            <a:ext cx="8690365" cy="591502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Quando Esaú, um dia, voltando da caça desfalecido e cansado, pediu o alimento que Jacó estava preparando, este, para quem um pensamento era sempre preeminente,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aproveitou-se da situação,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ofereceu-se para matar a fome de seu irmão pelo preço da primogenitura.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“Eis que estou a ponto de morrer”, exclamou o caçador descuidado e condescendente consigo mesmo, “e para que me servirá logo a primogenitura?” Gênesis 25:32. E por um prato de guisado vermelho desfez-se de sua primogenitura, e confirmou a transação por meio de um juramento.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2722FEA9-B1B5-B54E-8B51-37F3847EE714}"/>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14998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Flor rosa com folhas verdes&#10;&#10;Descrição gerada automaticamente">
            <a:extLst>
              <a:ext uri="{FF2B5EF4-FFF2-40B4-BE49-F238E27FC236}">
                <a16:creationId xmlns:a16="http://schemas.microsoft.com/office/drawing/2014/main" id="{3962E8FC-14EF-679B-A5EB-4221D1399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5014692"/>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Tornou Esaú Incapaz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Exercer as Funções da Primogenitura?</a:t>
            </a:r>
          </a:p>
        </p:txBody>
      </p:sp>
    </p:spTree>
    <p:extLst>
      <p:ext uri="{BB962C8B-B14F-4D97-AF65-F5344CB8AC3E}">
        <p14:creationId xmlns:p14="http://schemas.microsoft.com/office/powerpoint/2010/main" val="127657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85722"/>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Um pouco de tempo, quando muito, ter-lhe-ia assegurado alimento nas tendas de seu pai; mas para satisfazer o desejo 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momento,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indiferente fez permuta da gloriosa herança que o próprio Deus prometera a seus pais. Todo o seu interesse estava no presente. Estava pronto para sacrificar as coisas celestes pelas terrestres, para trocar um bem futuro por uma satisfação momentânea. Dispondo dela, experimentou uma sensação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alívio.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Agora seu caminho estava desimpedido; podia fazer como quisesse.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Sempre sujeito às meras aparências e atrações terrenas, Esaú tomou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duas mulheres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das filhas de Hete. Eram adoradoras de deuses falsos, e sua idolatria acarretava uma dor amargurada para Isaque e Rebeca.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177C1B37-6115-C2AB-3ECE-582486F051BB}"/>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8211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Homem na frente de uma cortina&#10;&#10;Descrição gerada automaticamente">
            <a:extLst>
              <a:ext uri="{FF2B5EF4-FFF2-40B4-BE49-F238E27FC236}">
                <a16:creationId xmlns:a16="http://schemas.microsoft.com/office/drawing/2014/main" id="{B173B6CF-7923-55A6-11B8-43A5FD533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5000405"/>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Atitude de Isaque Levou a Família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ao Engano e Quase à Sua Destruição?</a:t>
            </a:r>
          </a:p>
        </p:txBody>
      </p:sp>
    </p:spTree>
    <p:extLst>
      <p:ext uri="{BB962C8B-B14F-4D97-AF65-F5344CB8AC3E}">
        <p14:creationId xmlns:p14="http://schemas.microsoft.com/office/powerpoint/2010/main" val="326278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528641"/>
            <a:ext cx="8690365" cy="597217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Esaú tinha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violado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uma das condições do concerto, que proibia o casamento misto entre o povo escolhido e os gentios; Isaque, todavia, ainda estava inabalável em sua intenção de conferir-lhe a primogenitura. O raciocínio de Rebeca, o desejo veemente de Jacó pela bênção, e a indiferença de Esaú pelas obrigações da mesma bênção, não tiveram o efeito de modificar o intuito do pai.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Passaram-se anos, até que Isaque, velho e cego, e esperando logo morrer, resolveu não mais demorar a concessão da bênção a seu filho mais velho. Mas, sabendo da oposição de Rebeca e Jacó, decidiu-se a realizar a solene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cerimônia em segredo.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9B448F7F-C8F1-8E7A-DB5D-28343034EC64}"/>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12241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69EA5C-23BB-30E7-F182-7E74F79B8A8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A56A13-08AB-6E5A-6728-B01B4F94B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1256EEA-FB78-D73A-A8C2-0113E51BF840}"/>
              </a:ext>
            </a:extLst>
          </p:cNvPr>
          <p:cNvSpPr>
            <a:spLocks noGrp="1"/>
          </p:cNvSpPr>
          <p:nvPr>
            <p:ph idx="1"/>
          </p:nvPr>
        </p:nvSpPr>
        <p:spPr>
          <a:xfrm>
            <a:off x="139309" y="728668"/>
            <a:ext cx="8690365" cy="578643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acordo com o costume de fazer um banquete em tais ocasiões, o patriarca deu ordem a Esaú: “Sai ao campo, e apanha para mim alguma caça, e faze-me um guisado saboroso, [...] para que minha alma te abençoe, antes que morra”. Gênesis 27:3, 4.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Rebeca adivinhou o seu propósito. Ela estava certa de que isto era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contrário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ao que Deus revelara como Sua vontade. Isaque estava no perigo de incorrer no desagrado divino, e de privar seu filho mais moço da posição para a qual Deus o chamara. Em vão, ela tentou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argumentar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com Isaque; e decidiu recorrer à sutileza.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963EF6CC-5BD9-0661-F9B8-00AF773AB3CB}"/>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75351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Mulher com a mão no rosto&#10;&#10;Descrição gerada automaticamente com confiança média">
            <a:extLst>
              <a:ext uri="{FF2B5EF4-FFF2-40B4-BE49-F238E27FC236}">
                <a16:creationId xmlns:a16="http://schemas.microsoft.com/office/drawing/2014/main" id="{6A602A20-27D9-CF95-BCD0-557846471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314323" y="2028616"/>
            <a:ext cx="4872038"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Atitude de Rebeca Lhe Trouxe Sofrimento Para o Resto de Sua Vida?</a:t>
            </a:r>
          </a:p>
        </p:txBody>
      </p:sp>
    </p:spTree>
    <p:extLst>
      <p:ext uri="{BB962C8B-B14F-4D97-AF65-F5344CB8AC3E}">
        <p14:creationId xmlns:p14="http://schemas.microsoft.com/office/powerpoint/2010/main" val="856942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Gênesis 25</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57146"/>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Mal partira Esaú em sua incumbência, Rebeca contou a Jacó o que acontecera, insistindo na necessidade de ação imediata para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impedir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concessão da bênção, de maneira final e irrevogável, a Esaú. E afirmou a seu filho que, se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seguisse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suas instruções, poderia obtê-la, conforme Deus prometera.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Deus declarara que Jacó receberia a primogenitura, e Sua palavra ter-se-ia cumprido ao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tempo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Lhe aprouvesse, se tivessem pela fé esperado por Ele a fim de operar em favor deles. Mas, semelhantes a muitos que hoje professam ser filhos de Deus, não estiveram dispostos a deixar esta questão em Suas mãos. Rebeca arrependera-se amargamente do mau conselho que dera a seu filho; tal fora o meio de separá-lo dela, e nunca mais lhe viu o rosto.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CA927277-95C4-100D-4A6D-ACC3E33C491E}"/>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9635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Menino em pé na grama&#10;&#10;Descrição gerada automaticamente">
            <a:extLst>
              <a:ext uri="{FF2B5EF4-FFF2-40B4-BE49-F238E27FC236}">
                <a16:creationId xmlns:a16="http://schemas.microsoft.com/office/drawing/2014/main" id="{1D97716B-FD53-D045-2338-2E045BC9F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488609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Jacó Ganhou Em Enganar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Pai, o Irmão e a Deus?</a:t>
            </a:r>
          </a:p>
        </p:txBody>
      </p:sp>
    </p:spTree>
    <p:extLst>
      <p:ext uri="{BB962C8B-B14F-4D97-AF65-F5344CB8AC3E}">
        <p14:creationId xmlns:p14="http://schemas.microsoft.com/office/powerpoint/2010/main" val="10581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71434"/>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não consentiu facilmente no plano que ela propunha. O pensamento de enganar a seu pai causava-lhe grande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angústia.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Sentia que tal pecado traria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maldição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vez de bênção. Mas seus escrúpulos foram vencidos. Não era sua intenção proferir uma falsidade direta; mas, uma vez na presença de seu pai, pareceu-lhe ter ido demasiado longe para voltar, e obteve pela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fraude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cobiçada bênção.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sentiu sobre si o peso 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condenação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própria. Tinha pecado contra o pai, o irmão, a própria alma, e contra Deus. Em uma rápida hora, efetuara uma ação para o arrependimento de uma vida. Vívida se achava esta cena diante dele nos anos posteriores, quando o procedimento ímpio de seus próprios filhos lhe oprimia a alma.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1FB92E36-68C1-D89D-5654-07B2AF3A0567}"/>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3605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descr="Homem com os braços para cima&#10;&#10;Descrição gerada automaticamente com confiança baixa">
            <a:extLst>
              <a:ext uri="{FF2B5EF4-FFF2-40B4-BE49-F238E27FC236}">
                <a16:creationId xmlns:a16="http://schemas.microsoft.com/office/drawing/2014/main" id="{E1524CEA-1A2E-33B8-31D8-DFCA41E60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0" y="5671927"/>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No Fundo o Que Queria Esaú da Primogenitura?</a:t>
            </a:r>
          </a:p>
        </p:txBody>
      </p:sp>
    </p:spTree>
    <p:extLst>
      <p:ext uri="{BB962C8B-B14F-4D97-AF65-F5344CB8AC3E}">
        <p14:creationId xmlns:p14="http://schemas.microsoft.com/office/powerpoint/2010/main" val="516013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628660"/>
            <a:ext cx="8690365" cy="617220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Apenas saíra Jacó da tenda de seu pai, entrou Esaú. Posto que ele houvesse vendido sua primogenitura, e confirmado esta transferência por meio de um juramento solene, estava agora resolvido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obter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as bênçãos da mesma, sem tomar em consideração o direito de seu irmão.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 a primogenitura espiritual estava ligada a temporal, a qual lhe proporcionaria a chefia da família, e a posse de uma porção 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riqueza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seu pai. Tais eram as bênçãos a que ele dava apreço. “Levanta-te, meu pai, e come da caça de teu filho”, disse ele, “para que me abençoe a tua alma”. Gênesis 27:19.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D6E517F3-C39D-07E6-FB50-39766098FB3B}"/>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86892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3DD82-84BB-3D40-4001-80D7658F8BF9}"/>
            </a:ext>
          </a:extLst>
        </p:cNvPr>
        <p:cNvGrpSpPr/>
        <p:nvPr/>
      </p:nvGrpSpPr>
      <p:grpSpPr>
        <a:xfrm>
          <a:off x="0" y="0"/>
          <a:ext cx="0" cy="0"/>
          <a:chOff x="0" y="0"/>
          <a:chExt cx="0" cy="0"/>
        </a:xfrm>
      </p:grpSpPr>
      <p:pic>
        <p:nvPicPr>
          <p:cNvPr id="4" name="Imagem 3" descr="Multidão de pessoas&#10;&#10;Descrição gerada automaticamente">
            <a:extLst>
              <a:ext uri="{FF2B5EF4-FFF2-40B4-BE49-F238E27FC236}">
                <a16:creationId xmlns:a16="http://schemas.microsoft.com/office/drawing/2014/main" id="{AC4201A6-647C-7772-A076-51EFB902D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4171253-B2EC-1503-E85A-70312321C95B}"/>
              </a:ext>
            </a:extLst>
          </p:cNvPr>
          <p:cNvSpPr/>
          <p:nvPr/>
        </p:nvSpPr>
        <p:spPr>
          <a:xfrm>
            <a:off x="0" y="564335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Grupo de Pessoas Esaú Representa?</a:t>
            </a:r>
          </a:p>
        </p:txBody>
      </p:sp>
    </p:spTree>
    <p:extLst>
      <p:ext uri="{BB962C8B-B14F-4D97-AF65-F5344CB8AC3E}">
        <p14:creationId xmlns:p14="http://schemas.microsoft.com/office/powerpoint/2010/main" val="2500079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50203E-D46A-B749-24B9-7FF0D6BC6F3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F0CEA97-5586-F86C-91B6-3D9E8D4D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22E0FE7-F7C2-71F3-ABC7-A14142FAA497}"/>
              </a:ext>
            </a:extLst>
          </p:cNvPr>
          <p:cNvSpPr>
            <a:spLocks noGrp="1"/>
          </p:cNvSpPr>
          <p:nvPr>
            <p:ph idx="1"/>
          </p:nvPr>
        </p:nvSpPr>
        <p:spPr>
          <a:xfrm>
            <a:off x="139309" y="542922"/>
            <a:ext cx="8690365" cy="612933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Esaú havia tido 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pouca conta a bênção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enquanto esta parecia ao seu alcance, mas desejava possuí-la agora que a mesma se havia dele retirado para sempre. Mas a promessa dada não devia ser revogada. A primogenitura que ele tão descuidadamente dera em troca, não a poderia readquirir agora.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Esaú não foi excluído o privilégio de buscar o favor de Deus pelo arrependimento; mas não podia encontrar meios para recuperar a primogenitura. Sua mágoa não se originava da convicção do pecado; não desejava reconciliar-se com Deus. Entristecia-se por causa dos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resultados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seu pecado, mas não pelo próprio pecado.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3A53B0F2-5491-2F30-E3D0-2EE8D3C442EB}"/>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37971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43D1BC-A0F1-D237-E551-0FFAC4E47F2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76E2FF-9C55-ADD7-59A9-0A2754FA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21FA9BF-6C37-4768-F973-8E4086F5FE16}"/>
              </a:ext>
            </a:extLst>
          </p:cNvPr>
          <p:cNvSpPr>
            <a:spLocks noGrp="1"/>
          </p:cNvSpPr>
          <p:nvPr>
            <p:ph idx="1"/>
          </p:nvPr>
        </p:nvSpPr>
        <p:spPr>
          <a:xfrm>
            <a:off x="139309" y="1485913"/>
            <a:ext cx="8690365" cy="451485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Esaú representa aqueles que têm 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pouco valor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redenção a eles comprada por Cristo, e estão prontos para sacrificar sua herança no Céu por amor às coisas perecíveis da Terra. Multidões vivem para o presente. São governados pela inclinação; e de preferência a praticar a abnegação renunciam às mais valiosas considerações. No caso em que uma destas coisas deva ser abandonada prevalecem as exigências do apetite, e Deus e o Céu são virtualmente desprezados.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C9CE8EC4-448E-4455-4B6F-DA4FCCBCCC28}"/>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24981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83B0EC-7C65-EC8F-2C30-089176D6DFC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7CC26-BEF9-2A7D-42E6-B17897F99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ADD6A76-118E-37AB-2B4E-233CB7FF266B}"/>
              </a:ext>
            </a:extLst>
          </p:cNvPr>
          <p:cNvSpPr>
            <a:spLocks noGrp="1"/>
          </p:cNvSpPr>
          <p:nvPr>
            <p:ph idx="1"/>
          </p:nvPr>
        </p:nvSpPr>
        <p:spPr>
          <a:xfrm>
            <a:off x="139309" y="1343034"/>
            <a:ext cx="8690365" cy="507206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Multidões estão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vender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seu direito de primogenitura pela satisfação sensual. A saúde é sacrificada, as faculdades mentais enfraquecidas, e perdido o Céu; e tudo por um simples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prazer temporário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 condescendência que debilita e avilta ao mesmo tempo. Assim como Esaú despertou-se para ver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loucura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sua permuta precipitada quando era demasiado tarde para recuperar sua perda, assim será no dia de Deus para aqueles que houverem trocado sua herança no Céu pela satisfação egoísta.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73AE3F08-00E5-492D-2830-C139F19569B4}"/>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36394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6FAA-1E3B-02B0-DEC1-AEEAC8C84627}"/>
            </a:ext>
          </a:extLst>
        </p:cNvPr>
        <p:cNvGrpSpPr/>
        <p:nvPr/>
      </p:nvGrpSpPr>
      <p:grpSpPr>
        <a:xfrm>
          <a:off x="0" y="0"/>
          <a:ext cx="0" cy="0"/>
          <a:chOff x="0" y="0"/>
          <a:chExt cx="0" cy="0"/>
        </a:xfrm>
      </p:grpSpPr>
      <p:pic>
        <p:nvPicPr>
          <p:cNvPr id="4" name="Imagem 3" descr="Mulher com camiseta azul&#10;&#10;Descrição gerada automaticamente com confiança média">
            <a:extLst>
              <a:ext uri="{FF2B5EF4-FFF2-40B4-BE49-F238E27FC236}">
                <a16:creationId xmlns:a16="http://schemas.microsoft.com/office/drawing/2014/main" id="{19E6001B-96AE-2F65-96E4-CEBCB3FC9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599372B3-10B1-E9B9-E079-3665381A988C}"/>
              </a:ext>
            </a:extLst>
          </p:cNvPr>
          <p:cNvSpPr/>
          <p:nvPr/>
        </p:nvSpPr>
        <p:spPr>
          <a:xfrm>
            <a:off x="414337" y="2367171"/>
            <a:ext cx="4500563"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Troque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Transitório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pelo Eterno!</a:t>
            </a:r>
          </a:p>
        </p:txBody>
      </p:sp>
    </p:spTree>
    <p:extLst>
      <p:ext uri="{BB962C8B-B14F-4D97-AF65-F5344CB8AC3E}">
        <p14:creationId xmlns:p14="http://schemas.microsoft.com/office/powerpoint/2010/main" val="3518966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Mulher sorrindo com camisa verde&#10;&#10;Descrição gerada automaticamente">
            <a:extLst>
              <a:ext uri="{FF2B5EF4-FFF2-40B4-BE49-F238E27FC236}">
                <a16:creationId xmlns:a16="http://schemas.microsoft.com/office/drawing/2014/main" id="{DC07AA8D-A15D-23C5-6FAC-5293C2A71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490039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a Grande Diferença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Entre os Gêmeos Jacó e Esaú?</a:t>
            </a:r>
          </a:p>
        </p:txBody>
      </p:sp>
    </p:spTree>
    <p:extLst>
      <p:ext uri="{BB962C8B-B14F-4D97-AF65-F5344CB8AC3E}">
        <p14:creationId xmlns:p14="http://schemas.microsoft.com/office/powerpoint/2010/main" val="357951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m 14" descr="Uma imagem contendo grama, ao ar livre, pessoa, menino&#10;&#10;Descrição gerada automaticamente">
            <a:extLst>
              <a:ext uri="{FF2B5EF4-FFF2-40B4-BE49-F238E27FC236}">
                <a16:creationId xmlns:a16="http://schemas.microsoft.com/office/drawing/2014/main" id="{8D56805D-91C5-E2C8-C97D-B8906EE800BA}"/>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0" name="Espaço Reservado para Conteúdo 2">
            <a:extLst>
              <a:ext uri="{FF2B5EF4-FFF2-40B4-BE49-F238E27FC236}">
                <a16:creationId xmlns:a16="http://schemas.microsoft.com/office/drawing/2014/main" id="{377D7803-0D5E-695F-FBBA-E7F8EEC14096}"/>
              </a:ext>
            </a:extLst>
          </p:cNvPr>
          <p:cNvSpPr>
            <a:spLocks noGrp="1"/>
          </p:cNvSpPr>
          <p:nvPr>
            <p:ph idx="1"/>
          </p:nvPr>
        </p:nvSpPr>
        <p:spPr>
          <a:xfrm>
            <a:off x="139309" y="114301"/>
            <a:ext cx="8690365" cy="664369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Esaú cresceu amando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satisfação própria,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centralizando todo o seu interesse no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presente.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Não tolerando restrições, cedo escolhera a vida de caçador. Contudo, era o favorito do pai. O pastor silencioso e amante da paz era atraído pela ousadia e vigor desse filho mais velho, que percorria montanhas e desertos, voltando para casa com caça para seu pai, e com narrativas sensacionais de sua vida aventurosa.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ponderado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diligente e cuidadoso, pensando sempre mais no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futuro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 que no presente, contentava-se com permanecer em casa, ocupado no cuidado dos rebanhos e no cultivo do solo. Sua paciente perseverança, economia e previsão eram apreciadas pela mãe.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Livro em cima da mesa&#10;&#10;Descrição gerada automaticamente com confiança baixa">
            <a:extLst>
              <a:ext uri="{FF2B5EF4-FFF2-40B4-BE49-F238E27FC236}">
                <a16:creationId xmlns:a16="http://schemas.microsoft.com/office/drawing/2014/main" id="{54B13EDB-BE40-F062-EEEB-6E6206D90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557191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a Primogenitura Exigia?</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957273"/>
            <a:ext cx="8690365" cy="545782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Incluía não somente a herança das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riquezas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terrestres, mas a preeminência espiritual. Aquele que a recebia devia ser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sacerdote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sua família; e na linhagem de sua posteridade viria o Redentor do mundo.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outro lado, havia obrigações que repousavam sobre o possuidor da primogenitura. Aquele que herdasse suas bênçãos devia dedicar a vida ao serviço de Deus. Como Abraão, devia ser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obediente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aos mandos divinos. Em seu casamento, nas relações familiares, na vida pública, devia consultar a vontade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C9EF0767-E122-4061-0ACB-DF65E8D8B978}"/>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Homem com os braços para cima&#10;&#10;Descrição gerada automaticamente com confiança baixa">
            <a:extLst>
              <a:ext uri="{FF2B5EF4-FFF2-40B4-BE49-F238E27FC236}">
                <a16:creationId xmlns:a16="http://schemas.microsoft.com/office/drawing/2014/main" id="{298782D5-BB02-94C7-D31B-21465DF61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4914673"/>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Esaú Enxergava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Privilégio da Primogenitura?</a:t>
            </a:r>
          </a:p>
        </p:txBody>
      </p:sp>
    </p:spTree>
    <p:extLst>
      <p:ext uri="{BB962C8B-B14F-4D97-AF65-F5344CB8AC3E}">
        <p14:creationId xmlns:p14="http://schemas.microsoft.com/office/powerpoint/2010/main" val="131300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300043"/>
            <a:ext cx="8690365" cy="644366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Isaque fez saber a seus filhos esses privilégios e condições, e claramente declarou que Esaú, como o mais velho, era o que tinha direito à primogenitura. Esaú, porém, não tinha amor à devoção nem inclinação para uma vida religiosa.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requisitos que acompanhavam a primogenitura espiritual eram para ele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restrição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importuna e mesmo odiosa. A lei de Deus, que era a condição do concerto divino com Abraão, era considerada por Esaú como um jugo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escravidão.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Propenso à satisfação própria, nada desejava tanto como a liberdade para fazer conforme lhe agradasse. Para ele,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poderio e riquezas, festas e orgias,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eram felicidade.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grama, ao ar livre, pessoa, menino&#10;&#10;Descrição gerada automaticamente">
            <a:extLst>
              <a:ext uri="{FF2B5EF4-FFF2-40B4-BE49-F238E27FC236}">
                <a16:creationId xmlns:a16="http://schemas.microsoft.com/office/drawing/2014/main" id="{B152AD51-8D19-7290-F424-FD62F5E56670}"/>
              </a:ext>
            </a:extLst>
          </p:cNvPr>
          <p:cNvPicPr>
            <a:picLocks noChangeAspect="1"/>
          </p:cNvPicPr>
          <p:nvPr/>
        </p:nvPicPr>
        <p:blipFill>
          <a:blip r:embed="rId3">
            <a:extLst>
              <a:ext uri="{28A0092B-C50C-407E-A947-70E740481C1C}">
                <a14:useLocalDpi xmlns:a14="http://schemas.microsoft.com/office/drawing/2010/main" val="0"/>
              </a:ext>
            </a:extLst>
          </a:blip>
          <a:srcRect l="63910" r="5113"/>
          <a:stretch/>
        </p:blipFill>
        <p:spPr>
          <a:xfrm>
            <a:off x="9251682" y="10"/>
            <a:ext cx="294798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3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Homem com a mão na boca&#10;&#10;Descrição gerada automaticamente com confiança média">
            <a:extLst>
              <a:ext uri="{FF2B5EF4-FFF2-40B4-BE49-F238E27FC236}">
                <a16:creationId xmlns:a16="http://schemas.microsoft.com/office/drawing/2014/main" id="{5181ABF3-56F0-6971-CDAD-5B2F0B13D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171450" y="2151727"/>
            <a:ext cx="4557713" cy="2554545"/>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Jacó Avaliava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 Possibilidade da Primogenitura?</a:t>
            </a:r>
          </a:p>
        </p:txBody>
      </p:sp>
    </p:spTree>
    <p:extLst>
      <p:ext uri="{BB962C8B-B14F-4D97-AF65-F5344CB8AC3E}">
        <p14:creationId xmlns:p14="http://schemas.microsoft.com/office/powerpoint/2010/main" val="15038390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318</TotalTime>
  <Words>4283</Words>
  <Application>Microsoft Office PowerPoint</Application>
  <PresentationFormat>Widescreen</PresentationFormat>
  <Paragraphs>121</Paragraphs>
  <Slides>29</Slides>
  <Notes>29</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29</vt:i4>
      </vt:variant>
    </vt:vector>
  </HeadingPairs>
  <TitlesOfParts>
    <vt:vector size="36"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2024-12-07T16:14:13Z</dcterms:modified>
</cp:coreProperties>
</file>