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8" r:id="rId3"/>
    <p:sldId id="300" r:id="rId4"/>
    <p:sldId id="257" r:id="rId5"/>
    <p:sldId id="328" r:id="rId6"/>
    <p:sldId id="301" r:id="rId7"/>
    <p:sldId id="322" r:id="rId8"/>
    <p:sldId id="259" r:id="rId9"/>
    <p:sldId id="323" r:id="rId10"/>
    <p:sldId id="302" r:id="rId11"/>
    <p:sldId id="321" r:id="rId12"/>
    <p:sldId id="303" r:id="rId13"/>
    <p:sldId id="324" r:id="rId14"/>
    <p:sldId id="304" r:id="rId15"/>
    <p:sldId id="325" r:id="rId16"/>
    <p:sldId id="305" r:id="rId17"/>
    <p:sldId id="326" r:id="rId18"/>
    <p:sldId id="332" r:id="rId19"/>
    <p:sldId id="331" r:id="rId20"/>
    <p:sldId id="306" r:id="rId21"/>
    <p:sldId id="327" r:id="rId22"/>
    <p:sldId id="333" r:id="rId23"/>
    <p:sldId id="334" r:id="rId24"/>
    <p:sldId id="320" r:id="rId2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FC274-9E41-4710-B30B-C9B43A026091}" v="36" dt="2024-12-10T13:52:09.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3448" autoAdjust="0"/>
  </p:normalViewPr>
  <p:slideViewPr>
    <p:cSldViewPr snapToGrid="0">
      <p:cViewPr varScale="1">
        <p:scale>
          <a:sx n="45" d="100"/>
          <a:sy n="45" d="100"/>
        </p:scale>
        <p:origin x="1460"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84DFC274-9E41-4710-B30B-C9B43A026091}"/>
    <pc:docChg chg="undo redo custSel addSld delSld modSld">
      <pc:chgData name="Pr. Marcelo Augusto de Carvalho" userId="003edaac93cd75e4" providerId="LiveId" clId="{84DFC274-9E41-4710-B30B-C9B43A026091}" dt="2024-12-10T13:54:02.689" v="1588" actId="1036"/>
      <pc:docMkLst>
        <pc:docMk/>
      </pc:docMkLst>
      <pc:sldChg chg="addSp modSp mod modNotesTx">
        <pc:chgData name="Pr. Marcelo Augusto de Carvalho" userId="003edaac93cd75e4" providerId="LiveId" clId="{84DFC274-9E41-4710-B30B-C9B43A026091}" dt="2024-12-10T13:39:43.256" v="1035" actId="171"/>
        <pc:sldMkLst>
          <pc:docMk/>
          <pc:sldMk cId="2391147461" sldId="256"/>
        </pc:sldMkLst>
        <pc:spChg chg="mod">
          <ac:chgData name="Pr. Marcelo Augusto de Carvalho" userId="003edaac93cd75e4" providerId="LiveId" clId="{84DFC274-9E41-4710-B30B-C9B43A026091}" dt="2024-12-10T11:55:36.217" v="23" actId="20577"/>
          <ac:spMkLst>
            <pc:docMk/>
            <pc:sldMk cId="2391147461" sldId="256"/>
            <ac:spMk id="4" creationId="{281DBA33-D16E-6458-79C5-9E884890072A}"/>
          </ac:spMkLst>
        </pc:spChg>
        <pc:picChg chg="add mod ord">
          <ac:chgData name="Pr. Marcelo Augusto de Carvalho" userId="003edaac93cd75e4" providerId="LiveId" clId="{84DFC274-9E41-4710-B30B-C9B43A026091}" dt="2024-12-10T13:39:43.256" v="1035" actId="171"/>
          <ac:picMkLst>
            <pc:docMk/>
            <pc:sldMk cId="2391147461" sldId="256"/>
            <ac:picMk id="3" creationId="{7422307C-47CF-7F44-A1B7-4FD122B8626A}"/>
          </ac:picMkLst>
        </pc:picChg>
      </pc:sldChg>
      <pc:sldChg chg="addSp delSp modSp mod modNotesTx">
        <pc:chgData name="Pr. Marcelo Augusto de Carvalho" userId="003edaac93cd75e4" providerId="LiveId" clId="{84DFC274-9E41-4710-B30B-C9B43A026091}" dt="2024-12-10T13:50:53.929" v="1513" actId="1035"/>
        <pc:sldMkLst>
          <pc:docMk/>
          <pc:sldMk cId="3097251901" sldId="257"/>
        </pc:sldMkLst>
        <pc:spChg chg="del mod">
          <ac:chgData name="Pr. Marcelo Augusto de Carvalho" userId="003edaac93cd75e4" providerId="LiveId" clId="{84DFC274-9E41-4710-B30B-C9B43A026091}" dt="2024-12-10T13:45:19.801" v="1306" actId="478"/>
          <ac:spMkLst>
            <pc:docMk/>
            <pc:sldMk cId="3097251901" sldId="257"/>
            <ac:spMk id="3" creationId="{C3F39A52-9BFF-21C8-E67F-F27B6F020CBE}"/>
          </ac:spMkLst>
        </pc:spChg>
        <pc:spChg chg="add del mod">
          <ac:chgData name="Pr. Marcelo Augusto de Carvalho" userId="003edaac93cd75e4" providerId="LiveId" clId="{84DFC274-9E41-4710-B30B-C9B43A026091}" dt="2024-12-10T13:45:38.450" v="1308" actId="478"/>
          <ac:spMkLst>
            <pc:docMk/>
            <pc:sldMk cId="3097251901" sldId="257"/>
            <ac:spMk id="7" creationId="{6916D275-D639-2E4D-FD89-B0EC1F5B6FD7}"/>
          </ac:spMkLst>
        </pc:spChg>
        <pc:spChg chg="add del mod">
          <ac:chgData name="Pr. Marcelo Augusto de Carvalho" userId="003edaac93cd75e4" providerId="LiveId" clId="{84DFC274-9E41-4710-B30B-C9B43A026091}" dt="2024-12-10T13:47:43.272" v="1360" actId="478"/>
          <ac:spMkLst>
            <pc:docMk/>
            <pc:sldMk cId="3097251901" sldId="257"/>
            <ac:spMk id="8" creationId="{9D8F976C-9A34-7DAC-F336-A23C576E9E90}"/>
          </ac:spMkLst>
        </pc:spChg>
        <pc:spChg chg="del">
          <ac:chgData name="Pr. Marcelo Augusto de Carvalho" userId="003edaac93cd75e4" providerId="LiveId" clId="{84DFC274-9E41-4710-B30B-C9B43A026091}" dt="2024-12-10T13:44:13.017" v="1267" actId="26606"/>
          <ac:spMkLst>
            <pc:docMk/>
            <pc:sldMk cId="3097251901" sldId="257"/>
            <ac:spMk id="11" creationId="{D009D6D5-DAC2-4A8B-A17A-E206B9012D09}"/>
          </ac:spMkLst>
        </pc:spChg>
        <pc:spChg chg="add mod">
          <ac:chgData name="Pr. Marcelo Augusto de Carvalho" userId="003edaac93cd75e4" providerId="LiveId" clId="{84DFC274-9E41-4710-B30B-C9B43A026091}" dt="2024-12-10T13:50:53.929" v="1513" actId="1035"/>
          <ac:spMkLst>
            <pc:docMk/>
            <pc:sldMk cId="3097251901" sldId="257"/>
            <ac:spMk id="12" creationId="{90008003-B338-5075-3DE5-2FE6B73EDC5C}"/>
          </ac:spMkLst>
        </pc:spChg>
        <pc:spChg chg="add del">
          <ac:chgData name="Pr. Marcelo Augusto de Carvalho" userId="003edaac93cd75e4" providerId="LiveId" clId="{84DFC274-9E41-4710-B30B-C9B43A026091}" dt="2024-12-10T13:46:37.529" v="1313" actId="26606"/>
          <ac:spMkLst>
            <pc:docMk/>
            <pc:sldMk cId="3097251901" sldId="257"/>
            <ac:spMk id="16" creationId="{D009D6D5-DAC2-4A8B-A17A-E206B9012D09}"/>
          </ac:spMkLst>
        </pc:spChg>
        <pc:spChg chg="add">
          <ac:chgData name="Pr. Marcelo Augusto de Carvalho" userId="003edaac93cd75e4" providerId="LiveId" clId="{84DFC274-9E41-4710-B30B-C9B43A026091}" dt="2024-12-10T13:46:37.529" v="1313" actId="26606"/>
          <ac:spMkLst>
            <pc:docMk/>
            <pc:sldMk cId="3097251901" sldId="257"/>
            <ac:spMk id="21" creationId="{D009D6D5-DAC2-4A8B-A17A-E206B9012D09}"/>
          </ac:spMkLst>
        </pc:spChg>
        <pc:picChg chg="del">
          <ac:chgData name="Pr. Marcelo Augusto de Carvalho" userId="003edaac93cd75e4" providerId="LiveId" clId="{84DFC274-9E41-4710-B30B-C9B43A026091}" dt="2024-12-10T13:43:54.989" v="1262" actId="478"/>
          <ac:picMkLst>
            <pc:docMk/>
            <pc:sldMk cId="3097251901" sldId="257"/>
            <ac:picMk id="2" creationId="{77DC4F79-410F-1CCB-2CBF-3914A14F1066}"/>
          </ac:picMkLst>
        </pc:picChg>
        <pc:picChg chg="add del mod ord modCrop">
          <ac:chgData name="Pr. Marcelo Augusto de Carvalho" userId="003edaac93cd75e4" providerId="LiveId" clId="{84DFC274-9E41-4710-B30B-C9B43A026091}" dt="2024-12-10T13:45:54.958" v="1309" actId="478"/>
          <ac:picMkLst>
            <pc:docMk/>
            <pc:sldMk cId="3097251901" sldId="257"/>
            <ac:picMk id="5" creationId="{CF6F1FC8-E8E8-B80F-3350-30A84D3DE022}"/>
          </ac:picMkLst>
        </pc:picChg>
        <pc:picChg chg="add mod modCrop">
          <ac:chgData name="Pr. Marcelo Augusto de Carvalho" userId="003edaac93cd75e4" providerId="LiveId" clId="{84DFC274-9E41-4710-B30B-C9B43A026091}" dt="2024-12-10T13:47:29.209" v="1359" actId="1038"/>
          <ac:picMkLst>
            <pc:docMk/>
            <pc:sldMk cId="3097251901" sldId="257"/>
            <ac:picMk id="10" creationId="{3FC228F3-E4E8-2C44-B29A-B3E2B2BA2EAE}"/>
          </ac:picMkLst>
        </pc:picChg>
      </pc:sldChg>
      <pc:sldChg chg="modSp mod">
        <pc:chgData name="Pr. Marcelo Augusto de Carvalho" userId="003edaac93cd75e4" providerId="LiveId" clId="{84DFC274-9E41-4710-B30B-C9B43A026091}" dt="2024-12-10T12:39:21.761" v="1030" actId="20577"/>
        <pc:sldMkLst>
          <pc:docMk/>
          <pc:sldMk cId="3284625694" sldId="258"/>
        </pc:sldMkLst>
        <pc:spChg chg="mod">
          <ac:chgData name="Pr. Marcelo Augusto de Carvalho" userId="003edaac93cd75e4" providerId="LiveId" clId="{84DFC274-9E41-4710-B30B-C9B43A026091}" dt="2024-12-10T12:39:21.761" v="1030" actId="20577"/>
          <ac:spMkLst>
            <pc:docMk/>
            <pc:sldMk cId="3284625694" sldId="258"/>
            <ac:spMk id="5" creationId="{6A751132-2C4E-80A0-99E1-CC643B27E252}"/>
          </ac:spMkLst>
        </pc:spChg>
      </pc:sldChg>
      <pc:sldChg chg="addSp modSp mod">
        <pc:chgData name="Pr. Marcelo Augusto de Carvalho" userId="003edaac93cd75e4" providerId="LiveId" clId="{84DFC274-9E41-4710-B30B-C9B43A026091}" dt="2024-12-10T13:40:54.942" v="1111" actId="1076"/>
        <pc:sldMkLst>
          <pc:docMk/>
          <pc:sldMk cId="1313003849" sldId="259"/>
        </pc:sldMkLst>
        <pc:spChg chg="mod">
          <ac:chgData name="Pr. Marcelo Augusto de Carvalho" userId="003edaac93cd75e4" providerId="LiveId" clId="{84DFC274-9E41-4710-B30B-C9B43A026091}" dt="2024-12-10T13:40:54.942" v="1111" actId="1076"/>
          <ac:spMkLst>
            <pc:docMk/>
            <pc:sldMk cId="1313003849" sldId="259"/>
            <ac:spMk id="2" creationId="{05A67677-772A-1396-E2C4-5018CB2B0573}"/>
          </ac:spMkLst>
        </pc:spChg>
        <pc:picChg chg="add mod ord">
          <ac:chgData name="Pr. Marcelo Augusto de Carvalho" userId="003edaac93cd75e4" providerId="LiveId" clId="{84DFC274-9E41-4710-B30B-C9B43A026091}" dt="2024-12-10T13:40:42.424" v="1109" actId="171"/>
          <ac:picMkLst>
            <pc:docMk/>
            <pc:sldMk cId="1313003849" sldId="259"/>
            <ac:picMk id="4" creationId="{FBD66D0A-F7F3-8AF3-6F2A-BFB599CBAEFF}"/>
          </ac:picMkLst>
        </pc:picChg>
      </pc:sldChg>
      <pc:sldChg chg="del">
        <pc:chgData name="Pr. Marcelo Augusto de Carvalho" userId="003edaac93cd75e4" providerId="LiveId" clId="{84DFC274-9E41-4710-B30B-C9B43A026091}" dt="2024-12-10T12:00:51.132" v="91" actId="47"/>
        <pc:sldMkLst>
          <pc:docMk/>
          <pc:sldMk cId="3518966941" sldId="299"/>
        </pc:sldMkLst>
      </pc:sldChg>
      <pc:sldChg chg="addSp modSp mod">
        <pc:chgData name="Pr. Marcelo Augusto de Carvalho" userId="003edaac93cd75e4" providerId="LiveId" clId="{84DFC274-9E41-4710-B30B-C9B43A026091}" dt="2024-12-10T13:53:02.309" v="1557" actId="1036"/>
        <pc:sldMkLst>
          <pc:docMk/>
          <pc:sldMk cId="3579515904" sldId="300"/>
        </pc:sldMkLst>
        <pc:spChg chg="mod">
          <ac:chgData name="Pr. Marcelo Augusto de Carvalho" userId="003edaac93cd75e4" providerId="LiveId" clId="{84DFC274-9E41-4710-B30B-C9B43A026091}" dt="2024-12-10T13:53:02.309" v="1557" actId="1036"/>
          <ac:spMkLst>
            <pc:docMk/>
            <pc:sldMk cId="3579515904" sldId="300"/>
            <ac:spMk id="5" creationId="{80A9F6E0-A5D3-838C-5712-6982C41E4A8A}"/>
          </ac:spMkLst>
        </pc:spChg>
        <pc:picChg chg="add mod ord">
          <ac:chgData name="Pr. Marcelo Augusto de Carvalho" userId="003edaac93cd75e4" providerId="LiveId" clId="{84DFC274-9E41-4710-B30B-C9B43A026091}" dt="2024-12-10T13:40:00.479" v="1039" actId="171"/>
          <ac:picMkLst>
            <pc:docMk/>
            <pc:sldMk cId="3579515904" sldId="300"/>
            <ac:picMk id="3" creationId="{6DAE626F-23AE-B6F2-CB87-D799549D0186}"/>
          </ac:picMkLst>
        </pc:picChg>
      </pc:sldChg>
      <pc:sldChg chg="addSp modSp mod">
        <pc:chgData name="Pr. Marcelo Augusto de Carvalho" userId="003edaac93cd75e4" providerId="LiveId" clId="{84DFC274-9E41-4710-B30B-C9B43A026091}" dt="2024-12-10T13:40:24.326" v="1105" actId="1035"/>
        <pc:sldMkLst>
          <pc:docMk/>
          <pc:sldMk cId="3669010739" sldId="301"/>
        </pc:sldMkLst>
        <pc:spChg chg="mod">
          <ac:chgData name="Pr. Marcelo Augusto de Carvalho" userId="003edaac93cd75e4" providerId="LiveId" clId="{84DFC274-9E41-4710-B30B-C9B43A026091}" dt="2024-12-10T13:40:24.326" v="1105" actId="1035"/>
          <ac:spMkLst>
            <pc:docMk/>
            <pc:sldMk cId="3669010739" sldId="301"/>
            <ac:spMk id="5" creationId="{26818464-3753-87B3-CAFC-1E0CA3B0ECC8}"/>
          </ac:spMkLst>
        </pc:spChg>
        <pc:picChg chg="add mod ord">
          <ac:chgData name="Pr. Marcelo Augusto de Carvalho" userId="003edaac93cd75e4" providerId="LiveId" clId="{84DFC274-9E41-4710-B30B-C9B43A026091}" dt="2024-12-10T13:40:14.335" v="1043" actId="171"/>
          <ac:picMkLst>
            <pc:docMk/>
            <pc:sldMk cId="3669010739" sldId="301"/>
            <ac:picMk id="3" creationId="{98F09182-7E4F-FC65-75E5-5FB76213BCF9}"/>
          </ac:picMkLst>
        </pc:picChg>
      </pc:sldChg>
      <pc:sldChg chg="addSp modSp mod">
        <pc:chgData name="Pr. Marcelo Augusto de Carvalho" userId="003edaac93cd75e4" providerId="LiveId" clId="{84DFC274-9E41-4710-B30B-C9B43A026091}" dt="2024-12-10T13:52:49.349" v="1547" actId="1036"/>
        <pc:sldMkLst>
          <pc:docMk/>
          <pc:sldMk cId="150383901" sldId="302"/>
        </pc:sldMkLst>
        <pc:spChg chg="mod">
          <ac:chgData name="Pr. Marcelo Augusto de Carvalho" userId="003edaac93cd75e4" providerId="LiveId" clId="{84DFC274-9E41-4710-B30B-C9B43A026091}" dt="2024-12-10T13:52:49.349" v="1547" actId="1036"/>
          <ac:spMkLst>
            <pc:docMk/>
            <pc:sldMk cId="150383901" sldId="302"/>
            <ac:spMk id="5" creationId="{DB29BF97-407C-DC8D-A883-64E75A0D628F}"/>
          </ac:spMkLst>
        </pc:spChg>
        <pc:picChg chg="add mod ord">
          <ac:chgData name="Pr. Marcelo Augusto de Carvalho" userId="003edaac93cd75e4" providerId="LiveId" clId="{84DFC274-9E41-4710-B30B-C9B43A026091}" dt="2024-12-10T13:41:13.447" v="1116" actId="171"/>
          <ac:picMkLst>
            <pc:docMk/>
            <pc:sldMk cId="150383901" sldId="302"/>
            <ac:picMk id="3" creationId="{92D90DCD-02E2-ED01-2B60-C5305977D04D}"/>
          </ac:picMkLst>
        </pc:picChg>
      </pc:sldChg>
      <pc:sldChg chg="addSp modSp mod">
        <pc:chgData name="Pr. Marcelo Augusto de Carvalho" userId="003edaac93cd75e4" providerId="LiveId" clId="{84DFC274-9E41-4710-B30B-C9B43A026091}" dt="2024-12-10T13:53:44.906" v="1578" actId="1036"/>
        <pc:sldMkLst>
          <pc:docMk/>
          <pc:sldMk cId="1890525026" sldId="303"/>
        </pc:sldMkLst>
        <pc:spChg chg="mod">
          <ac:chgData name="Pr. Marcelo Augusto de Carvalho" userId="003edaac93cd75e4" providerId="LiveId" clId="{84DFC274-9E41-4710-B30B-C9B43A026091}" dt="2024-12-10T13:53:44.906" v="1578" actId="1036"/>
          <ac:spMkLst>
            <pc:docMk/>
            <pc:sldMk cId="1890525026" sldId="303"/>
            <ac:spMk id="2" creationId="{781C9BDE-0933-0317-0FC6-015BE593276E}"/>
          </ac:spMkLst>
        </pc:spChg>
        <pc:picChg chg="add mod ord">
          <ac:chgData name="Pr. Marcelo Augusto de Carvalho" userId="003edaac93cd75e4" providerId="LiveId" clId="{84DFC274-9E41-4710-B30B-C9B43A026091}" dt="2024-12-10T13:41:27.703" v="1120" actId="171"/>
          <ac:picMkLst>
            <pc:docMk/>
            <pc:sldMk cId="1890525026" sldId="303"/>
            <ac:picMk id="4" creationId="{0CB0FA33-635F-71E2-0176-587139DED6BD}"/>
          </ac:picMkLst>
        </pc:picChg>
      </pc:sldChg>
      <pc:sldChg chg="addSp modSp mod">
        <pc:chgData name="Pr. Marcelo Augusto de Carvalho" userId="003edaac93cd75e4" providerId="LiveId" clId="{84DFC274-9E41-4710-B30B-C9B43A026091}" dt="2024-12-10T13:42:19.595" v="1208" actId="1035"/>
        <pc:sldMkLst>
          <pc:docMk/>
          <pc:sldMk cId="1276572440" sldId="304"/>
        </pc:sldMkLst>
        <pc:spChg chg="mod">
          <ac:chgData name="Pr. Marcelo Augusto de Carvalho" userId="003edaac93cd75e4" providerId="LiveId" clId="{84DFC274-9E41-4710-B30B-C9B43A026091}" dt="2024-12-10T13:42:19.595" v="1208" actId="1035"/>
          <ac:spMkLst>
            <pc:docMk/>
            <pc:sldMk cId="1276572440" sldId="304"/>
            <ac:spMk id="2" creationId="{78BDB980-31FC-3643-5191-4B198989E654}"/>
          </ac:spMkLst>
        </pc:spChg>
        <pc:picChg chg="add mod ord">
          <ac:chgData name="Pr. Marcelo Augusto de Carvalho" userId="003edaac93cd75e4" providerId="LiveId" clId="{84DFC274-9E41-4710-B30B-C9B43A026091}" dt="2024-12-10T13:41:46.215" v="1124" actId="171"/>
          <ac:picMkLst>
            <pc:docMk/>
            <pc:sldMk cId="1276572440" sldId="304"/>
            <ac:picMk id="4" creationId="{22323D26-2C9D-0FC3-731F-A9466F373485}"/>
          </ac:picMkLst>
        </pc:picChg>
      </pc:sldChg>
      <pc:sldChg chg="addSp modSp mod">
        <pc:chgData name="Pr. Marcelo Augusto de Carvalho" userId="003edaac93cd75e4" providerId="LiveId" clId="{84DFC274-9E41-4710-B30B-C9B43A026091}" dt="2024-12-10T13:54:02.689" v="1588" actId="1036"/>
        <pc:sldMkLst>
          <pc:docMk/>
          <pc:sldMk cId="3262789316" sldId="305"/>
        </pc:sldMkLst>
        <pc:spChg chg="mod">
          <ac:chgData name="Pr. Marcelo Augusto de Carvalho" userId="003edaac93cd75e4" providerId="LiveId" clId="{84DFC274-9E41-4710-B30B-C9B43A026091}" dt="2024-12-10T13:54:02.689" v="1588" actId="1036"/>
          <ac:spMkLst>
            <pc:docMk/>
            <pc:sldMk cId="3262789316" sldId="305"/>
            <ac:spMk id="2" creationId="{1ADFFB66-6DD2-7375-7E18-79475EB3A02C}"/>
          </ac:spMkLst>
        </pc:spChg>
        <pc:picChg chg="add mod ord">
          <ac:chgData name="Pr. Marcelo Augusto de Carvalho" userId="003edaac93cd75e4" providerId="LiveId" clId="{84DFC274-9E41-4710-B30B-C9B43A026091}" dt="2024-12-10T13:42:36.063" v="1212" actId="171"/>
          <ac:picMkLst>
            <pc:docMk/>
            <pc:sldMk cId="3262789316" sldId="305"/>
            <ac:picMk id="4" creationId="{2B3F62C4-8E88-D500-29A8-653A71E13A0A}"/>
          </ac:picMkLst>
        </pc:picChg>
      </pc:sldChg>
      <pc:sldChg chg="addSp modSp mod">
        <pc:chgData name="Pr. Marcelo Augusto de Carvalho" userId="003edaac93cd75e4" providerId="LiveId" clId="{84DFC274-9E41-4710-B30B-C9B43A026091}" dt="2024-12-10T13:43:06.910" v="1257" actId="1076"/>
        <pc:sldMkLst>
          <pc:docMk/>
          <pc:sldMk cId="856942278" sldId="306"/>
        </pc:sldMkLst>
        <pc:spChg chg="mod">
          <ac:chgData name="Pr. Marcelo Augusto de Carvalho" userId="003edaac93cd75e4" providerId="LiveId" clId="{84DFC274-9E41-4710-B30B-C9B43A026091}" dt="2024-12-10T13:43:06.910" v="1257" actId="1076"/>
          <ac:spMkLst>
            <pc:docMk/>
            <pc:sldMk cId="856942278" sldId="306"/>
            <ac:spMk id="2" creationId="{63E37C5D-50E5-54BD-E06B-82189C06D3D4}"/>
          </ac:spMkLst>
        </pc:spChg>
        <pc:picChg chg="add mod ord">
          <ac:chgData name="Pr. Marcelo Augusto de Carvalho" userId="003edaac93cd75e4" providerId="LiveId" clId="{84DFC274-9E41-4710-B30B-C9B43A026091}" dt="2024-12-10T13:42:52.742" v="1216" actId="171"/>
          <ac:picMkLst>
            <pc:docMk/>
            <pc:sldMk cId="856942278" sldId="306"/>
            <ac:picMk id="4" creationId="{05E86F07-2F5F-22FA-E1DA-7C7BD90A8960}"/>
          </ac:picMkLst>
        </pc:picChg>
      </pc:sldChg>
      <pc:sldChg chg="del">
        <pc:chgData name="Pr. Marcelo Augusto de Carvalho" userId="003edaac93cd75e4" providerId="LiveId" clId="{84DFC274-9E41-4710-B30B-C9B43A026091}" dt="2024-12-10T12:00:51.132" v="91" actId="47"/>
        <pc:sldMkLst>
          <pc:docMk/>
          <pc:sldMk cId="516013852" sldId="319"/>
        </pc:sldMkLst>
      </pc:sldChg>
      <pc:sldChg chg="addSp modSp mod modNotesTx">
        <pc:chgData name="Pr. Marcelo Augusto de Carvalho" userId="003edaac93cd75e4" providerId="LiveId" clId="{84DFC274-9E41-4710-B30B-C9B43A026091}" dt="2024-12-10T13:43:25.679" v="1261" actId="171"/>
        <pc:sldMkLst>
          <pc:docMk/>
          <pc:sldMk cId="10581937" sldId="320"/>
        </pc:sldMkLst>
        <pc:spChg chg="mod">
          <ac:chgData name="Pr. Marcelo Augusto de Carvalho" userId="003edaac93cd75e4" providerId="LiveId" clId="{84DFC274-9E41-4710-B30B-C9B43A026091}" dt="2024-12-10T12:37:33.932" v="1028" actId="1036"/>
          <ac:spMkLst>
            <pc:docMk/>
            <pc:sldMk cId="10581937" sldId="320"/>
            <ac:spMk id="2" creationId="{93516F94-F679-B013-8D5F-0AD2BE295E41}"/>
          </ac:spMkLst>
        </pc:spChg>
        <pc:picChg chg="add mod ord">
          <ac:chgData name="Pr. Marcelo Augusto de Carvalho" userId="003edaac93cd75e4" providerId="LiveId" clId="{84DFC274-9E41-4710-B30B-C9B43A026091}" dt="2024-12-10T13:43:25.679" v="1261" actId="171"/>
          <ac:picMkLst>
            <pc:docMk/>
            <pc:sldMk cId="10581937" sldId="320"/>
            <ac:picMk id="4" creationId="{261E6A0B-D890-B77E-FCA7-AFDA75F910A3}"/>
          </ac:picMkLst>
        </pc:picChg>
      </pc:sldChg>
      <pc:sldChg chg="addSp delSp modSp mod modNotesTx">
        <pc:chgData name="Pr. Marcelo Augusto de Carvalho" userId="003edaac93cd75e4" providerId="LiveId" clId="{84DFC274-9E41-4710-B30B-C9B43A026091}" dt="2024-12-10T13:51:28.057" v="1521"/>
        <pc:sldMkLst>
          <pc:docMk/>
          <pc:sldMk cId="2671598681" sldId="321"/>
        </pc:sldMkLst>
        <pc:spChg chg="mod">
          <ac:chgData name="Pr. Marcelo Augusto de Carvalho" userId="003edaac93cd75e4" providerId="LiveId" clId="{84DFC274-9E41-4710-B30B-C9B43A026091}" dt="2024-12-10T12:23:28.221" v="410" actId="1036"/>
          <ac:spMkLst>
            <pc:docMk/>
            <pc:sldMk cId="2671598681" sldId="321"/>
            <ac:spMk id="3" creationId="{D5A876F3-E8FC-C3CB-9F42-D97E9ECF52A7}"/>
          </ac:spMkLst>
        </pc:spChg>
        <pc:picChg chg="del">
          <ac:chgData name="Pr. Marcelo Augusto de Carvalho" userId="003edaac93cd75e4" providerId="LiveId" clId="{84DFC274-9E41-4710-B30B-C9B43A026091}" dt="2024-12-10T13:51:27.111" v="1520" actId="478"/>
          <ac:picMkLst>
            <pc:docMk/>
            <pc:sldMk cId="2671598681" sldId="321"/>
            <ac:picMk id="2" creationId="{7A9FAE52-A8E3-64C4-B9C1-AF87626CF651}"/>
          </ac:picMkLst>
        </pc:picChg>
        <pc:picChg chg="add mod">
          <ac:chgData name="Pr. Marcelo Augusto de Carvalho" userId="003edaac93cd75e4" providerId="LiveId" clId="{84DFC274-9E41-4710-B30B-C9B43A026091}" dt="2024-12-10T13:51:28.057" v="1521"/>
          <ac:picMkLst>
            <pc:docMk/>
            <pc:sldMk cId="2671598681" sldId="321"/>
            <ac:picMk id="4" creationId="{71BC2734-7E23-9759-C1FD-FCF65766A298}"/>
          </ac:picMkLst>
        </pc:picChg>
      </pc:sldChg>
      <pc:sldChg chg="addSp delSp modSp mod modNotesTx">
        <pc:chgData name="Pr. Marcelo Augusto de Carvalho" userId="003edaac93cd75e4" providerId="LiveId" clId="{84DFC274-9E41-4710-B30B-C9B43A026091}" dt="2024-12-10T13:51:18.439" v="1517"/>
        <pc:sldMkLst>
          <pc:docMk/>
          <pc:sldMk cId="2956918268" sldId="322"/>
        </pc:sldMkLst>
        <pc:spChg chg="mod">
          <ac:chgData name="Pr. Marcelo Augusto de Carvalho" userId="003edaac93cd75e4" providerId="LiveId" clId="{84DFC274-9E41-4710-B30B-C9B43A026091}" dt="2024-12-10T12:22:48.193" v="387" actId="1036"/>
          <ac:spMkLst>
            <pc:docMk/>
            <pc:sldMk cId="2956918268" sldId="322"/>
            <ac:spMk id="3" creationId="{96867E34-4A4A-6A7A-B4DE-78F89A14A537}"/>
          </ac:spMkLst>
        </pc:spChg>
        <pc:picChg chg="del">
          <ac:chgData name="Pr. Marcelo Augusto de Carvalho" userId="003edaac93cd75e4" providerId="LiveId" clId="{84DFC274-9E41-4710-B30B-C9B43A026091}" dt="2024-12-10T13:51:17.459" v="1516" actId="478"/>
          <ac:picMkLst>
            <pc:docMk/>
            <pc:sldMk cId="2956918268" sldId="322"/>
            <ac:picMk id="2" creationId="{A21548D9-E66B-CAF5-0AF7-ECD8A7DB9D4F}"/>
          </ac:picMkLst>
        </pc:picChg>
        <pc:picChg chg="add mod">
          <ac:chgData name="Pr. Marcelo Augusto de Carvalho" userId="003edaac93cd75e4" providerId="LiveId" clId="{84DFC274-9E41-4710-B30B-C9B43A026091}" dt="2024-12-10T13:51:18.439" v="1517"/>
          <ac:picMkLst>
            <pc:docMk/>
            <pc:sldMk cId="2956918268" sldId="322"/>
            <ac:picMk id="4" creationId="{2D3A8EC4-04F4-B24E-D056-1F0F5A89B387}"/>
          </ac:picMkLst>
        </pc:picChg>
      </pc:sldChg>
      <pc:sldChg chg="addSp delSp modSp mod modNotesTx">
        <pc:chgData name="Pr. Marcelo Augusto de Carvalho" userId="003edaac93cd75e4" providerId="LiveId" clId="{84DFC274-9E41-4710-B30B-C9B43A026091}" dt="2024-12-10T13:51:23.474" v="1519"/>
        <pc:sldMkLst>
          <pc:docMk/>
          <pc:sldMk cId="13325531" sldId="323"/>
        </pc:sldMkLst>
        <pc:spChg chg="mod">
          <ac:chgData name="Pr. Marcelo Augusto de Carvalho" userId="003edaac93cd75e4" providerId="LiveId" clId="{84DFC274-9E41-4710-B30B-C9B43A026091}" dt="2024-12-10T12:23:06.126" v="404" actId="1036"/>
          <ac:spMkLst>
            <pc:docMk/>
            <pc:sldMk cId="13325531" sldId="323"/>
            <ac:spMk id="3" creationId="{1EC8772D-D06F-7FC4-AA63-C013B8DFC68A}"/>
          </ac:spMkLst>
        </pc:spChg>
        <pc:picChg chg="del">
          <ac:chgData name="Pr. Marcelo Augusto de Carvalho" userId="003edaac93cd75e4" providerId="LiveId" clId="{84DFC274-9E41-4710-B30B-C9B43A026091}" dt="2024-12-10T13:51:22.521" v="1518" actId="478"/>
          <ac:picMkLst>
            <pc:docMk/>
            <pc:sldMk cId="13325531" sldId="323"/>
            <ac:picMk id="2" creationId="{89E58AC3-0D96-355F-D8F5-C9CCA9B3435D}"/>
          </ac:picMkLst>
        </pc:picChg>
        <pc:picChg chg="add mod">
          <ac:chgData name="Pr. Marcelo Augusto de Carvalho" userId="003edaac93cd75e4" providerId="LiveId" clId="{84DFC274-9E41-4710-B30B-C9B43A026091}" dt="2024-12-10T13:51:23.474" v="1519"/>
          <ac:picMkLst>
            <pc:docMk/>
            <pc:sldMk cId="13325531" sldId="323"/>
            <ac:picMk id="4" creationId="{142D939E-E8AC-8379-B87C-96615F534711}"/>
          </ac:picMkLst>
        </pc:picChg>
      </pc:sldChg>
      <pc:sldChg chg="addSp delSp modSp mod modNotesTx">
        <pc:chgData name="Pr. Marcelo Augusto de Carvalho" userId="003edaac93cd75e4" providerId="LiveId" clId="{84DFC274-9E41-4710-B30B-C9B43A026091}" dt="2024-12-10T13:51:34.955" v="1523"/>
        <pc:sldMkLst>
          <pc:docMk/>
          <pc:sldMk cId="2756440913" sldId="324"/>
        </pc:sldMkLst>
        <pc:spChg chg="mod">
          <ac:chgData name="Pr. Marcelo Augusto de Carvalho" userId="003edaac93cd75e4" providerId="LiveId" clId="{84DFC274-9E41-4710-B30B-C9B43A026091}" dt="2024-12-10T12:25:46.582" v="532" actId="1035"/>
          <ac:spMkLst>
            <pc:docMk/>
            <pc:sldMk cId="2756440913" sldId="324"/>
            <ac:spMk id="3" creationId="{17F2B5E8-B179-222B-EAD3-6E9E4C680CDA}"/>
          </ac:spMkLst>
        </pc:spChg>
        <pc:picChg chg="del">
          <ac:chgData name="Pr. Marcelo Augusto de Carvalho" userId="003edaac93cd75e4" providerId="LiveId" clId="{84DFC274-9E41-4710-B30B-C9B43A026091}" dt="2024-12-10T13:51:34.009" v="1522" actId="478"/>
          <ac:picMkLst>
            <pc:docMk/>
            <pc:sldMk cId="2756440913" sldId="324"/>
            <ac:picMk id="2" creationId="{FD84814C-E09E-0770-9461-648B4F5411E2}"/>
          </ac:picMkLst>
        </pc:picChg>
        <pc:picChg chg="add mod">
          <ac:chgData name="Pr. Marcelo Augusto de Carvalho" userId="003edaac93cd75e4" providerId="LiveId" clId="{84DFC274-9E41-4710-B30B-C9B43A026091}" dt="2024-12-10T13:51:34.955" v="1523"/>
          <ac:picMkLst>
            <pc:docMk/>
            <pc:sldMk cId="2756440913" sldId="324"/>
            <ac:picMk id="4" creationId="{1E53EA0F-5136-225D-1E16-5F57F5B3ED63}"/>
          </ac:picMkLst>
        </pc:picChg>
      </pc:sldChg>
      <pc:sldChg chg="addSp delSp modSp mod modNotesTx">
        <pc:chgData name="Pr. Marcelo Augusto de Carvalho" userId="003edaac93cd75e4" providerId="LiveId" clId="{84DFC274-9E41-4710-B30B-C9B43A026091}" dt="2024-12-10T13:51:40.059" v="1525"/>
        <pc:sldMkLst>
          <pc:docMk/>
          <pc:sldMk cId="2568211909" sldId="325"/>
        </pc:sldMkLst>
        <pc:spChg chg="mod">
          <ac:chgData name="Pr. Marcelo Augusto de Carvalho" userId="003edaac93cd75e4" providerId="LiveId" clId="{84DFC274-9E41-4710-B30B-C9B43A026091}" dt="2024-12-10T12:26:16.308" v="557" actId="1035"/>
          <ac:spMkLst>
            <pc:docMk/>
            <pc:sldMk cId="2568211909" sldId="325"/>
            <ac:spMk id="3" creationId="{7847B36D-F960-2423-275E-AEEE241E13BD}"/>
          </ac:spMkLst>
        </pc:spChg>
        <pc:picChg chg="del">
          <ac:chgData name="Pr. Marcelo Augusto de Carvalho" userId="003edaac93cd75e4" providerId="LiveId" clId="{84DFC274-9E41-4710-B30B-C9B43A026091}" dt="2024-12-10T13:51:39.059" v="1524" actId="478"/>
          <ac:picMkLst>
            <pc:docMk/>
            <pc:sldMk cId="2568211909" sldId="325"/>
            <ac:picMk id="2" creationId="{588946AB-0D13-D41B-1985-DADEE84B3A78}"/>
          </ac:picMkLst>
        </pc:picChg>
        <pc:picChg chg="add mod">
          <ac:chgData name="Pr. Marcelo Augusto de Carvalho" userId="003edaac93cd75e4" providerId="LiveId" clId="{84DFC274-9E41-4710-B30B-C9B43A026091}" dt="2024-12-10T13:51:40.059" v="1525"/>
          <ac:picMkLst>
            <pc:docMk/>
            <pc:sldMk cId="2568211909" sldId="325"/>
            <ac:picMk id="4" creationId="{29446141-109C-69D2-7E72-6E656CFF19C5}"/>
          </ac:picMkLst>
        </pc:picChg>
      </pc:sldChg>
      <pc:sldChg chg="addSp delSp modSp mod modNotesTx">
        <pc:chgData name="Pr. Marcelo Augusto de Carvalho" userId="003edaac93cd75e4" providerId="LiveId" clId="{84DFC274-9E41-4710-B30B-C9B43A026091}" dt="2024-12-10T13:51:44.679" v="1527"/>
        <pc:sldMkLst>
          <pc:docMk/>
          <pc:sldMk cId="3912241508" sldId="326"/>
        </pc:sldMkLst>
        <pc:spChg chg="mod">
          <ac:chgData name="Pr. Marcelo Augusto de Carvalho" userId="003edaac93cd75e4" providerId="LiveId" clId="{84DFC274-9E41-4710-B30B-C9B43A026091}" dt="2024-12-10T12:28:51.281" v="709" actId="1035"/>
          <ac:spMkLst>
            <pc:docMk/>
            <pc:sldMk cId="3912241508" sldId="326"/>
            <ac:spMk id="3" creationId="{85B85967-2C71-DA35-2F87-860817BD71EB}"/>
          </ac:spMkLst>
        </pc:spChg>
        <pc:picChg chg="del">
          <ac:chgData name="Pr. Marcelo Augusto de Carvalho" userId="003edaac93cd75e4" providerId="LiveId" clId="{84DFC274-9E41-4710-B30B-C9B43A026091}" dt="2024-12-10T13:51:43.689" v="1526" actId="478"/>
          <ac:picMkLst>
            <pc:docMk/>
            <pc:sldMk cId="3912241508" sldId="326"/>
            <ac:picMk id="2" creationId="{9A3BD21A-4E94-3D8A-B18D-679FA453CF5E}"/>
          </ac:picMkLst>
        </pc:picChg>
        <pc:picChg chg="add mod">
          <ac:chgData name="Pr. Marcelo Augusto de Carvalho" userId="003edaac93cd75e4" providerId="LiveId" clId="{84DFC274-9E41-4710-B30B-C9B43A026091}" dt="2024-12-10T13:51:44.679" v="1527"/>
          <ac:picMkLst>
            <pc:docMk/>
            <pc:sldMk cId="3912241508" sldId="326"/>
            <ac:picMk id="4" creationId="{B1C7559E-3289-B60B-886E-D8CB1F6D0E98}"/>
          </ac:picMkLst>
        </pc:picChg>
      </pc:sldChg>
      <pc:sldChg chg="addSp delSp modSp mod modNotesTx">
        <pc:chgData name="Pr. Marcelo Augusto de Carvalho" userId="003edaac93cd75e4" providerId="LiveId" clId="{84DFC274-9E41-4710-B30B-C9B43A026091}" dt="2024-12-10T13:51:59.159" v="1533"/>
        <pc:sldMkLst>
          <pc:docMk/>
          <pc:sldMk cId="139635849" sldId="327"/>
        </pc:sldMkLst>
        <pc:spChg chg="mod">
          <ac:chgData name="Pr. Marcelo Augusto de Carvalho" userId="003edaac93cd75e4" providerId="LiveId" clId="{84DFC274-9E41-4710-B30B-C9B43A026091}" dt="2024-12-10T12:33:38.301" v="910" actId="1036"/>
          <ac:spMkLst>
            <pc:docMk/>
            <pc:sldMk cId="139635849" sldId="327"/>
            <ac:spMk id="3" creationId="{138D893A-16BB-76BE-246C-045AEF661873}"/>
          </ac:spMkLst>
        </pc:spChg>
        <pc:picChg chg="del">
          <ac:chgData name="Pr. Marcelo Augusto de Carvalho" userId="003edaac93cd75e4" providerId="LiveId" clId="{84DFC274-9E41-4710-B30B-C9B43A026091}" dt="2024-12-10T13:51:58.239" v="1532" actId="478"/>
          <ac:picMkLst>
            <pc:docMk/>
            <pc:sldMk cId="139635849" sldId="327"/>
            <ac:picMk id="2" creationId="{1E404646-ECD7-86F7-5ED4-0B1C98D4258A}"/>
          </ac:picMkLst>
        </pc:picChg>
        <pc:picChg chg="add mod">
          <ac:chgData name="Pr. Marcelo Augusto de Carvalho" userId="003edaac93cd75e4" providerId="LiveId" clId="{84DFC274-9E41-4710-B30B-C9B43A026091}" dt="2024-12-10T13:51:59.159" v="1533"/>
          <ac:picMkLst>
            <pc:docMk/>
            <pc:sldMk cId="139635849" sldId="327"/>
            <ac:picMk id="4" creationId="{731E6CDD-275B-C4C7-6C3F-4DD46814B7BE}"/>
          </ac:picMkLst>
        </pc:picChg>
      </pc:sldChg>
      <pc:sldChg chg="del">
        <pc:chgData name="Pr. Marcelo Augusto de Carvalho" userId="003edaac93cd75e4" providerId="LiveId" clId="{84DFC274-9E41-4710-B30B-C9B43A026091}" dt="2024-12-10T12:00:51.132" v="91" actId="47"/>
        <pc:sldMkLst>
          <pc:docMk/>
          <pc:sldMk cId="83605398" sldId="328"/>
        </pc:sldMkLst>
      </pc:sldChg>
      <pc:sldChg chg="addSp delSp modSp add mod modNotesTx">
        <pc:chgData name="Pr. Marcelo Augusto de Carvalho" userId="003edaac93cd75e4" providerId="LiveId" clId="{84DFC274-9E41-4710-B30B-C9B43A026091}" dt="2024-12-10T13:53:22.637" v="1568" actId="1036"/>
        <pc:sldMkLst>
          <pc:docMk/>
          <pc:sldMk cId="2093274666" sldId="328"/>
        </pc:sldMkLst>
        <pc:spChg chg="mod">
          <ac:chgData name="Pr. Marcelo Augusto de Carvalho" userId="003edaac93cd75e4" providerId="LiveId" clId="{84DFC274-9E41-4710-B30B-C9B43A026091}" dt="2024-12-10T13:53:22.637" v="1568" actId="1036"/>
          <ac:spMkLst>
            <pc:docMk/>
            <pc:sldMk cId="2093274666" sldId="328"/>
            <ac:spMk id="3" creationId="{F686BF62-3C2D-26A3-D0CE-D214D6E9E808}"/>
          </ac:spMkLst>
        </pc:spChg>
        <pc:picChg chg="del">
          <ac:chgData name="Pr. Marcelo Augusto de Carvalho" userId="003edaac93cd75e4" providerId="LiveId" clId="{84DFC274-9E41-4710-B30B-C9B43A026091}" dt="2024-12-10T13:51:07.314" v="1514" actId="478"/>
          <ac:picMkLst>
            <pc:docMk/>
            <pc:sldMk cId="2093274666" sldId="328"/>
            <ac:picMk id="2" creationId="{779774CB-9723-4718-9239-38BDC0687CCB}"/>
          </ac:picMkLst>
        </pc:picChg>
        <pc:picChg chg="add mod">
          <ac:chgData name="Pr. Marcelo Augusto de Carvalho" userId="003edaac93cd75e4" providerId="LiveId" clId="{84DFC274-9E41-4710-B30B-C9B43A026091}" dt="2024-12-10T13:51:08.259" v="1515"/>
          <ac:picMkLst>
            <pc:docMk/>
            <pc:sldMk cId="2093274666" sldId="328"/>
            <ac:picMk id="4" creationId="{A55970C7-0D64-5432-AF13-A66F51D3BB77}"/>
          </ac:picMkLst>
        </pc:picChg>
      </pc:sldChg>
      <pc:sldChg chg="del">
        <pc:chgData name="Pr. Marcelo Augusto de Carvalho" userId="003edaac93cd75e4" providerId="LiveId" clId="{84DFC274-9E41-4710-B30B-C9B43A026091}" dt="2024-12-10T12:00:51.132" v="91" actId="47"/>
        <pc:sldMkLst>
          <pc:docMk/>
          <pc:sldMk cId="2686892123" sldId="329"/>
        </pc:sldMkLst>
      </pc:sldChg>
      <pc:sldChg chg="modSp add del mod modNotesTx">
        <pc:chgData name="Pr. Marcelo Augusto de Carvalho" userId="003edaac93cd75e4" providerId="LiveId" clId="{84DFC274-9E41-4710-B30B-C9B43A026091}" dt="2024-12-10T12:16:07.372" v="294" actId="47"/>
        <pc:sldMkLst>
          <pc:docMk/>
          <pc:sldMk cId="3310775256" sldId="329"/>
        </pc:sldMkLst>
        <pc:spChg chg="mod">
          <ac:chgData name="Pr. Marcelo Augusto de Carvalho" userId="003edaac93cd75e4" providerId="LiveId" clId="{84DFC274-9E41-4710-B30B-C9B43A026091}" dt="2024-12-10T12:15:18.167" v="285" actId="948"/>
          <ac:spMkLst>
            <pc:docMk/>
            <pc:sldMk cId="3310775256" sldId="329"/>
            <ac:spMk id="3" creationId="{0AD60E36-6C16-0581-4A67-64899190EAB9}"/>
          </ac:spMkLst>
        </pc:spChg>
      </pc:sldChg>
      <pc:sldChg chg="del">
        <pc:chgData name="Pr. Marcelo Augusto de Carvalho" userId="003edaac93cd75e4" providerId="LiveId" clId="{84DFC274-9E41-4710-B30B-C9B43A026091}" dt="2024-12-10T12:00:51.132" v="91" actId="47"/>
        <pc:sldMkLst>
          <pc:docMk/>
          <pc:sldMk cId="4017985884" sldId="330"/>
        </pc:sldMkLst>
      </pc:sldChg>
      <pc:sldChg chg="modSp add del mod modNotesTx">
        <pc:chgData name="Pr. Marcelo Augusto de Carvalho" userId="003edaac93cd75e4" providerId="LiveId" clId="{84DFC274-9E41-4710-B30B-C9B43A026091}" dt="2024-12-10T12:29:14.208" v="715" actId="47"/>
        <pc:sldMkLst>
          <pc:docMk/>
          <pc:sldMk cId="4121764817" sldId="330"/>
        </pc:sldMkLst>
        <pc:spChg chg="mod">
          <ac:chgData name="Pr. Marcelo Augusto de Carvalho" userId="003edaac93cd75e4" providerId="LiveId" clId="{84DFC274-9E41-4710-B30B-C9B43A026091}" dt="2024-12-10T12:17:00.493" v="305" actId="948"/>
          <ac:spMkLst>
            <pc:docMk/>
            <pc:sldMk cId="4121764817" sldId="330"/>
            <ac:spMk id="3" creationId="{722C56B8-62A8-3CAE-0359-C1CFA36FA3C1}"/>
          </ac:spMkLst>
        </pc:spChg>
      </pc:sldChg>
      <pc:sldChg chg="del">
        <pc:chgData name="Pr. Marcelo Augusto de Carvalho" userId="003edaac93cd75e4" providerId="LiveId" clId="{84DFC274-9E41-4710-B30B-C9B43A026091}" dt="2024-12-10T12:00:51.132" v="91" actId="47"/>
        <pc:sldMkLst>
          <pc:docMk/>
          <pc:sldMk cId="2271831112" sldId="331"/>
        </pc:sldMkLst>
      </pc:sldChg>
      <pc:sldChg chg="addSp delSp modSp add mod modNotesTx">
        <pc:chgData name="Pr. Marcelo Augusto de Carvalho" userId="003edaac93cd75e4" providerId="LiveId" clId="{84DFC274-9E41-4710-B30B-C9B43A026091}" dt="2024-12-10T13:51:54.089" v="1531"/>
        <pc:sldMkLst>
          <pc:docMk/>
          <pc:sldMk cId="2709385020" sldId="331"/>
        </pc:sldMkLst>
        <pc:spChg chg="mod">
          <ac:chgData name="Pr. Marcelo Augusto de Carvalho" userId="003edaac93cd75e4" providerId="LiveId" clId="{84DFC274-9E41-4710-B30B-C9B43A026091}" dt="2024-12-10T12:30:17.037" v="750" actId="1036"/>
          <ac:spMkLst>
            <pc:docMk/>
            <pc:sldMk cId="2709385020" sldId="331"/>
            <ac:spMk id="3" creationId="{95FBAC8B-1B1D-5D3F-75E0-CB204DF4D186}"/>
          </ac:spMkLst>
        </pc:spChg>
        <pc:picChg chg="del">
          <ac:chgData name="Pr. Marcelo Augusto de Carvalho" userId="003edaac93cd75e4" providerId="LiveId" clId="{84DFC274-9E41-4710-B30B-C9B43A026091}" dt="2024-12-10T13:51:53.109" v="1530" actId="478"/>
          <ac:picMkLst>
            <pc:docMk/>
            <pc:sldMk cId="2709385020" sldId="331"/>
            <ac:picMk id="2" creationId="{C6FE467F-12F8-87F9-2444-2B1CAC021489}"/>
          </ac:picMkLst>
        </pc:picChg>
        <pc:picChg chg="add mod">
          <ac:chgData name="Pr. Marcelo Augusto de Carvalho" userId="003edaac93cd75e4" providerId="LiveId" clId="{84DFC274-9E41-4710-B30B-C9B43A026091}" dt="2024-12-10T13:51:54.089" v="1531"/>
          <ac:picMkLst>
            <pc:docMk/>
            <pc:sldMk cId="2709385020" sldId="331"/>
            <ac:picMk id="4" creationId="{469F16AD-78DA-0289-B0A2-62A3A0EDD1B1}"/>
          </ac:picMkLst>
        </pc:picChg>
      </pc:sldChg>
      <pc:sldChg chg="del">
        <pc:chgData name="Pr. Marcelo Augusto de Carvalho" userId="003edaac93cd75e4" providerId="LiveId" clId="{84DFC274-9E41-4710-B30B-C9B43A026091}" dt="2024-12-10T12:00:51.132" v="91" actId="47"/>
        <pc:sldMkLst>
          <pc:docMk/>
          <pc:sldMk cId="520491805" sldId="332"/>
        </pc:sldMkLst>
      </pc:sldChg>
      <pc:sldChg chg="addSp delSp modSp add mod modNotesTx">
        <pc:chgData name="Pr. Marcelo Augusto de Carvalho" userId="003edaac93cd75e4" providerId="LiveId" clId="{84DFC274-9E41-4710-B30B-C9B43A026091}" dt="2024-12-10T13:51:49.322" v="1529"/>
        <pc:sldMkLst>
          <pc:docMk/>
          <pc:sldMk cId="544948880" sldId="332"/>
        </pc:sldMkLst>
        <pc:spChg chg="mod">
          <ac:chgData name="Pr. Marcelo Augusto de Carvalho" userId="003edaac93cd75e4" providerId="LiveId" clId="{84DFC274-9E41-4710-B30B-C9B43A026091}" dt="2024-12-10T12:29:56.601" v="737" actId="1036"/>
          <ac:spMkLst>
            <pc:docMk/>
            <pc:sldMk cId="544948880" sldId="332"/>
            <ac:spMk id="3" creationId="{7B4E6AEB-62C6-8FAB-48E8-AF055B2E5FF6}"/>
          </ac:spMkLst>
        </pc:spChg>
        <pc:picChg chg="del">
          <ac:chgData name="Pr. Marcelo Augusto de Carvalho" userId="003edaac93cd75e4" providerId="LiveId" clId="{84DFC274-9E41-4710-B30B-C9B43A026091}" dt="2024-12-10T13:51:48.349" v="1528" actId="478"/>
          <ac:picMkLst>
            <pc:docMk/>
            <pc:sldMk cId="544948880" sldId="332"/>
            <ac:picMk id="2" creationId="{34A283E1-097D-E3ED-093A-B8B928288E27}"/>
          </ac:picMkLst>
        </pc:picChg>
        <pc:picChg chg="add mod">
          <ac:chgData name="Pr. Marcelo Augusto de Carvalho" userId="003edaac93cd75e4" providerId="LiveId" clId="{84DFC274-9E41-4710-B30B-C9B43A026091}" dt="2024-12-10T13:51:49.322" v="1529"/>
          <ac:picMkLst>
            <pc:docMk/>
            <pc:sldMk cId="544948880" sldId="332"/>
            <ac:picMk id="4" creationId="{D6D3376A-8DD8-0BCB-C000-2846037137E4}"/>
          </ac:picMkLst>
        </pc:picChg>
      </pc:sldChg>
      <pc:sldChg chg="del">
        <pc:chgData name="Pr. Marcelo Augusto de Carvalho" userId="003edaac93cd75e4" providerId="LiveId" clId="{84DFC274-9E41-4710-B30B-C9B43A026091}" dt="2024-12-10T12:00:51.132" v="91" actId="47"/>
        <pc:sldMkLst>
          <pc:docMk/>
          <pc:sldMk cId="2146549158" sldId="333"/>
        </pc:sldMkLst>
      </pc:sldChg>
      <pc:sldChg chg="addSp delSp modSp add mod modNotesTx">
        <pc:chgData name="Pr. Marcelo Augusto de Carvalho" userId="003edaac93cd75e4" providerId="LiveId" clId="{84DFC274-9E41-4710-B30B-C9B43A026091}" dt="2024-12-10T13:52:04.922" v="1535"/>
        <pc:sldMkLst>
          <pc:docMk/>
          <pc:sldMk cId="4265363652" sldId="333"/>
        </pc:sldMkLst>
        <pc:spChg chg="mod">
          <ac:chgData name="Pr. Marcelo Augusto de Carvalho" userId="003edaac93cd75e4" providerId="LiveId" clId="{84DFC274-9E41-4710-B30B-C9B43A026091}" dt="2024-12-10T12:36:53.661" v="950" actId="1036"/>
          <ac:spMkLst>
            <pc:docMk/>
            <pc:sldMk cId="4265363652" sldId="333"/>
            <ac:spMk id="3" creationId="{78DC796E-76F2-6833-D7D8-DA1AA86FFC0C}"/>
          </ac:spMkLst>
        </pc:spChg>
        <pc:picChg chg="del">
          <ac:chgData name="Pr. Marcelo Augusto de Carvalho" userId="003edaac93cd75e4" providerId="LiveId" clId="{84DFC274-9E41-4710-B30B-C9B43A026091}" dt="2024-12-10T13:52:03.989" v="1534" actId="478"/>
          <ac:picMkLst>
            <pc:docMk/>
            <pc:sldMk cId="4265363652" sldId="333"/>
            <ac:picMk id="2" creationId="{198E6575-C215-2DE7-BF5E-D4BD19321DCB}"/>
          </ac:picMkLst>
        </pc:picChg>
        <pc:picChg chg="add mod">
          <ac:chgData name="Pr. Marcelo Augusto de Carvalho" userId="003edaac93cd75e4" providerId="LiveId" clId="{84DFC274-9E41-4710-B30B-C9B43A026091}" dt="2024-12-10T13:52:04.922" v="1535"/>
          <ac:picMkLst>
            <pc:docMk/>
            <pc:sldMk cId="4265363652" sldId="333"/>
            <ac:picMk id="4" creationId="{63938CCD-89D2-460F-E813-A91787E2FDD7}"/>
          </ac:picMkLst>
        </pc:picChg>
      </pc:sldChg>
      <pc:sldChg chg="del">
        <pc:chgData name="Pr. Marcelo Augusto de Carvalho" userId="003edaac93cd75e4" providerId="LiveId" clId="{84DFC274-9E41-4710-B30B-C9B43A026091}" dt="2024-12-10T12:00:51.132" v="91" actId="47"/>
        <pc:sldMkLst>
          <pc:docMk/>
          <pc:sldMk cId="748721404" sldId="334"/>
        </pc:sldMkLst>
      </pc:sldChg>
      <pc:sldChg chg="addSp delSp modSp add mod modNotesTx">
        <pc:chgData name="Pr. Marcelo Augusto de Carvalho" userId="003edaac93cd75e4" providerId="LiveId" clId="{84DFC274-9E41-4710-B30B-C9B43A026091}" dt="2024-12-10T13:52:09.229" v="1537"/>
        <pc:sldMkLst>
          <pc:docMk/>
          <pc:sldMk cId="2599244843" sldId="334"/>
        </pc:sldMkLst>
        <pc:spChg chg="mod">
          <ac:chgData name="Pr. Marcelo Augusto de Carvalho" userId="003edaac93cd75e4" providerId="LiveId" clId="{84DFC274-9E41-4710-B30B-C9B43A026091}" dt="2024-12-10T12:37:15.850" v="1018" actId="1035"/>
          <ac:spMkLst>
            <pc:docMk/>
            <pc:sldMk cId="2599244843" sldId="334"/>
            <ac:spMk id="3" creationId="{D356BF8B-D5F7-8017-9F35-FD76AE0493B0}"/>
          </ac:spMkLst>
        </pc:spChg>
        <pc:picChg chg="del">
          <ac:chgData name="Pr. Marcelo Augusto de Carvalho" userId="003edaac93cd75e4" providerId="LiveId" clId="{84DFC274-9E41-4710-B30B-C9B43A026091}" dt="2024-12-10T13:52:08.259" v="1536" actId="478"/>
          <ac:picMkLst>
            <pc:docMk/>
            <pc:sldMk cId="2599244843" sldId="334"/>
            <ac:picMk id="2" creationId="{308AE80E-7A38-1CCA-B43B-D08DD3948662}"/>
          </ac:picMkLst>
        </pc:picChg>
        <pc:picChg chg="add mod">
          <ac:chgData name="Pr. Marcelo Augusto de Carvalho" userId="003edaac93cd75e4" providerId="LiveId" clId="{84DFC274-9E41-4710-B30B-C9B43A026091}" dt="2024-12-10T13:52:09.229" v="1537"/>
          <ac:picMkLst>
            <pc:docMk/>
            <pc:sldMk cId="2599244843" sldId="334"/>
            <ac:picMk id="4" creationId="{42DB63B8-763F-2208-1738-E38682ACB7C3}"/>
          </ac:picMkLst>
        </pc:picChg>
      </pc:sldChg>
      <pc:sldChg chg="del">
        <pc:chgData name="Pr. Marcelo Augusto de Carvalho" userId="003edaac93cd75e4" providerId="LiveId" clId="{84DFC274-9E41-4710-B30B-C9B43A026091}" dt="2024-12-10T12:00:51.132" v="91" actId="47"/>
        <pc:sldMkLst>
          <pc:docMk/>
          <pc:sldMk cId="4230591958" sldId="335"/>
        </pc:sldMkLst>
      </pc:sldChg>
      <pc:sldChg chg="del">
        <pc:chgData name="Pr. Marcelo Augusto de Carvalho" userId="003edaac93cd75e4" providerId="LiveId" clId="{84DFC274-9E41-4710-B30B-C9B43A026091}" dt="2024-12-10T12:00:51.132" v="91" actId="47"/>
        <pc:sldMkLst>
          <pc:docMk/>
          <pc:sldMk cId="360720345" sldId="336"/>
        </pc:sldMkLst>
      </pc:sldChg>
      <pc:sldChg chg="del">
        <pc:chgData name="Pr. Marcelo Augusto de Carvalho" userId="003edaac93cd75e4" providerId="LiveId" clId="{84DFC274-9E41-4710-B30B-C9B43A026091}" dt="2024-12-10T12:00:51.132" v="91" actId="47"/>
        <pc:sldMkLst>
          <pc:docMk/>
          <pc:sldMk cId="347646425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10/12/2024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17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Nesta visão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plano da redenção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foi apresentado a Jacó, não completamente, mas nas partes que para ele eram essenciais naquela ocasião. A escada mística que lhe fora revelada no sonho era a mesma a que Cristo Se referiu em Sua conversa com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Natanael.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João 1:51.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escada representa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Jesus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meio designado para a comunicação. Não houvesse Ele com Seus próprios méritos estabelecido uma passagem através do abismo que o pecado efetuou, e os anjos ministradores não podiam ter comunhão com o homem decaído. Cristo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liga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 homem em sua fraqueza e desamparo, à fonte do poder infinito. As grandes e misteriosas verdades da mesma foram o estudo de sua vida toda, e mais e mais se lhe desvendava à compreensão.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8790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rPr>
              <a:t>De acordo com o costume de comemorar acontecimentos importantes, Jacó construiu um </a:t>
            </a:r>
            <a:r>
              <a:rPr lang="pt-BR" sz="1800" dirty="0">
                <a:solidFill>
                  <a:srgbClr val="FF0000"/>
                </a:solidFill>
                <a:effectLst/>
                <a:latin typeface="Arial" panose="020B0604020202020204" pitchFamily="34" charset="0"/>
                <a:ea typeface="Trebuchet MS" panose="020B0603020202020204" pitchFamily="34" charset="0"/>
              </a:rPr>
              <a:t>memorial</a:t>
            </a:r>
            <a:r>
              <a:rPr lang="pt-BR" sz="1800" dirty="0">
                <a:effectLst/>
                <a:latin typeface="Arial" panose="020B0604020202020204" pitchFamily="34" charset="0"/>
                <a:ea typeface="Trebuchet MS" panose="020B0603020202020204" pitchFamily="34" charset="0"/>
              </a:rPr>
              <a:t> da misericórdia de Deus, para que quando quer que passasse por aquele caminho pudesse demorar-se naquele local sagrado para adorar ao Senhor. E chamou o lugar Betel, ou “casa de Deus”. Com profunda </a:t>
            </a:r>
            <a:r>
              <a:rPr lang="pt-BR" sz="1800" dirty="0">
                <a:solidFill>
                  <a:srgbClr val="FF0000"/>
                </a:solidFill>
                <a:effectLst/>
                <a:latin typeface="Arial" panose="020B0604020202020204" pitchFamily="34" charset="0"/>
                <a:ea typeface="Trebuchet MS" panose="020B0603020202020204" pitchFamily="34" charset="0"/>
              </a:rPr>
              <a:t>gratidão </a:t>
            </a:r>
            <a:r>
              <a:rPr lang="pt-BR" sz="1800" dirty="0">
                <a:effectLst/>
                <a:latin typeface="Arial" panose="020B0604020202020204" pitchFamily="34" charset="0"/>
                <a:ea typeface="Trebuchet MS" panose="020B0603020202020204" pitchFamily="34" charset="0"/>
              </a:rPr>
              <a:t>repetiu a promessa de que a presença de Deus seria com ele; e então fez um </a:t>
            </a:r>
            <a:r>
              <a:rPr lang="pt-BR" sz="1800" dirty="0">
                <a:solidFill>
                  <a:srgbClr val="FF0000"/>
                </a:solidFill>
                <a:effectLst/>
                <a:latin typeface="Arial" panose="020B0604020202020204" pitchFamily="34" charset="0"/>
                <a:ea typeface="Trebuchet MS" panose="020B0603020202020204" pitchFamily="34" charset="0"/>
              </a:rPr>
              <a:t>voto </a:t>
            </a:r>
            <a:r>
              <a:rPr lang="pt-BR" sz="1800" dirty="0">
                <a:effectLst/>
                <a:latin typeface="Arial" panose="020B0604020202020204" pitchFamily="34" charset="0"/>
                <a:ea typeface="Trebuchet MS" panose="020B0603020202020204" pitchFamily="34" charset="0"/>
              </a:rPr>
              <a:t>solene. Gênesis 28:20-22.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2000" dirty="0">
                <a:effectLst/>
                <a:latin typeface="Arial" panose="020B0604020202020204" pitchFamily="34" charset="0"/>
                <a:ea typeface="Trebuchet MS" panose="020B0603020202020204" pitchFamily="34" charset="0"/>
                <a:cs typeface="Times New Roman" panose="02020603050405020304" pitchFamily="18" charset="0"/>
              </a:rPr>
              <a:t>Jacó entendia que Deus tinha direitos sobre ele, os quais ele devia </a:t>
            </a: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reconhecer, </a:t>
            </a:r>
            <a:r>
              <a:rPr lang="pt-BR" sz="2000" dirty="0">
                <a:effectLst/>
                <a:latin typeface="Arial" panose="020B0604020202020204" pitchFamily="34" charset="0"/>
                <a:ea typeface="Trebuchet MS" panose="020B0603020202020204" pitchFamily="34" charset="0"/>
                <a:cs typeface="Times New Roman" panose="02020603050405020304" pitchFamily="18" charset="0"/>
              </a:rPr>
              <a:t>e que os sinais especiais do favor divino a ele concedidos exigiam </a:t>
            </a: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retribuição.</a:t>
            </a:r>
            <a:r>
              <a:rPr lang="pt-BR" sz="2000" dirty="0">
                <a:effectLst/>
                <a:latin typeface="Arial" panose="020B0604020202020204" pitchFamily="34" charset="0"/>
                <a:ea typeface="Trebuchet MS" panose="020B0603020202020204" pitchFamily="34" charset="0"/>
                <a:cs typeface="Times New Roman" panose="02020603050405020304" pitchFamily="18" charset="0"/>
              </a:rPr>
              <a:t> Assim, toda a bênção que nos é concedida reclama uma resposta ao Autor de todas as nossas vantagens. O cristão deve muitas vezes </a:t>
            </a: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rever</a:t>
            </a:r>
            <a:r>
              <a:rPr lang="pt-BR" sz="2000" dirty="0">
                <a:effectLst/>
                <a:latin typeface="Arial" panose="020B0604020202020204" pitchFamily="34" charset="0"/>
                <a:ea typeface="Trebuchet MS" panose="020B0603020202020204" pitchFamily="34" charset="0"/>
                <a:cs typeface="Times New Roman" panose="02020603050405020304" pitchFamily="18" charset="0"/>
              </a:rPr>
              <a:t> sua vida passada, e relembrar com gratidão os preciosos livramentos que Deus operou em favor dele.</a:t>
            </a:r>
            <a:endParaRPr lang="pt-BR" sz="20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Nosso tempo, nossos talentos, nossa propriedade devem ser, de maneira santa, dedicados Àquele que nos confiou estas bênçãos. Quando quer que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livramento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especial seja operado em nosso favor, ou novas e inesperadas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nos são concedidas, devemos reconhecer a bondade de Deus não simplesmente exprimindo nossa gratidão com palavras, mas, como Jacó, por meio de dádiva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ofertas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à Sua causa. Assim como estamos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continuamente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receber as bênçãos de Deus, assim devemos estar continuamente a dar.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r>
              <a:rPr lang="pt-BR" sz="1800" dirty="0">
                <a:effectLst/>
                <a:latin typeface="Arial" panose="020B0604020202020204" pitchFamily="34" charset="0"/>
                <a:ea typeface="Trebuchet MS" panose="020B0603020202020204" pitchFamily="34" charset="0"/>
              </a:rPr>
              <a:t>Com uma fé nova e permanente nas promessas divinas e certo da presença e guarda dos anjos celestiais, Jacó prosseguiu em sua jornada para “a terra dos filhos do Oriente”. Gênesis 29:1. Se bem que tivesse vindo </a:t>
            </a:r>
            <a:r>
              <a:rPr lang="pt-BR" sz="1800" dirty="0">
                <a:solidFill>
                  <a:srgbClr val="FF0000"/>
                </a:solidFill>
                <a:effectLst/>
                <a:latin typeface="Arial" panose="020B0604020202020204" pitchFamily="34" charset="0"/>
                <a:ea typeface="Trebuchet MS" panose="020B0603020202020204" pitchFamily="34" charset="0"/>
              </a:rPr>
              <a:t>desprovido </a:t>
            </a:r>
            <a:r>
              <a:rPr lang="pt-BR" sz="1800" dirty="0">
                <a:effectLst/>
                <a:latin typeface="Arial" panose="020B0604020202020204" pitchFamily="34" charset="0"/>
                <a:ea typeface="Trebuchet MS" panose="020B0603020202020204" pitchFamily="34" charset="0"/>
              </a:rPr>
              <a:t>e desacompanhado, poucas semanas mostraram o valor de sua </a:t>
            </a:r>
            <a:r>
              <a:rPr lang="pt-BR" sz="1800" dirty="0">
                <a:solidFill>
                  <a:srgbClr val="FF0000"/>
                </a:solidFill>
                <a:effectLst/>
                <a:latin typeface="Arial" panose="020B0604020202020204" pitchFamily="34" charset="0"/>
                <a:ea typeface="Trebuchet MS" panose="020B0603020202020204" pitchFamily="34" charset="0"/>
              </a:rPr>
              <a:t>diligência </a:t>
            </a:r>
            <a:r>
              <a:rPr lang="pt-BR" sz="1800" dirty="0">
                <a:effectLst/>
                <a:latin typeface="Arial" panose="020B0604020202020204" pitchFamily="34" charset="0"/>
                <a:ea typeface="Trebuchet MS" panose="020B0603020202020204" pitchFamily="34" charset="0"/>
              </a:rPr>
              <a:t>e habilidade, e insistiu-se com ele que ficasse. Foi combinado que devia prestar sete anos de serviço a Labão pela mão de Raquel.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dirty="0">
                <a:effectLst/>
                <a:latin typeface="Arial" panose="020B0604020202020204" pitchFamily="34" charset="0"/>
                <a:ea typeface="Trebuchet MS" panose="020B0603020202020204" pitchFamily="34" charset="0"/>
                <a:cs typeface="Times New Roman" panose="02020603050405020304" pitchFamily="18" charset="0"/>
              </a:rPr>
              <a:t>Nos tempos primitivos, exigia o costume que o noivo, antes da confirmação do contrato de casamento, </a:t>
            </a: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pagasse </a:t>
            </a:r>
            <a:r>
              <a:rPr lang="pt-BR" sz="2000" dirty="0">
                <a:effectLst/>
                <a:latin typeface="Arial" panose="020B0604020202020204" pitchFamily="34" charset="0"/>
                <a:ea typeface="Trebuchet MS" panose="020B0603020202020204" pitchFamily="34" charset="0"/>
                <a:cs typeface="Times New Roman" panose="02020603050405020304" pitchFamily="18" charset="0"/>
              </a:rPr>
              <a:t>uma soma de dinheiro, ou seu equivalente em outras propriedades, conforme as suas circunstâncias, ao pai da noiva. Isto era considerado como uma </a:t>
            </a: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salvaguarda </a:t>
            </a:r>
            <a:r>
              <a:rPr lang="pt-BR" sz="2000" dirty="0">
                <a:effectLst/>
                <a:latin typeface="Arial" panose="020B0604020202020204" pitchFamily="34" charset="0"/>
                <a:ea typeface="Trebuchet MS" panose="020B0603020202020204" pitchFamily="34" charset="0"/>
                <a:cs typeface="Times New Roman" panose="02020603050405020304" pitchFamily="18" charset="0"/>
              </a:rPr>
              <a:t>à relação matrimonial. Os pais não julgavam de bom aviso confiar a felicidade de suas filhas a homens que não haviam feito as devidas provisões para a </a:t>
            </a:r>
            <a:r>
              <a:rPr lang="pt-BR" sz="20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manutenção </a:t>
            </a:r>
            <a:r>
              <a:rPr lang="pt-BR" sz="2000" dirty="0">
                <a:effectLst/>
                <a:latin typeface="Arial" panose="020B0604020202020204" pitchFamily="34" charset="0"/>
                <a:ea typeface="Trebuchet MS" panose="020B0603020202020204" pitchFamily="34" charset="0"/>
                <a:cs typeface="Times New Roman" panose="02020603050405020304" pitchFamily="18" charset="0"/>
              </a:rPr>
              <a:t>de uma família. </a:t>
            </a:r>
            <a:endParaRPr lang="pt-BR" sz="20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AA8EF-FCEB-CC9B-2EFB-9311194D397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A011BA-8270-C4A6-1182-ECA8A35414E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3B5D0B4-E477-322C-DB52-B588E4917D7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tomava-se providência para provar aqueles que nada tinham para pagar por uma esposa.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Permitia-se-lhes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trabalhar para o pai,</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cuja filha amavam, sendo a duração do tempo determinada pelo valor do dote exigido. Quando o pretendente era fiel em seu trabalho, e provava ser digno em outros sentidos, obtinha a filha como esposa; e geralmente o dote que o pai recebera era dado a ela por ocasião do casamento. Evitava-se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casamento precipitado,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havia oportunidade de provar-se a profundidade de seu afeto, bem como sua habilidade para prover as necessidades de uma família.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669CA2E-79B7-E619-CBE9-457ABE12314C}"/>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225642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9C89-37C7-2BAA-0767-893B1F1D953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7114209-246B-1076-68A4-EA33A086C22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10FEF7A-0E06-7B18-61B7-6977B1A302CB}"/>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nossos tempos frequentemente dá-se o caso que pessoas, antes do casamento, têm pouca oportunidade de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familiarizarem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 os hábitos e disposições uma da outra, e, quanto ao que se refere à vida diária, são virtualmente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estranhas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quando no altar unem os seus interesses. Muitos acham, demasiado tarde, que não se adaptam um ao outro, e a desgraça por toda a vida é o resultado de sua união. Frequentes vezes a esposa e os filhos sofrem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indolência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inépcia,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ou pelos hábitos viciosos do marido e pai. Se o caráter do pretendente houvesse sido provado antes do casamento, conforme o antigo costume, poder-se-ia ter evitado grande infelicidade.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504301B9-6555-5F23-D950-2296BCE79284}"/>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129802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Durante vinte anos, Jacó permaneceu na Mesopotâmia, trabalhando ao serviço de Labão, que, desatendendo os laços de parentesco, aplicava-se a obter para si todos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benefícios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 ligação que entre eles havia. Catorze anos de labuta ele exigira por suas duas filhas; e, durante o tempo restante, o salário de Jacó foi dez vezes mudado. Era, contudo, diligente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fiel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serviço de Jacó.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Jacó, tornando-se cansado ao serviço de Labão, propôs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voltar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Canaã, mas Labão instou com ele para que ficasse. Ele viu que sua propriedade estava aumentando sob o cuidado do genro.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passando-se o tempo, Labão ficou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invejoso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 prosperidade maior de Jacó, que “cresceu” “em grande maneira, e teve muitos rebanhos, e servas, e servos, e camelos, e jumentos”. Gênesis 30:43. Os filhos de Labão partilhavam da inveja do pai.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B984-126C-DDF0-DD00-E6AB6BBE0B9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E92B718-F0A3-504F-62C4-A8EE73429B4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AB9BBAF-828E-8D45-F68F-0D06ABC41D5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Jacó teria deixado seu enganoso parente muito tempo antes, se não fora o receio de encontrar-se com Esaú. Agora via ele que estava em perigo por parte dos filhos de Labão, os quais, olhando para a sua riqueza como se fora deles, poderiam procurar apossar-se dela pela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violência.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Achava-se em grande perplexidade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angústia,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não sabendo que rumo tomar. Mas, lembrando-se da graciosa promessa de Betel, levou o seu caso a Deus, e procurou direção da parte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dEle.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um sonho foi respondida a sua oração.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A ausência de Labão ofereceu oportunidade para a partida. Depois de três dias, Labão soube da fuga deles, e pôs-se em seu encalço, alcançando a multidão no sétimo dia de viagem. Estava ardendo em </a:t>
            </a:r>
            <a:r>
              <a:rPr lang="pt-BR" sz="1800" dirty="0">
                <a:solidFill>
                  <a:srgbClr val="FF0000"/>
                </a:solidFill>
                <a:effectLst/>
                <a:latin typeface="Arial" panose="020B0604020202020204" pitchFamily="34" charset="0"/>
                <a:ea typeface="Trebuchet MS" panose="020B0603020202020204" pitchFamily="34" charset="0"/>
              </a:rPr>
              <a:t>ira,</a:t>
            </a:r>
            <a:r>
              <a:rPr lang="pt-BR" sz="1800" dirty="0">
                <a:effectLst/>
                <a:latin typeface="Arial" panose="020B0604020202020204" pitchFamily="34" charset="0"/>
                <a:ea typeface="Trebuchet MS" panose="020B0603020202020204" pitchFamily="34" charset="0"/>
              </a:rPr>
              <a:t> e resolvido a fazê-los voltar, o que não duvidava poder fazer, visto que seu grupo era muito mais forte. Os fugitivos estavam na verdade em grande perigo.</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7D7784BD-0A9A-D739-56FD-7E366D373B44}"/>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306845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C3B7-E9CB-E391-2EB2-8C8C1B21499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39CDC47-A5D0-10C0-800D-1F5F9E7CE04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9C5438E-9E6C-DC90-E926-3BA3D620AAE6}"/>
              </a:ext>
            </a:extLst>
          </p:cNvPr>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não haver ele levado a efeito seu plano hostil foi devido ao fato de que Deus mesmo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interviera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proteção de Seu servo. Gênesis 31:29. A noite foi passada em comunhão agradável; e, ao romper da aurora, Labão e seu grupo partiram. Com esta separação cessou todo o traço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conexão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entre os filhos de Abraão e os moradores da Mesopotâmia.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FDF71D-AE66-622F-F163-75464D491031}"/>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41423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Faça de seu casamento a maior benção de sua vida!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1992-361, CPB, TATUÍ, SP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LOGRO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 AMOR</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Amor Assim serviu Jacó sete anos por Raquel; e foram aos seus olhos como poucos dias, pelo muito que a amava. Gênesis 29:20.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animais têm métodos definidos de se identificarem e se agruparem. Cor, tamanho, sinais especiais, e faro, separam as fêmeas dos machos na maioria das espécies, e os animais sabem instintivamente como formar uma família. Mas embora possam depender seguramente do instinto, de vez em quando os animais ficam confusos e ocorrem alguns resultados curiosos. Por exemplo, os cientistas fizeram experimentos com certa espécie de periquitos - machos e fêmeas - para ver quanto dependiam da vista a fim de se identificarem mutuamente. Os machos desta espécie testada têm uma mancha azul sobre o bico, enquanto as fêmeas têm uma mancha marrom. Quando a mancha de certa fêmea foi pintada de azul, e esta foi posta numa gaiola com um macho, foi tratada como rival. Entretanto, quando um macho com sua mancha pintada de marrom foi posto numa gaiola com outro macho, foi cortejado como se fosse fêmea. Experimentos posteriores, porém, mostraram que se um casal dessa espécie vivesse junto por algum tempo, mesmo disfarçados se reconheceriam sem necessidade de qualquer sinal. Quando Jacó viu Raquel pela primeira vez, olhou-a bem e decidiu que deveria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conhecê-Ia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melhor. Sendo diferentes os costumes do que são agora, ele a pediu ao pai dela, Labão, em casamento. Foi dito a Jacó que poderia ter Raquel em casamento se trabalhasse para Labão durante sete anos. Ele trabalhou alegremente os sete anos, casando então com ela, como supunha. Mas na verdade ele foi enganado como no caso dos periquitos, vendo-se casado com a irmã de Raquel: Lia. Mas ele amava tanto Raquel que se dispôs a trabalhar por ela mais sete anos, findos os quais casaram, sendo devotados um ao outro por toda a vida. Se Jacó vivesse hoje, não teria sido enganado como o foi então, porque as cerimônias de casamento hoje se processam de modo diferente, não permitindo um logro como aquele em seu tempo.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Ameaçado de morte pela ira de Esaú, Jacó saiu da casa de seu pai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fugitivo;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levava consigo a bênção paterna; Isaque lhe havia renovado a promessa do concerto, e mandara-lhe como herdeiro da mesma, procurar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esposa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na família de sua mãe, na Mesopotâmia.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Foi, todavia, com coração profundamente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perturbado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Jacó partiu em sua viagem solitária. Apenas com um bastão na mão, teve de viajar centenas de quilômetros através de território habitado por tribos selvagens e errantes. Em seu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remorso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timidez, procurou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evitar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os homens, com receio de que a pista lhe fosse descoberta pelo irado irmão.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houvesse perdido para sempre a bênção que fora o propósito de Deus proporcionar-lhe; e Satanás estava a postos a fim de oprimi-lo com tentações.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21C7-AFED-5351-7FB8-6DDA9DB44F3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F6E03E0-063F-39DE-63FC-BDF4917C237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4F305F6-C2DA-5328-D319-601EDBB86A4B}"/>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rPr>
              <a:t>A noite do dia seguinte encontrou-o longe das tendas de seu pai. Sentia-se como um </a:t>
            </a:r>
            <a:r>
              <a:rPr lang="pt-BR" sz="1800" dirty="0">
                <a:solidFill>
                  <a:srgbClr val="FF0000"/>
                </a:solidFill>
                <a:effectLst/>
                <a:latin typeface="Arial" panose="020B0604020202020204" pitchFamily="34" charset="0"/>
                <a:ea typeface="Trebuchet MS" panose="020B0603020202020204" pitchFamily="34" charset="0"/>
              </a:rPr>
              <a:t>rejeitado</a:t>
            </a:r>
            <a:r>
              <a:rPr lang="pt-BR" sz="1800" dirty="0">
                <a:effectLst/>
                <a:latin typeface="Arial" panose="020B0604020202020204" pitchFamily="34" charset="0"/>
                <a:ea typeface="Trebuchet MS" panose="020B0603020202020204" pitchFamily="34" charset="0"/>
              </a:rPr>
              <a:t>; e sabia que toda esta inquietação fora trazida sobre ele pelo seu próprio procedimento errado. As trevas do </a:t>
            </a:r>
            <a:r>
              <a:rPr lang="pt-BR" sz="1800" dirty="0">
                <a:solidFill>
                  <a:srgbClr val="FF0000"/>
                </a:solidFill>
                <a:effectLst/>
                <a:latin typeface="Arial" panose="020B0604020202020204" pitchFamily="34" charset="0"/>
                <a:ea typeface="Trebuchet MS" panose="020B0603020202020204" pitchFamily="34" charset="0"/>
              </a:rPr>
              <a:t>desespero </a:t>
            </a:r>
            <a:r>
              <a:rPr lang="pt-BR" sz="1800" dirty="0" err="1">
                <a:effectLst/>
                <a:latin typeface="Arial" panose="020B0604020202020204" pitchFamily="34" charset="0"/>
                <a:ea typeface="Trebuchet MS" panose="020B0603020202020204" pitchFamily="34" charset="0"/>
              </a:rPr>
              <a:t>oprimiam-lhe</a:t>
            </a:r>
            <a:r>
              <a:rPr lang="pt-BR" sz="1800" dirty="0">
                <a:effectLst/>
                <a:latin typeface="Arial" panose="020B0604020202020204" pitchFamily="34" charset="0"/>
                <a:ea typeface="Trebuchet MS" panose="020B0603020202020204" pitchFamily="34" charset="0"/>
              </a:rPr>
              <a:t> a alma, e atrevia-se dificilmente a orar. Mas achava-se tão completamente só que sentiu necessidade da proteção de Deus, como nunca antes a sentira. Com pranto e profunda humilhação </a:t>
            </a:r>
            <a:r>
              <a:rPr lang="pt-BR" sz="1800" dirty="0">
                <a:solidFill>
                  <a:srgbClr val="FF0000"/>
                </a:solidFill>
                <a:effectLst/>
                <a:latin typeface="Arial" panose="020B0604020202020204" pitchFamily="34" charset="0"/>
                <a:ea typeface="Trebuchet MS" panose="020B0603020202020204" pitchFamily="34" charset="0"/>
              </a:rPr>
              <a:t>confessou </a:t>
            </a:r>
            <a:r>
              <a:rPr lang="pt-BR" sz="1800" dirty="0">
                <a:effectLst/>
                <a:latin typeface="Arial" panose="020B0604020202020204" pitchFamily="34" charset="0"/>
                <a:ea typeface="Trebuchet MS" panose="020B0603020202020204" pitchFamily="34" charset="0"/>
              </a:rPr>
              <a:t>seu pecado, e rogou uma prova de que ele não estava inteiramente abandonado. O coração sobrecarregado não encontrou ainda alívio. Havia perdido toda a confiança em si, e receava que o Deus de seus pais o houvesse rejeitado.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ECCAC6C-4585-0322-1425-B9F5342A8144}"/>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87158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Deus não abandonou Jacó. Sua misericórdia ainda se estendia a Seu servo, e errante e destituído de confiança. O Senhor, com compaixão, revelou precisamente o que Jacó necessitava —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Salvador.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Ele tinha pecado; seu coração, porém, se enchera de gratidão, ao ver ele revelado um caminho pelo qual podia ser restabelecido ao favor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Cansado da jornada, o viajante deitou-se no chão, tendo uma pedra como travesseiro. Dormindo, viu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escada,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brilhante e resplendente, cuja base repousava na terra, enquanto o cimo alcançava o Céu. Por esta escada, anjos estavam a subir e a descer; por sobre ela estava o Senhor da glória.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tinha sido feita a Abraão e Isaque, e agora foi renovada a Jacó Gênesis. Então, em atenção especial à sua solidão e angústia, naquele momento, foram proferidas palavras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conforto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animação. Gênesis 28:13-15.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6040-EAF9-984F-F3A6-2C2805F2F79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715A65F-3CF1-D843-9824-3BE65DC1178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539E217-3415-7B77-EFBD-57080545A2A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Senhor conhecia as más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cercariam Jacó, e os perigos a que estaria exposto. Misericordiosamente patenteou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futuro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ante o fugitivo arrependido, para que ele pudesse compreender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propósito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divino com relação a si, e estar preparado para resistir às tentações que certamente lhe viriam quando só entre homens idólatras e ardilosos.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Sempre estaria diante dele a elevada </a:t>
            </a:r>
            <a:r>
              <a:rPr lang="pt-BR" sz="1800" dirty="0">
                <a:solidFill>
                  <a:srgbClr val="FF0000"/>
                </a:solidFill>
                <a:effectLst/>
                <a:latin typeface="Arial" panose="020B0604020202020204" pitchFamily="34" charset="0"/>
                <a:ea typeface="Trebuchet MS" panose="020B0603020202020204" pitchFamily="34" charset="0"/>
              </a:rPr>
              <a:t>norma </a:t>
            </a:r>
            <a:r>
              <a:rPr lang="pt-BR" sz="1800" dirty="0">
                <a:effectLst/>
                <a:latin typeface="Arial" panose="020B0604020202020204" pitchFamily="34" charset="0"/>
                <a:ea typeface="Trebuchet MS" panose="020B0603020202020204" pitchFamily="34" charset="0"/>
              </a:rPr>
              <a:t>que devia visar; e o conhecimento de que por meio dele o propósito de Deus estava a atingir sua realização, prontificá-lo-ia constantemente à fidelidade.</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AF0B441-5316-FE23-B07A-D6B5F7D9E7F7}"/>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395210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10/12/2024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10/12/2024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Estrada de asfalto&#10;&#10;Descrição gerada automaticamente">
            <a:extLst>
              <a:ext uri="{FF2B5EF4-FFF2-40B4-BE49-F238E27FC236}">
                <a16:creationId xmlns:a16="http://schemas.microsoft.com/office/drawing/2014/main" id="{7422307C-47CF-7F44-A1B7-4FD122B86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4759999"/>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Fuga e Exílio de Jacó</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17</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andando ao lado de uma ponte&#10;&#10;Descrição gerada automaticamente com confiança baixa">
            <a:extLst>
              <a:ext uri="{FF2B5EF4-FFF2-40B4-BE49-F238E27FC236}">
                <a16:creationId xmlns:a16="http://schemas.microsoft.com/office/drawing/2014/main" id="{92D90DCD-02E2-ED01-2B60-C5305977D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0" y="557191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o Tal Sonho Significava?</a:t>
            </a:r>
          </a:p>
        </p:txBody>
      </p:sp>
    </p:spTree>
    <p:extLst>
      <p:ext uri="{BB962C8B-B14F-4D97-AF65-F5344CB8AC3E}">
        <p14:creationId xmlns:p14="http://schemas.microsoft.com/office/powerpoint/2010/main" val="150383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Nesta visão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plano da redenção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foi apresentado a Jacó, não completamente, mas nas partes que para ele eram essenciais naquela ocasião. A escada mística que lhe fora revelada no sonho era a mesma a que Cristo Se referiu em Sua conversa com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Natanael.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João 1:51.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escada representa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Jesus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meio designado para a comunicação. Não houvesse Ele com Seus próprios méritos estabelecido uma passagem através do abismo que o pecado efetuou, e os anjos ministradores não podiam ter comunhão com o homem decaído. Cristo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liga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homem em sua fraqueza e desamparo, à fonte do poder infinito. As grandes e misteriosas verdades da mesma foram o estudo de sua vida toda, e mais e mais se lhe desvendava à compreensão.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71BC2734-7E23-9759-C1FD-FCF65766A298}"/>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4" name="Imagem 3" descr="Homem em pé em gramado perto de montanha&#10;&#10;Descrição gerada automaticamente">
            <a:extLst>
              <a:ext uri="{FF2B5EF4-FFF2-40B4-BE49-F238E27FC236}">
                <a16:creationId xmlns:a16="http://schemas.microsoft.com/office/drawing/2014/main" id="{0CB0FA33-635F-71E2-0176-587139DED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1C9BDE-0933-0317-0FC6-015BE593276E}"/>
              </a:ext>
            </a:extLst>
          </p:cNvPr>
          <p:cNvSpPr/>
          <p:nvPr/>
        </p:nvSpPr>
        <p:spPr>
          <a:xfrm>
            <a:off x="0" y="5028981"/>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Atitude de Jacó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Acordar Desse Sonho Incrível?</a:t>
            </a:r>
          </a:p>
        </p:txBody>
      </p:sp>
    </p:spTree>
    <p:extLst>
      <p:ext uri="{BB962C8B-B14F-4D97-AF65-F5344CB8AC3E}">
        <p14:creationId xmlns:p14="http://schemas.microsoft.com/office/powerpoint/2010/main" val="189052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100010"/>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Jacó construiu um </a:t>
            </a:r>
            <a:r>
              <a:rPr lang="pt-BR" sz="2400" b="1" dirty="0">
                <a:solidFill>
                  <a:srgbClr val="FF0000"/>
                </a:solidFill>
                <a:effectLst/>
                <a:latin typeface="Arial" panose="020B0604020202020204" pitchFamily="34" charset="0"/>
                <a:ea typeface="Trebuchet MS" panose="020B0603020202020204" pitchFamily="34" charset="0"/>
              </a:rPr>
              <a:t>memorial</a:t>
            </a:r>
            <a:r>
              <a:rPr lang="pt-BR" sz="2400" b="1" dirty="0">
                <a:effectLst/>
                <a:latin typeface="Arial" panose="020B0604020202020204" pitchFamily="34" charset="0"/>
                <a:ea typeface="Trebuchet MS" panose="020B0603020202020204" pitchFamily="34" charset="0"/>
              </a:rPr>
              <a:t> da misericórdia de Deus, para que ao passar por aquele caminho pudesse demorar-se naquele local sagrado para adorar ao Senhor. E chamou o lugar Betel. Com profunda </a:t>
            </a:r>
            <a:r>
              <a:rPr lang="pt-BR" sz="2400" b="1" dirty="0">
                <a:solidFill>
                  <a:srgbClr val="FF0000"/>
                </a:solidFill>
                <a:effectLst/>
                <a:latin typeface="Arial" panose="020B0604020202020204" pitchFamily="34" charset="0"/>
                <a:ea typeface="Trebuchet MS" panose="020B0603020202020204" pitchFamily="34" charset="0"/>
              </a:rPr>
              <a:t>gratidão </a:t>
            </a:r>
            <a:r>
              <a:rPr lang="pt-BR" sz="2400" b="1" dirty="0">
                <a:effectLst/>
                <a:latin typeface="Arial" panose="020B0604020202020204" pitchFamily="34" charset="0"/>
                <a:ea typeface="Trebuchet MS" panose="020B0603020202020204" pitchFamily="34" charset="0"/>
              </a:rPr>
              <a:t>repetiu a promessa de que a presença de Deus seria com ele; e então fez um </a:t>
            </a:r>
            <a:r>
              <a:rPr lang="pt-BR" sz="2400" b="1" dirty="0">
                <a:solidFill>
                  <a:srgbClr val="FF0000"/>
                </a:solidFill>
                <a:effectLst/>
                <a:latin typeface="Arial" panose="020B0604020202020204" pitchFamily="34" charset="0"/>
                <a:ea typeface="Trebuchet MS" panose="020B0603020202020204" pitchFamily="34" charset="0"/>
              </a:rPr>
              <a:t>voto </a:t>
            </a:r>
            <a:r>
              <a:rPr lang="pt-BR" sz="2400" b="1" dirty="0">
                <a:effectLst/>
                <a:latin typeface="Arial" panose="020B0604020202020204" pitchFamily="34" charset="0"/>
                <a:ea typeface="Trebuchet MS" panose="020B0603020202020204" pitchFamily="34" charset="0"/>
              </a:rPr>
              <a:t>solene. Gênesis 28:20-22.</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entendia que Deus tinha direitos sobre ele, os quais ele devia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reconhecer,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que os sinais especiais do favor divino a ele concedidos exigiam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retribuição.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Assim, toda a bênção que nos é concedida reclama uma resposta ao Autor de todas as nossas vantagens. O cristão deve muitas vezes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rever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sua vida passada, e relembrar com gratidão os preciosos livramentos que Deus operou em favor dele.</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1E53EA0F-5136-225D-1E16-5F57F5B3ED63}"/>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4" name="Imagem 3" descr="Calendário&#10;&#10;Descrição gerada automaticamente com confiança média">
            <a:extLst>
              <a:ext uri="{FF2B5EF4-FFF2-40B4-BE49-F238E27FC236}">
                <a16:creationId xmlns:a16="http://schemas.microsoft.com/office/drawing/2014/main" id="{22323D26-2C9D-0FC3-731F-A9466F373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78BDB980-31FC-3643-5191-4B198989E654}"/>
              </a:ext>
            </a:extLst>
          </p:cNvPr>
          <p:cNvSpPr/>
          <p:nvPr/>
        </p:nvSpPr>
        <p:spPr>
          <a:xfrm>
            <a:off x="0" y="528422"/>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Melhor Definição Para Mordomia Cristã?</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1214441"/>
            <a:ext cx="8690365" cy="508635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Nosso tempo, nossos talentos, nossa propriedade devem ser, de maneira santa, dedicados Àquele que nos confiou estas bênçãos. Quando quer que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livramento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especial seja operado em nosso favor, ou novas e inesperadas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bênçãos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nos são concedidas, devemos reconhecer a bondade de Deus não simplesmente exprimindo nossa gratidão com palavras, mas, como Jacó, por meio de dádiva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ofertas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à Sua causa. Assim como estamos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continuamente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receber as bênçãos de Deus, assim devemos estar continuamente a dar.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29446141-109C-69D2-7E72-6E656CFF19C5}"/>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4" name="Imagem 3" descr="Homem em pé em frente a árvores&#10;&#10;Descrição gerada automaticamente">
            <a:extLst>
              <a:ext uri="{FF2B5EF4-FFF2-40B4-BE49-F238E27FC236}">
                <a16:creationId xmlns:a16="http://schemas.microsoft.com/office/drawing/2014/main" id="{2B3F62C4-8E88-D500-29A8-653A71E13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1ADFFB66-6DD2-7375-7E18-79475EB3A02C}"/>
              </a:ext>
            </a:extLst>
          </p:cNvPr>
          <p:cNvSpPr/>
          <p:nvPr/>
        </p:nvSpPr>
        <p:spPr>
          <a:xfrm>
            <a:off x="0" y="5043263"/>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Explicar o Pagamento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Um Dote Por Uma Esposa?</a:t>
            </a:r>
          </a:p>
        </p:txBody>
      </p:sp>
    </p:spTree>
    <p:extLst>
      <p:ext uri="{BB962C8B-B14F-4D97-AF65-F5344CB8AC3E}">
        <p14:creationId xmlns:p14="http://schemas.microsoft.com/office/powerpoint/2010/main" val="32627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Com uma fé nova e permanente nas promessas divinas, Jacó prosseguiu em sua jornada. Gênesis 29:1. Se bem que tivesse vindo </a:t>
            </a:r>
            <a:r>
              <a:rPr lang="pt-BR" sz="2400" b="1" dirty="0">
                <a:solidFill>
                  <a:srgbClr val="FF0000"/>
                </a:solidFill>
                <a:effectLst/>
                <a:latin typeface="Arial" panose="020B0604020202020204" pitchFamily="34" charset="0"/>
                <a:ea typeface="Trebuchet MS" panose="020B0603020202020204" pitchFamily="34" charset="0"/>
              </a:rPr>
              <a:t>desprovido </a:t>
            </a:r>
            <a:r>
              <a:rPr lang="pt-BR" sz="2400" b="1" dirty="0">
                <a:effectLst/>
                <a:latin typeface="Arial" panose="020B0604020202020204" pitchFamily="34" charset="0"/>
                <a:ea typeface="Trebuchet MS" panose="020B0603020202020204" pitchFamily="34" charset="0"/>
              </a:rPr>
              <a:t>e desacompanhado, poucas semanas mostraram o valor de sua </a:t>
            </a:r>
            <a:r>
              <a:rPr lang="pt-BR" sz="2400" b="1" dirty="0">
                <a:solidFill>
                  <a:srgbClr val="FF0000"/>
                </a:solidFill>
                <a:effectLst/>
                <a:latin typeface="Arial" panose="020B0604020202020204" pitchFamily="34" charset="0"/>
                <a:ea typeface="Trebuchet MS" panose="020B0603020202020204" pitchFamily="34" charset="0"/>
              </a:rPr>
              <a:t>diligência </a:t>
            </a:r>
            <a:r>
              <a:rPr lang="pt-BR" sz="2400" b="1" dirty="0">
                <a:effectLst/>
                <a:latin typeface="Arial" panose="020B0604020202020204" pitchFamily="34" charset="0"/>
                <a:ea typeface="Trebuchet MS" panose="020B0603020202020204" pitchFamily="34" charset="0"/>
              </a:rPr>
              <a:t>e habilidade, e insistiu-se com ele que ficasse. Foi combinado que devia prestar sete anos de serviço a Labão pela mão de Raquel.</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Exigia-se que o noivo, antes da confirmação do contrato de casamento,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pagasse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uma soma de dinheiro, ou seu equivalente em outras propriedades, ao pai da noiva. Isto era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salvaguarda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à relação matrimonial. Os pais não julgavam de bom aviso confiar a felicidade de suas filhas a homens que não haviam feito as devidas provisões para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manutenção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uma família.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B1C7559E-3289-B60B-886E-D8CB1F6D0E98}"/>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9BC867-7364-139A-DAA2-1713F894BB1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39009D-0382-A9DB-BF26-D68A63134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B4E6AEB-62C6-8FAB-48E8-AF055B2E5FF6}"/>
              </a:ext>
            </a:extLst>
          </p:cNvPr>
          <p:cNvSpPr>
            <a:spLocks noGrp="1"/>
          </p:cNvSpPr>
          <p:nvPr>
            <p:ph idx="1"/>
          </p:nvPr>
        </p:nvSpPr>
        <p:spPr>
          <a:xfrm>
            <a:off x="139309" y="557221"/>
            <a:ext cx="8690365" cy="60293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tomava-se providência para provar aqueles que nada tinham para pagar por uma esposa.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Permitia-se-lhes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trabalhar para o pai,</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cuja filha amavam, sendo a duração do tempo determinada pelo valor do dote exigido. Quando o pretendente era fiel em seu trabalho, e provava ser digno em outros sentidos, obtinha a filha como esposa; e geralmente o dote que o pai recebera era dado a ela por ocasião do casamento.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Evitava-se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casamento precipitado,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havia oportunidade de provar-se a profundidade de seu afeto, bem como sua habilidade para prover as necessidades de uma família.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D6D3376A-8DD8-0BCB-C000-2846037137E4}"/>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44948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42EA6F-C8E8-2597-4377-75CCD403897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886490D-BE74-7E63-135A-D2BA80E40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5FBAC8B-1B1D-5D3F-75E0-CB204DF4D186}"/>
              </a:ext>
            </a:extLst>
          </p:cNvPr>
          <p:cNvSpPr>
            <a:spLocks noGrp="1"/>
          </p:cNvSpPr>
          <p:nvPr>
            <p:ph idx="1"/>
          </p:nvPr>
        </p:nvSpPr>
        <p:spPr>
          <a:xfrm>
            <a:off x="139309" y="300042"/>
            <a:ext cx="8690365" cy="64008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nossos tempos frequentemente dá-se o caso que pessoas, antes do casamento, têm pouca oportunidade de 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familiarizarem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 os hábitos e disposições uma da outra, e, quanto ao que se refere à vida diária, são virtualmente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estranhas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quando no altar unem os seus interesses. </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Muitos acham, demasiado tarde, que não se adaptam um ao outro, e a desgraça por toda a vida é o resultado de sua união. Frequentes vezes a esposa e os filhos sofrem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indolência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inépcia,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ou pelos hábitos viciosos do marido e pai. Se o caráter do pretendente houvesse sido provado antes do casamento, conforme o antigo costume, poder-se-ia ter evitado grande infelicidade.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469F16AD-78DA-0289-B0A2-62A3A0EDD1B1}"/>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09385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28-31</a:t>
            </a: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4" name="Imagem 3" descr="Mulher com cabelo azul&#10;&#10;Descrição gerada automaticamente">
            <a:extLst>
              <a:ext uri="{FF2B5EF4-FFF2-40B4-BE49-F238E27FC236}">
                <a16:creationId xmlns:a16="http://schemas.microsoft.com/office/drawing/2014/main" id="{05E86F07-2F5F-22FA-E1DA-7C7BD90A8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63E37C5D-50E5-54BD-E06B-82189C06D3D4}"/>
              </a:ext>
            </a:extLst>
          </p:cNvPr>
          <p:cNvSpPr/>
          <p:nvPr/>
        </p:nvSpPr>
        <p:spPr>
          <a:xfrm>
            <a:off x="7043737" y="2028616"/>
            <a:ext cx="4905375" cy="2800767"/>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Atitude Devemos Tomar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Quando Alguém nos Explora?</a:t>
            </a:r>
          </a:p>
        </p:txBody>
      </p:sp>
    </p:spTree>
    <p:extLst>
      <p:ext uri="{BB962C8B-B14F-4D97-AF65-F5344CB8AC3E}">
        <p14:creationId xmlns:p14="http://schemas.microsoft.com/office/powerpoint/2010/main" val="85694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Durante vinte anos, Jacó serviu Labão, que, desatendendo os laços de parentesco, aplicava-se a obter para si todos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benefícios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 ligação que entre eles havia. Catorze anos de labuta ele exigira por suas duas filhas; e, durante o tempo restante, o salário de Jacó foi dez vezes mudado. Era, contudo, diligente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fiel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serviço de Jacó.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cansado de servir Labão, propôs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voltar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Canaã, mas Labão instou com ele para que ficasse. Ele viu que sua propriedade estava aumentando sob o cuidado do genro. </a:t>
            </a:r>
            <a:r>
              <a:rPr lang="pt-BR" sz="2400" b="1" dirty="0">
                <a:latin typeface="Arial" panose="020B0604020202020204" pitchFamily="34" charset="0"/>
                <a:ea typeface="Trebuchet MS" panose="020B0603020202020204" pitchFamily="34" charset="0"/>
                <a:cs typeface="Times New Roman" panose="02020603050405020304" pitchFamily="18" charset="0"/>
              </a:rPr>
              <a:t>P</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assando-se o tempo, Labão ficou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invejoso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 prosperidade maior de Jacó, que “cresceu” “em grande maneira, e teve muitos rebanhos, e servas, e servos, e camelos, e jumentos”. Gênesis 30:43.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731E6CDD-275B-C4C7-6C3F-4DD46814B7BE}"/>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874AE1-2831-B27E-8FA1-B47AA67A3AA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716F369-F04E-F338-54FA-B0BEA36F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DC796E-76F2-6833-D7D8-DA1AA86FFC0C}"/>
              </a:ext>
            </a:extLst>
          </p:cNvPr>
          <p:cNvSpPr>
            <a:spLocks noGrp="1"/>
          </p:cNvSpPr>
          <p:nvPr>
            <p:ph idx="1"/>
          </p:nvPr>
        </p:nvSpPr>
        <p:spPr>
          <a:xfrm>
            <a:off x="139309" y="114298"/>
            <a:ext cx="8690365" cy="6715115"/>
          </a:xfrm>
        </p:spPr>
        <p:txBody>
          <a:bodyPr>
            <a:noAutofit/>
          </a:bodyPr>
          <a:lstStyle/>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Jacó teria deixado seu sogro muito tempo antes, se não fora o receio de encontrar-se com Esaú. Agora via ele que estava em perigo por parte dos filhos de Labão, os quais, olhando para a sua riqueza como se fora deles, poderiam procurar apossar-se dela pela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violência.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Achava-se em grande perplexidade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angústia.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Levou o seu caso a Deus, e procurou direção da parte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dEle.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um sonho foi respondida a sua oração.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400" b="1" dirty="0">
                <a:effectLst/>
                <a:latin typeface="Arial" panose="020B0604020202020204" pitchFamily="34" charset="0"/>
                <a:ea typeface="Trebuchet MS" panose="020B0603020202020204" pitchFamily="34" charset="0"/>
              </a:rPr>
              <a:t>A ausência de Labão ofereceu oportunidade para a partida. Depois de três dias, Labão soube da fuga deles, e pôs-se em seu encalço, alcançando a multidão no sétimo dia de viagem. Estava ardendo em </a:t>
            </a:r>
            <a:r>
              <a:rPr lang="pt-BR" sz="2400" b="1" dirty="0">
                <a:solidFill>
                  <a:srgbClr val="FF0000"/>
                </a:solidFill>
                <a:effectLst/>
                <a:latin typeface="Arial" panose="020B0604020202020204" pitchFamily="34" charset="0"/>
                <a:ea typeface="Trebuchet MS" panose="020B0603020202020204" pitchFamily="34" charset="0"/>
              </a:rPr>
              <a:t>ira,</a:t>
            </a:r>
            <a:r>
              <a:rPr lang="pt-BR" sz="2400" b="1" dirty="0">
                <a:effectLst/>
                <a:latin typeface="Arial" panose="020B0604020202020204" pitchFamily="34" charset="0"/>
                <a:ea typeface="Trebuchet MS" panose="020B0603020202020204" pitchFamily="34" charset="0"/>
              </a:rPr>
              <a:t> e resolvido a fazê-los voltar, o que não duvidava poder fazer, visto que seu grupo era muito mais forte. Os fugitivos estavam na verdade em grande perigo.</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63938CCD-89D2-460F-E813-A91787E2FDD7}"/>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65363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4824A1-1803-0159-AAC1-AA121B22346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0D0D1FD-4D8B-564B-8952-96B1AB531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356BF8B-D5F7-8017-9F35-FD76AE0493B0}"/>
              </a:ext>
            </a:extLst>
          </p:cNvPr>
          <p:cNvSpPr>
            <a:spLocks noGrp="1"/>
          </p:cNvSpPr>
          <p:nvPr>
            <p:ph idx="1"/>
          </p:nvPr>
        </p:nvSpPr>
        <p:spPr>
          <a:xfrm>
            <a:off x="139309" y="1843080"/>
            <a:ext cx="8690365" cy="367188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não haver ele levado a efeito seu plano hostil foi devido ao fato de que Deus mesmo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interviera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proteção de Seu servo. Gênesis 31:29. A noite foi passada em comunhão agradável; e, ao romper da aurora, Labão e seu grupo partiram. Com esta separação cessou todo o traço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conexão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entre os filhos de Abraão e os moradores da Mesopotâmia.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42DB63B8-763F-2208-1738-E38682ACB7C3}"/>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9924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4" name="Imagem 3" descr="Pessoas andando na areia da praia&#10;&#10;Descrição gerada automaticamente">
            <a:extLst>
              <a:ext uri="{FF2B5EF4-FFF2-40B4-BE49-F238E27FC236}">
                <a16:creationId xmlns:a16="http://schemas.microsoft.com/office/drawing/2014/main" id="{261E6A0B-D890-B77E-FCA7-AFDA75F91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93516F94-F679-B013-8D5F-0AD2BE295E41}"/>
              </a:ext>
            </a:extLst>
          </p:cNvPr>
          <p:cNvSpPr/>
          <p:nvPr/>
        </p:nvSpPr>
        <p:spPr>
          <a:xfrm>
            <a:off x="0" y="5571911"/>
            <a:ext cx="12192000" cy="64633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Faça de Seu Casamento a Maior Benção de Sua Vida!</a:t>
            </a:r>
          </a:p>
        </p:txBody>
      </p:sp>
    </p:spTree>
    <p:extLst>
      <p:ext uri="{BB962C8B-B14F-4D97-AF65-F5344CB8AC3E}">
        <p14:creationId xmlns:p14="http://schemas.microsoft.com/office/powerpoint/2010/main" val="1058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Homem em pé no meio do campo&#10;&#10;Descrição gerada automaticamente">
            <a:extLst>
              <a:ext uri="{FF2B5EF4-FFF2-40B4-BE49-F238E27FC236}">
                <a16:creationId xmlns:a16="http://schemas.microsoft.com/office/drawing/2014/main" id="{6DAE626F-23AE-B6F2-CB87-D799549D0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5014689"/>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os Sentimentos de Jacó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ao Viajar Fugindo Para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Harã</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p:txBody>
      </p:sp>
    </p:spTree>
    <p:extLst>
      <p:ext uri="{BB962C8B-B14F-4D97-AF65-F5344CB8AC3E}">
        <p14:creationId xmlns:p14="http://schemas.microsoft.com/office/powerpoint/2010/main" val="357951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9" descr="Tela de computador com texto preto sobre fundo branco&#10;&#10;Descrição gerada automaticamente com confiança média">
            <a:extLst>
              <a:ext uri="{FF2B5EF4-FFF2-40B4-BE49-F238E27FC236}">
                <a16:creationId xmlns:a16="http://schemas.microsoft.com/office/drawing/2014/main" id="{3FC228F3-E4E8-2C44-B29A-B3E2B2BA2EAE}"/>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2" name="Espaço Reservado para Conteúdo 2">
            <a:extLst>
              <a:ext uri="{FF2B5EF4-FFF2-40B4-BE49-F238E27FC236}">
                <a16:creationId xmlns:a16="http://schemas.microsoft.com/office/drawing/2014/main" id="{90008003-B338-5075-3DE5-2FE6B73EDC5C}"/>
              </a:ext>
            </a:extLst>
          </p:cNvPr>
          <p:cNvSpPr>
            <a:spLocks noGrp="1"/>
          </p:cNvSpPr>
          <p:nvPr>
            <p:ph idx="1"/>
          </p:nvPr>
        </p:nvSpPr>
        <p:spPr>
          <a:xfrm>
            <a:off x="139309" y="71434"/>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Ameaçado de morte pela ira de Esaú, Jacó saiu da casa de seu pai como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fugitivo;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Isaque lhe havia renovado a promessa do concerto, e mandara-lhe como herdeiro da mesma, procurar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esposa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 família de sua mãe, na Mesopotâmia.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todavia, com coração profundamente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perturbado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Jacó partiu em sua viagem solitária. Apenas com um bastão na mão, teve de viajar centenas de quilômetros. Em seu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remorso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timidez, procurou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evitar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homens, com receio de que a pista lhe fosse descoberta pelo irado irmão.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Temia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houvesse perdido para sempre a bênção que fora o propósito de Deus proporcionar-lhe; e Satanás estava a postos a fim de oprimi-lo com tentações.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B4555C-38BE-C94C-F852-8D30CCBF450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748D424-B30B-EFE0-DF29-F7AA3F369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686BF62-3C2D-26A3-D0CE-D214D6E9E808}"/>
              </a:ext>
            </a:extLst>
          </p:cNvPr>
          <p:cNvSpPr>
            <a:spLocks noGrp="1"/>
          </p:cNvSpPr>
          <p:nvPr>
            <p:ph idx="1"/>
          </p:nvPr>
        </p:nvSpPr>
        <p:spPr>
          <a:xfrm>
            <a:off x="139309" y="700098"/>
            <a:ext cx="8690365" cy="6015039"/>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A noite do dia seguinte encontrou-o longe das tendas de seu pai. Sentia-se como um </a:t>
            </a:r>
            <a:r>
              <a:rPr lang="pt-BR" sz="2400" b="1" dirty="0">
                <a:solidFill>
                  <a:srgbClr val="FF0000"/>
                </a:solidFill>
                <a:effectLst/>
                <a:latin typeface="Arial" panose="020B0604020202020204" pitchFamily="34" charset="0"/>
                <a:ea typeface="Trebuchet MS" panose="020B0603020202020204" pitchFamily="34" charset="0"/>
              </a:rPr>
              <a:t>rejeitado</a:t>
            </a:r>
            <a:r>
              <a:rPr lang="pt-BR" sz="2400" b="1" dirty="0">
                <a:effectLst/>
                <a:latin typeface="Arial" panose="020B0604020202020204" pitchFamily="34" charset="0"/>
                <a:ea typeface="Trebuchet MS" panose="020B0603020202020204" pitchFamily="34" charset="0"/>
              </a:rPr>
              <a:t>; e sabia que toda esta inquietação fora trazida sobre ele pelo seu próprio procedimento errado. As trevas do </a:t>
            </a:r>
            <a:r>
              <a:rPr lang="pt-BR" sz="2400" b="1" dirty="0">
                <a:solidFill>
                  <a:srgbClr val="FF0000"/>
                </a:solidFill>
                <a:effectLst/>
                <a:latin typeface="Arial" panose="020B0604020202020204" pitchFamily="34" charset="0"/>
                <a:ea typeface="Trebuchet MS" panose="020B0603020202020204" pitchFamily="34" charset="0"/>
              </a:rPr>
              <a:t>desespero </a:t>
            </a:r>
            <a:r>
              <a:rPr lang="pt-BR" sz="2400" b="1" dirty="0" err="1">
                <a:effectLst/>
                <a:latin typeface="Arial" panose="020B0604020202020204" pitchFamily="34" charset="0"/>
                <a:ea typeface="Trebuchet MS" panose="020B0603020202020204" pitchFamily="34" charset="0"/>
              </a:rPr>
              <a:t>oprimiam-lhe</a:t>
            </a:r>
            <a:r>
              <a:rPr lang="pt-BR" sz="2400" b="1" dirty="0">
                <a:effectLst/>
                <a:latin typeface="Arial" panose="020B0604020202020204" pitchFamily="34" charset="0"/>
                <a:ea typeface="Trebuchet MS" panose="020B0603020202020204" pitchFamily="34" charset="0"/>
              </a:rPr>
              <a:t> a alma, e atrevia-se dificilmente a orar. Mas achava-se tão completamente só que sentiu necessidade da proteção de Deus, como nunca antes a sentira. Com pranto e profunda humilhação </a:t>
            </a:r>
            <a:r>
              <a:rPr lang="pt-BR" sz="2400" b="1" dirty="0">
                <a:solidFill>
                  <a:srgbClr val="FF0000"/>
                </a:solidFill>
                <a:effectLst/>
                <a:latin typeface="Arial" panose="020B0604020202020204" pitchFamily="34" charset="0"/>
                <a:ea typeface="Trebuchet MS" panose="020B0603020202020204" pitchFamily="34" charset="0"/>
              </a:rPr>
              <a:t>confessou </a:t>
            </a:r>
            <a:r>
              <a:rPr lang="pt-BR" sz="2400" b="1" dirty="0">
                <a:effectLst/>
                <a:latin typeface="Arial" panose="020B0604020202020204" pitchFamily="34" charset="0"/>
                <a:ea typeface="Trebuchet MS" panose="020B0603020202020204" pitchFamily="34" charset="0"/>
              </a:rPr>
              <a:t>seu pecado, e rogou uma prova de que ele não estava inteiramente abandonado. O coração sobrecarregado não encontrou ainda alívio. Havia perdido toda a confiança em si, e receava que o Deus de seus pais o houvesse rejeitado.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A55970C7-0D64-5432-AF13-A66F51D3BB77}"/>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93274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Pessoa posando para foto em local escuro&#10;&#10;Descrição gerada automaticamente com confiança média">
            <a:extLst>
              <a:ext uri="{FF2B5EF4-FFF2-40B4-BE49-F238E27FC236}">
                <a16:creationId xmlns:a16="http://schemas.microsoft.com/office/drawing/2014/main" id="{98F09182-7E4F-FC65-75E5-5FB76213B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0" y="556980"/>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Mostrou Sua Misericórdia por Jacó?</a:t>
            </a:r>
          </a:p>
        </p:txBody>
      </p:sp>
    </p:spTree>
    <p:extLst>
      <p:ext uri="{BB962C8B-B14F-4D97-AF65-F5344CB8AC3E}">
        <p14:creationId xmlns:p14="http://schemas.microsoft.com/office/powerpoint/2010/main" val="3669010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28586"/>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Deus não abandonou Jacó. O Senhor, com compaixão, revelou precisamente o que Jacó necessitava —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Salvador.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Ele tinha pecado; seu coração, porém, se enchera de gratidão, ao ver ele revelado um caminho pelo qual podia ser restabelecido ao favor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Cansado da jornada, o viajante deitou-se no chão, tendo uma pedra como travesseiro. Dormindo, viu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escada,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brilhante e resplendente, cuja base repousava na terra, enquanto o cimo alcançava o Céu.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promessa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tinha sido feita a Abraão e Isaque, e agora foi renovada a Jacó. Então, em atenção especial à sua solidão e angústia, naquele momento, foram proferidas palavras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conforto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animação. Gênesis 28:13-15.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2D3A8EC4-04F4-B24E-D056-1F0F5A89B387}"/>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4" name="Imagem 3" descr="Uma imagem contendo pequeno, mesa, escuro, de madeira&#10;&#10;Descrição gerada automaticamente">
            <a:extLst>
              <a:ext uri="{FF2B5EF4-FFF2-40B4-BE49-F238E27FC236}">
                <a16:creationId xmlns:a16="http://schemas.microsoft.com/office/drawing/2014/main" id="{FBD66D0A-F7F3-8AF3-6F2A-BFB599CBA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05A67677-772A-1396-E2C4-5018CB2B0573}"/>
              </a:ext>
            </a:extLst>
          </p:cNvPr>
          <p:cNvSpPr/>
          <p:nvPr/>
        </p:nvSpPr>
        <p:spPr>
          <a:xfrm>
            <a:off x="385762" y="2767280"/>
            <a:ext cx="6500813"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Deu o Sonho da Escada Para Jacó?</a:t>
            </a:r>
          </a:p>
        </p:txBody>
      </p:sp>
    </p:spTree>
    <p:extLst>
      <p:ext uri="{BB962C8B-B14F-4D97-AF65-F5344CB8AC3E}">
        <p14:creationId xmlns:p14="http://schemas.microsoft.com/office/powerpoint/2010/main" val="1313003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43E1B8-606F-DD29-B4C5-2074AF8556D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DB9A13-3FBD-C643-D331-01D09020B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EC8772D-D06F-7FC4-AA63-C013B8DFC68A}"/>
              </a:ext>
            </a:extLst>
          </p:cNvPr>
          <p:cNvSpPr>
            <a:spLocks noGrp="1"/>
          </p:cNvSpPr>
          <p:nvPr>
            <p:ph idx="1"/>
          </p:nvPr>
        </p:nvSpPr>
        <p:spPr>
          <a:xfrm>
            <a:off x="139309" y="800105"/>
            <a:ext cx="8690365" cy="60293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Senhor conhecia as más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cercariam Jacó, e os perigos a que estaria exposto. Misericordiosamente patenteou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futuro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ante o fugitivo arrependido, para que ele pudesse compreender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propósito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divino com relação a si, e estar preparado para resistir às tentações que certamente lhe viriam quando só entre homens idólatras e ardilosos.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Sempre estaria diante dele a elevada </a:t>
            </a:r>
            <a:r>
              <a:rPr lang="pt-BR" sz="2400" b="1" dirty="0">
                <a:solidFill>
                  <a:srgbClr val="FF0000"/>
                </a:solidFill>
                <a:effectLst/>
                <a:latin typeface="Arial" panose="020B0604020202020204" pitchFamily="34" charset="0"/>
                <a:ea typeface="Trebuchet MS" panose="020B0603020202020204" pitchFamily="34" charset="0"/>
              </a:rPr>
              <a:t>norma </a:t>
            </a:r>
            <a:r>
              <a:rPr lang="pt-BR" sz="2400" b="1" dirty="0">
                <a:effectLst/>
                <a:latin typeface="Arial" panose="020B0604020202020204" pitchFamily="34" charset="0"/>
                <a:ea typeface="Trebuchet MS" panose="020B0603020202020204" pitchFamily="34" charset="0"/>
              </a:rPr>
              <a:t>que devia visar; e o conhecimento de que por meio dele o propósito de Deus estava a atingir sua realização, prontificá-lo-ia constantemente à fidelidade.</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Tela de computador com texto preto sobre fundo branco&#10;&#10;Descrição gerada automaticamente com confiança média">
            <a:extLst>
              <a:ext uri="{FF2B5EF4-FFF2-40B4-BE49-F238E27FC236}">
                <a16:creationId xmlns:a16="http://schemas.microsoft.com/office/drawing/2014/main" id="{142D939E-E8AC-8379-B87C-96615F534711}"/>
              </a:ext>
            </a:extLst>
          </p:cNvPr>
          <p:cNvPicPr>
            <a:picLocks noChangeAspect="1"/>
          </p:cNvPicPr>
          <p:nvPr/>
        </p:nvPicPr>
        <p:blipFill>
          <a:blip r:embed="rId3">
            <a:extLst>
              <a:ext uri="{28A0092B-C50C-407E-A947-70E740481C1C}">
                <a14:useLocalDpi xmlns:a14="http://schemas.microsoft.com/office/drawing/2010/main" val="0"/>
              </a:ext>
            </a:extLst>
          </a:blip>
          <a:srcRect l="71836" r="4257"/>
          <a:stretch/>
        </p:blipFill>
        <p:spPr>
          <a:xfrm>
            <a:off x="9258310" y="10"/>
            <a:ext cx="291465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25531"/>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335</TotalTime>
  <Words>3830</Words>
  <Application>Microsoft Office PowerPoint</Application>
  <PresentationFormat>Widescreen</PresentationFormat>
  <Paragraphs>99</Paragraphs>
  <Slides>24</Slides>
  <Notes>24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24</vt:i4>
      </vt:variant>
    </vt:vector>
  </HeadingPairs>
  <TitlesOfParts>
    <vt:vector size="31"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Pr. Marcelo Augusto de Carvalho</dc:creator>
  <cp:lastModifiedBy>Pr. Marcelo Augusto de Carvalho</cp:lastModifiedBy>
  <cp:revision>8</cp:revision>
  <dcterms:created xsi:type="dcterms:W3CDTF">2024-11-23T19:33:20Z</dcterms:created>
  <dcterms:modified xsi:type="dcterms:W3CDTF">2024-12-10T13:54:08Z</dcterms:modified>
</cp:coreProperties>
</file>