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300" r:id="rId4"/>
    <p:sldId id="356" r:id="rId5"/>
    <p:sldId id="350" r:id="rId6"/>
    <p:sldId id="338" r:id="rId7"/>
    <p:sldId id="322" r:id="rId8"/>
    <p:sldId id="339" r:id="rId9"/>
    <p:sldId id="323" r:id="rId10"/>
    <p:sldId id="351" r:id="rId11"/>
    <p:sldId id="340" r:id="rId12"/>
    <p:sldId id="321" r:id="rId13"/>
    <p:sldId id="341" r:id="rId14"/>
    <p:sldId id="324" r:id="rId15"/>
    <p:sldId id="342" r:id="rId16"/>
    <p:sldId id="325" r:id="rId17"/>
    <p:sldId id="352" r:id="rId18"/>
    <p:sldId id="353" r:id="rId19"/>
    <p:sldId id="354" r:id="rId20"/>
    <p:sldId id="343" r:id="rId21"/>
    <p:sldId id="326" r:id="rId22"/>
    <p:sldId id="344" r:id="rId23"/>
    <p:sldId id="327" r:id="rId24"/>
    <p:sldId id="345" r:id="rId25"/>
    <p:sldId id="328" r:id="rId26"/>
    <p:sldId id="346" r:id="rId27"/>
    <p:sldId id="329" r:id="rId28"/>
    <p:sldId id="347" r:id="rId29"/>
    <p:sldId id="332" r:id="rId30"/>
    <p:sldId id="355" r:id="rId31"/>
    <p:sldId id="348" r:id="rId32"/>
    <p:sldId id="333" r:id="rId33"/>
    <p:sldId id="349" r:id="rId3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B0BC8-A600-43B9-8104-1B455D84EA55}" v="63" dt="2024-12-10T21:09:09.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5" d="100"/>
          <a:sy n="45" d="100"/>
        </p:scale>
        <p:origin x="732"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D02B0BC8-A600-43B9-8104-1B455D84EA55}"/>
    <pc:docChg chg="undo redo custSel addSld delSld modSld">
      <pc:chgData name="Pr. Marcelo Augusto de Carvalho" userId="003edaac93cd75e4" providerId="LiveId" clId="{D02B0BC8-A600-43B9-8104-1B455D84EA55}" dt="2024-12-10T21:15:34.410" v="1516" actId="20577"/>
      <pc:docMkLst>
        <pc:docMk/>
      </pc:docMkLst>
      <pc:sldChg chg="addSp modSp mod modNotesTx">
        <pc:chgData name="Pr. Marcelo Augusto de Carvalho" userId="003edaac93cd75e4" providerId="LiveId" clId="{D02B0BC8-A600-43B9-8104-1B455D84EA55}" dt="2024-12-10T21:01:23.711" v="1243" actId="171"/>
        <pc:sldMkLst>
          <pc:docMk/>
          <pc:sldMk cId="2391147461" sldId="256"/>
        </pc:sldMkLst>
        <pc:spChg chg="mod">
          <ac:chgData name="Pr. Marcelo Augusto de Carvalho" userId="003edaac93cd75e4" providerId="LiveId" clId="{D02B0BC8-A600-43B9-8104-1B455D84EA55}" dt="2024-12-10T18:45:04.921" v="15" actId="20577"/>
          <ac:spMkLst>
            <pc:docMk/>
            <pc:sldMk cId="2391147461" sldId="256"/>
            <ac:spMk id="4" creationId="{281DBA33-D16E-6458-79C5-9E884890072A}"/>
          </ac:spMkLst>
        </pc:spChg>
        <pc:picChg chg="add mod ord">
          <ac:chgData name="Pr. Marcelo Augusto de Carvalho" userId="003edaac93cd75e4" providerId="LiveId" clId="{D02B0BC8-A600-43B9-8104-1B455D84EA55}" dt="2024-12-10T21:01:23.711" v="1243" actId="171"/>
          <ac:picMkLst>
            <pc:docMk/>
            <pc:sldMk cId="2391147461" sldId="256"/>
            <ac:picMk id="3" creationId="{0432DD1A-754A-37BC-AA10-D1286008E98C}"/>
          </ac:picMkLst>
        </pc:picChg>
      </pc:sldChg>
      <pc:sldChg chg="addSp delSp modSp del mod modNotesTx">
        <pc:chgData name="Pr. Marcelo Augusto de Carvalho" userId="003edaac93cd75e4" providerId="LiveId" clId="{D02B0BC8-A600-43B9-8104-1B455D84EA55}" dt="2024-12-10T21:07:51.302" v="1364" actId="47"/>
        <pc:sldMkLst>
          <pc:docMk/>
          <pc:sldMk cId="3097251901" sldId="257"/>
        </pc:sldMkLst>
        <pc:spChg chg="mod">
          <ac:chgData name="Pr. Marcelo Augusto de Carvalho" userId="003edaac93cd75e4" providerId="LiveId" clId="{D02B0BC8-A600-43B9-8104-1B455D84EA55}" dt="2024-12-10T21:04:47.127" v="1303" actId="26606"/>
          <ac:spMkLst>
            <pc:docMk/>
            <pc:sldMk cId="3097251901" sldId="257"/>
            <ac:spMk id="3" creationId="{C3F39A52-9BFF-21C8-E67F-F27B6F020CBE}"/>
          </ac:spMkLst>
        </pc:spChg>
        <pc:spChg chg="del">
          <ac:chgData name="Pr. Marcelo Augusto de Carvalho" userId="003edaac93cd75e4" providerId="LiveId" clId="{D02B0BC8-A600-43B9-8104-1B455D84EA55}" dt="2024-12-10T21:04:47.127" v="1303" actId="26606"/>
          <ac:spMkLst>
            <pc:docMk/>
            <pc:sldMk cId="3097251901" sldId="257"/>
            <ac:spMk id="11" creationId="{D009D6D5-DAC2-4A8B-A17A-E206B9012D09}"/>
          </ac:spMkLst>
        </pc:spChg>
        <pc:spChg chg="add">
          <ac:chgData name="Pr. Marcelo Augusto de Carvalho" userId="003edaac93cd75e4" providerId="LiveId" clId="{D02B0BC8-A600-43B9-8104-1B455D84EA55}" dt="2024-12-10T21:04:47.127" v="1303" actId="26606"/>
          <ac:spMkLst>
            <pc:docMk/>
            <pc:sldMk cId="3097251901" sldId="257"/>
            <ac:spMk id="16" creationId="{D009D6D5-DAC2-4A8B-A17A-E206B9012D09}"/>
          </ac:spMkLst>
        </pc:spChg>
        <pc:picChg chg="del">
          <ac:chgData name="Pr. Marcelo Augusto de Carvalho" userId="003edaac93cd75e4" providerId="LiveId" clId="{D02B0BC8-A600-43B9-8104-1B455D84EA55}" dt="2024-12-10T21:04:43.457" v="1299" actId="478"/>
          <ac:picMkLst>
            <pc:docMk/>
            <pc:sldMk cId="3097251901" sldId="257"/>
            <ac:picMk id="2" creationId="{77DC4F79-410F-1CCB-2CBF-3914A14F1066}"/>
          </ac:picMkLst>
        </pc:picChg>
        <pc:picChg chg="add mod modCrop">
          <ac:chgData name="Pr. Marcelo Augusto de Carvalho" userId="003edaac93cd75e4" providerId="LiveId" clId="{D02B0BC8-A600-43B9-8104-1B455D84EA55}" dt="2024-12-10T21:05:43.197" v="1328" actId="732"/>
          <ac:picMkLst>
            <pc:docMk/>
            <pc:sldMk cId="3097251901" sldId="257"/>
            <ac:picMk id="5" creationId="{BC474CC3-6582-617A-DE1A-A0272B829D57}"/>
          </ac:picMkLst>
        </pc:picChg>
      </pc:sldChg>
      <pc:sldChg chg="modSp mod">
        <pc:chgData name="Pr. Marcelo Augusto de Carvalho" userId="003edaac93cd75e4" providerId="LiveId" clId="{D02B0BC8-A600-43B9-8104-1B455D84EA55}" dt="2024-12-10T18:45:57.449" v="29" actId="20577"/>
        <pc:sldMkLst>
          <pc:docMk/>
          <pc:sldMk cId="3284625694" sldId="258"/>
        </pc:sldMkLst>
        <pc:spChg chg="mod">
          <ac:chgData name="Pr. Marcelo Augusto de Carvalho" userId="003edaac93cd75e4" providerId="LiveId" clId="{D02B0BC8-A600-43B9-8104-1B455D84EA55}" dt="2024-12-10T18:45:57.449" v="29" actId="20577"/>
          <ac:spMkLst>
            <pc:docMk/>
            <pc:sldMk cId="3284625694" sldId="258"/>
            <ac:spMk id="5" creationId="{6A751132-2C4E-80A0-99E1-CC643B27E252}"/>
          </ac:spMkLst>
        </pc:spChg>
      </pc:sldChg>
      <pc:sldChg chg="del">
        <pc:chgData name="Pr. Marcelo Augusto de Carvalho" userId="003edaac93cd75e4" providerId="LiveId" clId="{D02B0BC8-A600-43B9-8104-1B455D84EA55}" dt="2024-12-10T19:36:42.474" v="41" actId="47"/>
        <pc:sldMkLst>
          <pc:docMk/>
          <pc:sldMk cId="1313003849" sldId="259"/>
        </pc:sldMkLst>
      </pc:sldChg>
      <pc:sldChg chg="modSp del mod">
        <pc:chgData name="Pr. Marcelo Augusto de Carvalho" userId="003edaac93cd75e4" providerId="LiveId" clId="{D02B0BC8-A600-43B9-8104-1B455D84EA55}" dt="2024-12-10T19:44:33.539" v="124" actId="47"/>
        <pc:sldMkLst>
          <pc:docMk/>
          <pc:sldMk cId="3518966941" sldId="299"/>
        </pc:sldMkLst>
        <pc:spChg chg="mod">
          <ac:chgData name="Pr. Marcelo Augusto de Carvalho" userId="003edaac93cd75e4" providerId="LiveId" clId="{D02B0BC8-A600-43B9-8104-1B455D84EA55}" dt="2024-12-10T19:37:15.982" v="62" actId="1036"/>
          <ac:spMkLst>
            <pc:docMk/>
            <pc:sldMk cId="3518966941" sldId="299"/>
            <ac:spMk id="2" creationId="{599372B3-10B1-E9B9-E079-3665381A988C}"/>
          </ac:spMkLst>
        </pc:spChg>
      </pc:sldChg>
      <pc:sldChg chg="addSp modSp mod">
        <pc:chgData name="Pr. Marcelo Augusto de Carvalho" userId="003edaac93cd75e4" providerId="LiveId" clId="{D02B0BC8-A600-43B9-8104-1B455D84EA55}" dt="2024-12-10T21:09:50.791" v="1398" actId="1076"/>
        <pc:sldMkLst>
          <pc:docMk/>
          <pc:sldMk cId="3579515904" sldId="300"/>
        </pc:sldMkLst>
        <pc:spChg chg="mod">
          <ac:chgData name="Pr. Marcelo Augusto de Carvalho" userId="003edaac93cd75e4" providerId="LiveId" clId="{D02B0BC8-A600-43B9-8104-1B455D84EA55}" dt="2024-12-10T21:09:50.791" v="1398" actId="1076"/>
          <ac:spMkLst>
            <pc:docMk/>
            <pc:sldMk cId="3579515904" sldId="300"/>
            <ac:spMk id="5" creationId="{80A9F6E0-A5D3-838C-5712-6982C41E4A8A}"/>
          </ac:spMkLst>
        </pc:spChg>
        <pc:picChg chg="add mod ord">
          <ac:chgData name="Pr. Marcelo Augusto de Carvalho" userId="003edaac93cd75e4" providerId="LiveId" clId="{D02B0BC8-A600-43B9-8104-1B455D84EA55}" dt="2024-12-10T21:01:35.467" v="1247" actId="171"/>
          <ac:picMkLst>
            <pc:docMk/>
            <pc:sldMk cId="3579515904" sldId="300"/>
            <ac:picMk id="3" creationId="{8A924BE3-697D-23BB-6144-B5BDDE54D7D8}"/>
          </ac:picMkLst>
        </pc:picChg>
      </pc:sldChg>
      <pc:sldChg chg="del">
        <pc:chgData name="Pr. Marcelo Augusto de Carvalho" userId="003edaac93cd75e4" providerId="LiveId" clId="{D02B0BC8-A600-43B9-8104-1B455D84EA55}" dt="2024-12-10T19:36:40.354" v="40" actId="47"/>
        <pc:sldMkLst>
          <pc:docMk/>
          <pc:sldMk cId="3669010739" sldId="301"/>
        </pc:sldMkLst>
      </pc:sldChg>
      <pc:sldChg chg="del">
        <pc:chgData name="Pr. Marcelo Augusto de Carvalho" userId="003edaac93cd75e4" providerId="LiveId" clId="{D02B0BC8-A600-43B9-8104-1B455D84EA55}" dt="2024-12-10T19:36:44.088" v="42" actId="47"/>
        <pc:sldMkLst>
          <pc:docMk/>
          <pc:sldMk cId="150383901" sldId="302"/>
        </pc:sldMkLst>
      </pc:sldChg>
      <pc:sldChg chg="del">
        <pc:chgData name="Pr. Marcelo Augusto de Carvalho" userId="003edaac93cd75e4" providerId="LiveId" clId="{D02B0BC8-A600-43B9-8104-1B455D84EA55}" dt="2024-12-10T19:36:45.704" v="43" actId="47"/>
        <pc:sldMkLst>
          <pc:docMk/>
          <pc:sldMk cId="1890525026" sldId="303"/>
        </pc:sldMkLst>
      </pc:sldChg>
      <pc:sldChg chg="del">
        <pc:chgData name="Pr. Marcelo Augusto de Carvalho" userId="003edaac93cd75e4" providerId="LiveId" clId="{D02B0BC8-A600-43B9-8104-1B455D84EA55}" dt="2024-12-10T19:36:47.284" v="44" actId="47"/>
        <pc:sldMkLst>
          <pc:docMk/>
          <pc:sldMk cId="1276572440" sldId="304"/>
        </pc:sldMkLst>
      </pc:sldChg>
      <pc:sldChg chg="del">
        <pc:chgData name="Pr. Marcelo Augusto de Carvalho" userId="003edaac93cd75e4" providerId="LiveId" clId="{D02B0BC8-A600-43B9-8104-1B455D84EA55}" dt="2024-12-10T19:36:49.014" v="45" actId="47"/>
        <pc:sldMkLst>
          <pc:docMk/>
          <pc:sldMk cId="3262789316" sldId="305"/>
        </pc:sldMkLst>
      </pc:sldChg>
      <pc:sldChg chg="del">
        <pc:chgData name="Pr. Marcelo Augusto de Carvalho" userId="003edaac93cd75e4" providerId="LiveId" clId="{D02B0BC8-A600-43B9-8104-1B455D84EA55}" dt="2024-12-10T19:36:51.964" v="46" actId="47"/>
        <pc:sldMkLst>
          <pc:docMk/>
          <pc:sldMk cId="856942278" sldId="306"/>
        </pc:sldMkLst>
      </pc:sldChg>
      <pc:sldChg chg="del">
        <pc:chgData name="Pr. Marcelo Augusto de Carvalho" userId="003edaac93cd75e4" providerId="LiveId" clId="{D02B0BC8-A600-43B9-8104-1B455D84EA55}" dt="2024-12-10T19:36:56.646" v="48" actId="47"/>
        <pc:sldMkLst>
          <pc:docMk/>
          <pc:sldMk cId="516013852" sldId="319"/>
        </pc:sldMkLst>
      </pc:sldChg>
      <pc:sldChg chg="del">
        <pc:chgData name="Pr. Marcelo Augusto de Carvalho" userId="003edaac93cd75e4" providerId="LiveId" clId="{D02B0BC8-A600-43B9-8104-1B455D84EA55}" dt="2024-12-10T19:36:53.544" v="47" actId="47"/>
        <pc:sldMkLst>
          <pc:docMk/>
          <pc:sldMk cId="10581937" sldId="320"/>
        </pc:sldMkLst>
      </pc:sldChg>
      <pc:sldChg chg="addSp delSp modSp mod modNotesTx">
        <pc:chgData name="Pr. Marcelo Augusto de Carvalho" userId="003edaac93cd75e4" providerId="LiveId" clId="{D02B0BC8-A600-43B9-8104-1B455D84EA55}" dt="2024-12-10T21:07:24.963" v="1361" actId="1038"/>
        <pc:sldMkLst>
          <pc:docMk/>
          <pc:sldMk cId="2671598681" sldId="321"/>
        </pc:sldMkLst>
        <pc:spChg chg="mod">
          <ac:chgData name="Pr. Marcelo Augusto de Carvalho" userId="003edaac93cd75e4" providerId="LiveId" clId="{D02B0BC8-A600-43B9-8104-1B455D84EA55}" dt="2024-12-10T20:08:49.937" v="834" actId="1035"/>
          <ac:spMkLst>
            <pc:docMk/>
            <pc:sldMk cId="2671598681" sldId="321"/>
            <ac:spMk id="3" creationId="{D5A876F3-E8FC-C3CB-9F42-D97E9ECF52A7}"/>
          </ac:spMkLst>
        </pc:spChg>
        <pc:picChg chg="del">
          <ac:chgData name="Pr. Marcelo Augusto de Carvalho" userId="003edaac93cd75e4" providerId="LiveId" clId="{D02B0BC8-A600-43B9-8104-1B455D84EA55}" dt="2024-12-10T21:06:33.073" v="1333" actId="478"/>
          <ac:picMkLst>
            <pc:docMk/>
            <pc:sldMk cId="2671598681" sldId="321"/>
            <ac:picMk id="2" creationId="{7A9FAE52-A8E3-64C4-B9C1-AF87626CF651}"/>
          </ac:picMkLst>
        </pc:picChg>
        <pc:picChg chg="add mod">
          <ac:chgData name="Pr. Marcelo Augusto de Carvalho" userId="003edaac93cd75e4" providerId="LiveId" clId="{D02B0BC8-A600-43B9-8104-1B455D84EA55}" dt="2024-12-10T21:07:24.963" v="1361" actId="1038"/>
          <ac:picMkLst>
            <pc:docMk/>
            <pc:sldMk cId="2671598681" sldId="321"/>
            <ac:picMk id="4" creationId="{0AE53E76-F656-CBE7-EDDC-627237BF2980}"/>
          </ac:picMkLst>
        </pc:picChg>
      </pc:sldChg>
      <pc:sldChg chg="addSp delSp modSp mod modNotesTx">
        <pc:chgData name="Pr. Marcelo Augusto de Carvalho" userId="003edaac93cd75e4" providerId="LiveId" clId="{D02B0BC8-A600-43B9-8104-1B455D84EA55}" dt="2024-12-10T21:08:00.057" v="1368"/>
        <pc:sldMkLst>
          <pc:docMk/>
          <pc:sldMk cId="2956918268" sldId="322"/>
        </pc:sldMkLst>
        <pc:spChg chg="mod">
          <ac:chgData name="Pr. Marcelo Augusto de Carvalho" userId="003edaac93cd75e4" providerId="LiveId" clId="{D02B0BC8-A600-43B9-8104-1B455D84EA55}" dt="2024-12-10T20:05:56.620" v="634" actId="1036"/>
          <ac:spMkLst>
            <pc:docMk/>
            <pc:sldMk cId="2956918268" sldId="322"/>
            <ac:spMk id="3" creationId="{96867E34-4A4A-6A7A-B4DE-78F89A14A537}"/>
          </ac:spMkLst>
        </pc:spChg>
        <pc:picChg chg="del">
          <ac:chgData name="Pr. Marcelo Augusto de Carvalho" userId="003edaac93cd75e4" providerId="LiveId" clId="{D02B0BC8-A600-43B9-8104-1B455D84EA55}" dt="2024-12-10T21:07:59.075" v="1367" actId="478"/>
          <ac:picMkLst>
            <pc:docMk/>
            <pc:sldMk cId="2956918268" sldId="322"/>
            <ac:picMk id="2" creationId="{A21548D9-E66B-CAF5-0AF7-ECD8A7DB9D4F}"/>
          </ac:picMkLst>
        </pc:picChg>
        <pc:picChg chg="add mod">
          <ac:chgData name="Pr. Marcelo Augusto de Carvalho" userId="003edaac93cd75e4" providerId="LiveId" clId="{D02B0BC8-A600-43B9-8104-1B455D84EA55}" dt="2024-12-10T21:08:00.057" v="1368"/>
          <ac:picMkLst>
            <pc:docMk/>
            <pc:sldMk cId="2956918268" sldId="322"/>
            <ac:picMk id="4" creationId="{2E3F2E69-B181-7E25-D400-764AD59F24D1}"/>
          </ac:picMkLst>
        </pc:picChg>
      </pc:sldChg>
      <pc:sldChg chg="addSp delSp modSp mod modNotesTx">
        <pc:chgData name="Pr. Marcelo Augusto de Carvalho" userId="003edaac93cd75e4" providerId="LiveId" clId="{D02B0BC8-A600-43B9-8104-1B455D84EA55}" dt="2024-12-10T21:08:05.922" v="1370"/>
        <pc:sldMkLst>
          <pc:docMk/>
          <pc:sldMk cId="13325531" sldId="323"/>
        </pc:sldMkLst>
        <pc:spChg chg="mod">
          <ac:chgData name="Pr. Marcelo Augusto de Carvalho" userId="003edaac93cd75e4" providerId="LiveId" clId="{D02B0BC8-A600-43B9-8104-1B455D84EA55}" dt="2024-12-10T20:06:07.660" v="669" actId="1036"/>
          <ac:spMkLst>
            <pc:docMk/>
            <pc:sldMk cId="13325531" sldId="323"/>
            <ac:spMk id="3" creationId="{1EC8772D-D06F-7FC4-AA63-C013B8DFC68A}"/>
          </ac:spMkLst>
        </pc:spChg>
        <pc:picChg chg="del">
          <ac:chgData name="Pr. Marcelo Augusto de Carvalho" userId="003edaac93cd75e4" providerId="LiveId" clId="{D02B0BC8-A600-43B9-8104-1B455D84EA55}" dt="2024-12-10T21:08:04.977" v="1369" actId="478"/>
          <ac:picMkLst>
            <pc:docMk/>
            <pc:sldMk cId="13325531" sldId="323"/>
            <ac:picMk id="2" creationId="{89E58AC3-0D96-355F-D8F5-C9CCA9B3435D}"/>
          </ac:picMkLst>
        </pc:picChg>
        <pc:picChg chg="add mod">
          <ac:chgData name="Pr. Marcelo Augusto de Carvalho" userId="003edaac93cd75e4" providerId="LiveId" clId="{D02B0BC8-A600-43B9-8104-1B455D84EA55}" dt="2024-12-10T21:08:05.922" v="1370"/>
          <ac:picMkLst>
            <pc:docMk/>
            <pc:sldMk cId="13325531" sldId="323"/>
            <ac:picMk id="4" creationId="{B37DFFEF-5C72-ABBE-19FB-DF6C18888E36}"/>
          </ac:picMkLst>
        </pc:picChg>
      </pc:sldChg>
      <pc:sldChg chg="addSp delSp modSp mod modNotesTx">
        <pc:chgData name="Pr. Marcelo Augusto de Carvalho" userId="003edaac93cd75e4" providerId="LiveId" clId="{D02B0BC8-A600-43B9-8104-1B455D84EA55}" dt="2024-12-10T21:08:17.339" v="1374"/>
        <pc:sldMkLst>
          <pc:docMk/>
          <pc:sldMk cId="2756440913" sldId="324"/>
        </pc:sldMkLst>
        <pc:spChg chg="mod">
          <ac:chgData name="Pr. Marcelo Augusto de Carvalho" userId="003edaac93cd75e4" providerId="LiveId" clId="{D02B0BC8-A600-43B9-8104-1B455D84EA55}" dt="2024-12-10T20:09:02.037" v="851" actId="1036"/>
          <ac:spMkLst>
            <pc:docMk/>
            <pc:sldMk cId="2756440913" sldId="324"/>
            <ac:spMk id="3" creationId="{17F2B5E8-B179-222B-EAD3-6E9E4C680CDA}"/>
          </ac:spMkLst>
        </pc:spChg>
        <pc:picChg chg="del">
          <ac:chgData name="Pr. Marcelo Augusto de Carvalho" userId="003edaac93cd75e4" providerId="LiveId" clId="{D02B0BC8-A600-43B9-8104-1B455D84EA55}" dt="2024-12-10T21:08:16.387" v="1373" actId="478"/>
          <ac:picMkLst>
            <pc:docMk/>
            <pc:sldMk cId="2756440913" sldId="324"/>
            <ac:picMk id="2" creationId="{FD84814C-E09E-0770-9461-648B4F5411E2}"/>
          </ac:picMkLst>
        </pc:picChg>
        <pc:picChg chg="add mod">
          <ac:chgData name="Pr. Marcelo Augusto de Carvalho" userId="003edaac93cd75e4" providerId="LiveId" clId="{D02B0BC8-A600-43B9-8104-1B455D84EA55}" dt="2024-12-10T21:08:17.339" v="1374"/>
          <ac:picMkLst>
            <pc:docMk/>
            <pc:sldMk cId="2756440913" sldId="324"/>
            <ac:picMk id="4" creationId="{05AD72EE-017E-EDD4-3CEE-4C47BC583563}"/>
          </ac:picMkLst>
        </pc:picChg>
      </pc:sldChg>
      <pc:sldChg chg="addSp delSp modSp mod modNotesTx">
        <pc:chgData name="Pr. Marcelo Augusto de Carvalho" userId="003edaac93cd75e4" providerId="LiveId" clId="{D02B0BC8-A600-43B9-8104-1B455D84EA55}" dt="2024-12-10T21:08:21.760" v="1376"/>
        <pc:sldMkLst>
          <pc:docMk/>
          <pc:sldMk cId="2568211909" sldId="325"/>
        </pc:sldMkLst>
        <pc:spChg chg="mod">
          <ac:chgData name="Pr. Marcelo Augusto de Carvalho" userId="003edaac93cd75e4" providerId="LiveId" clId="{D02B0BC8-A600-43B9-8104-1B455D84EA55}" dt="2024-12-10T20:41:40.727" v="1239" actId="1036"/>
          <ac:spMkLst>
            <pc:docMk/>
            <pc:sldMk cId="2568211909" sldId="325"/>
            <ac:spMk id="3" creationId="{7847B36D-F960-2423-275E-AEEE241E13BD}"/>
          </ac:spMkLst>
        </pc:spChg>
        <pc:picChg chg="del">
          <ac:chgData name="Pr. Marcelo Augusto de Carvalho" userId="003edaac93cd75e4" providerId="LiveId" clId="{D02B0BC8-A600-43B9-8104-1B455D84EA55}" dt="2024-12-10T21:08:20.787" v="1375" actId="478"/>
          <ac:picMkLst>
            <pc:docMk/>
            <pc:sldMk cId="2568211909" sldId="325"/>
            <ac:picMk id="2" creationId="{588946AB-0D13-D41B-1985-DADEE84B3A78}"/>
          </ac:picMkLst>
        </pc:picChg>
        <pc:picChg chg="add mod">
          <ac:chgData name="Pr. Marcelo Augusto de Carvalho" userId="003edaac93cd75e4" providerId="LiveId" clId="{D02B0BC8-A600-43B9-8104-1B455D84EA55}" dt="2024-12-10T21:08:21.760" v="1376"/>
          <ac:picMkLst>
            <pc:docMk/>
            <pc:sldMk cId="2568211909" sldId="325"/>
            <ac:picMk id="4" creationId="{CC662D9A-080E-5DEB-A016-47A314B08820}"/>
          </ac:picMkLst>
        </pc:picChg>
      </pc:sldChg>
      <pc:sldChg chg="addSp delSp modSp mod modNotesTx">
        <pc:chgData name="Pr. Marcelo Augusto de Carvalho" userId="003edaac93cd75e4" providerId="LiveId" clId="{D02B0BC8-A600-43B9-8104-1B455D84EA55}" dt="2024-12-10T21:08:39.777" v="1384"/>
        <pc:sldMkLst>
          <pc:docMk/>
          <pc:sldMk cId="3912241508" sldId="326"/>
        </pc:sldMkLst>
        <pc:spChg chg="mod">
          <ac:chgData name="Pr. Marcelo Augusto de Carvalho" userId="003edaac93cd75e4" providerId="LiveId" clId="{D02B0BC8-A600-43B9-8104-1B455D84EA55}" dt="2024-12-10T20:12:25.206" v="1060" actId="1036"/>
          <ac:spMkLst>
            <pc:docMk/>
            <pc:sldMk cId="3912241508" sldId="326"/>
            <ac:spMk id="3" creationId="{85B85967-2C71-DA35-2F87-860817BD71EB}"/>
          </ac:spMkLst>
        </pc:spChg>
        <pc:picChg chg="del">
          <ac:chgData name="Pr. Marcelo Augusto de Carvalho" userId="003edaac93cd75e4" providerId="LiveId" clId="{D02B0BC8-A600-43B9-8104-1B455D84EA55}" dt="2024-12-10T21:08:38.857" v="1383" actId="478"/>
          <ac:picMkLst>
            <pc:docMk/>
            <pc:sldMk cId="3912241508" sldId="326"/>
            <ac:picMk id="2" creationId="{9A3BD21A-4E94-3D8A-B18D-679FA453CF5E}"/>
          </ac:picMkLst>
        </pc:picChg>
        <pc:picChg chg="add mod">
          <ac:chgData name="Pr. Marcelo Augusto de Carvalho" userId="003edaac93cd75e4" providerId="LiveId" clId="{D02B0BC8-A600-43B9-8104-1B455D84EA55}" dt="2024-12-10T21:08:39.777" v="1384"/>
          <ac:picMkLst>
            <pc:docMk/>
            <pc:sldMk cId="3912241508" sldId="326"/>
            <ac:picMk id="4" creationId="{5A23D24C-1C51-A4F2-B3A9-046145D4EA7D}"/>
          </ac:picMkLst>
        </pc:picChg>
      </pc:sldChg>
      <pc:sldChg chg="addSp delSp modSp mod modNotesTx">
        <pc:chgData name="Pr. Marcelo Augusto de Carvalho" userId="003edaac93cd75e4" providerId="LiveId" clId="{D02B0BC8-A600-43B9-8104-1B455D84EA55}" dt="2024-12-10T21:08:44.099" v="1386"/>
        <pc:sldMkLst>
          <pc:docMk/>
          <pc:sldMk cId="139635849" sldId="327"/>
        </pc:sldMkLst>
        <pc:spChg chg="mod">
          <ac:chgData name="Pr. Marcelo Augusto de Carvalho" userId="003edaac93cd75e4" providerId="LiveId" clId="{D02B0BC8-A600-43B9-8104-1B455D84EA55}" dt="2024-12-10T20:13:26.117" v="1155" actId="1036"/>
          <ac:spMkLst>
            <pc:docMk/>
            <pc:sldMk cId="139635849" sldId="327"/>
            <ac:spMk id="3" creationId="{138D893A-16BB-76BE-246C-045AEF661873}"/>
          </ac:spMkLst>
        </pc:spChg>
        <pc:picChg chg="del">
          <ac:chgData name="Pr. Marcelo Augusto de Carvalho" userId="003edaac93cd75e4" providerId="LiveId" clId="{D02B0BC8-A600-43B9-8104-1B455D84EA55}" dt="2024-12-10T21:08:43.187" v="1385" actId="478"/>
          <ac:picMkLst>
            <pc:docMk/>
            <pc:sldMk cId="139635849" sldId="327"/>
            <ac:picMk id="2" creationId="{1E404646-ECD7-86F7-5ED4-0B1C98D4258A}"/>
          </ac:picMkLst>
        </pc:picChg>
        <pc:picChg chg="add mod">
          <ac:chgData name="Pr. Marcelo Augusto de Carvalho" userId="003edaac93cd75e4" providerId="LiveId" clId="{D02B0BC8-A600-43B9-8104-1B455D84EA55}" dt="2024-12-10T21:08:44.099" v="1386"/>
          <ac:picMkLst>
            <pc:docMk/>
            <pc:sldMk cId="139635849" sldId="327"/>
            <ac:picMk id="4" creationId="{76A717FD-AB98-55E6-897F-E069AA6FDB9E}"/>
          </ac:picMkLst>
        </pc:picChg>
      </pc:sldChg>
      <pc:sldChg chg="addSp delSp modSp mod modNotesTx">
        <pc:chgData name="Pr. Marcelo Augusto de Carvalho" userId="003edaac93cd75e4" providerId="LiveId" clId="{D02B0BC8-A600-43B9-8104-1B455D84EA55}" dt="2024-12-10T21:08:50.788" v="1388"/>
        <pc:sldMkLst>
          <pc:docMk/>
          <pc:sldMk cId="83605398" sldId="328"/>
        </pc:sldMkLst>
        <pc:spChg chg="mod">
          <ac:chgData name="Pr. Marcelo Augusto de Carvalho" userId="003edaac93cd75e4" providerId="LiveId" clId="{D02B0BC8-A600-43B9-8104-1B455D84EA55}" dt="2024-12-10T20:13:56.706" v="1170" actId="1036"/>
          <ac:spMkLst>
            <pc:docMk/>
            <pc:sldMk cId="83605398" sldId="328"/>
            <ac:spMk id="3" creationId="{40CD9884-FAFC-3F48-BEFE-682F5BD44754}"/>
          </ac:spMkLst>
        </pc:spChg>
        <pc:picChg chg="del">
          <ac:chgData name="Pr. Marcelo Augusto de Carvalho" userId="003edaac93cd75e4" providerId="LiveId" clId="{D02B0BC8-A600-43B9-8104-1B455D84EA55}" dt="2024-12-10T21:08:49.827" v="1387" actId="478"/>
          <ac:picMkLst>
            <pc:docMk/>
            <pc:sldMk cId="83605398" sldId="328"/>
            <ac:picMk id="2" creationId="{64E3D19B-B7D5-BCFA-72F9-F7E2A5B20D03}"/>
          </ac:picMkLst>
        </pc:picChg>
        <pc:picChg chg="add mod">
          <ac:chgData name="Pr. Marcelo Augusto de Carvalho" userId="003edaac93cd75e4" providerId="LiveId" clId="{D02B0BC8-A600-43B9-8104-1B455D84EA55}" dt="2024-12-10T21:08:50.788" v="1388"/>
          <ac:picMkLst>
            <pc:docMk/>
            <pc:sldMk cId="83605398" sldId="328"/>
            <ac:picMk id="4" creationId="{A678AC23-4473-6313-B3A2-83585176CBCA}"/>
          </ac:picMkLst>
        </pc:picChg>
      </pc:sldChg>
      <pc:sldChg chg="addSp delSp modSp mod modNotesTx">
        <pc:chgData name="Pr. Marcelo Augusto de Carvalho" userId="003edaac93cd75e4" providerId="LiveId" clId="{D02B0BC8-A600-43B9-8104-1B455D84EA55}" dt="2024-12-10T21:14:43.221" v="1513" actId="1036"/>
        <pc:sldMkLst>
          <pc:docMk/>
          <pc:sldMk cId="2686892123" sldId="329"/>
        </pc:sldMkLst>
        <pc:spChg chg="mod">
          <ac:chgData name="Pr. Marcelo Augusto de Carvalho" userId="003edaac93cd75e4" providerId="LiveId" clId="{D02B0BC8-A600-43B9-8104-1B455D84EA55}" dt="2024-12-10T21:14:43.221" v="1513" actId="1036"/>
          <ac:spMkLst>
            <pc:docMk/>
            <pc:sldMk cId="2686892123" sldId="329"/>
            <ac:spMk id="3" creationId="{FDB6A824-C7CF-9B2D-C392-3EC7D41B1DBB}"/>
          </ac:spMkLst>
        </pc:spChg>
        <pc:picChg chg="del">
          <ac:chgData name="Pr. Marcelo Augusto de Carvalho" userId="003edaac93cd75e4" providerId="LiveId" clId="{D02B0BC8-A600-43B9-8104-1B455D84EA55}" dt="2024-12-10T21:08:54.250" v="1389" actId="478"/>
          <ac:picMkLst>
            <pc:docMk/>
            <pc:sldMk cId="2686892123" sldId="329"/>
            <ac:picMk id="2" creationId="{5928E57B-2C12-6305-49E3-2E1B123E72B7}"/>
          </ac:picMkLst>
        </pc:picChg>
        <pc:picChg chg="add mod">
          <ac:chgData name="Pr. Marcelo Augusto de Carvalho" userId="003edaac93cd75e4" providerId="LiveId" clId="{D02B0BC8-A600-43B9-8104-1B455D84EA55}" dt="2024-12-10T21:08:55.147" v="1390"/>
          <ac:picMkLst>
            <pc:docMk/>
            <pc:sldMk cId="2686892123" sldId="329"/>
            <ac:picMk id="4" creationId="{855D1A14-C833-7BC5-4415-2BD18C24E26F}"/>
          </ac:picMkLst>
        </pc:picChg>
      </pc:sldChg>
      <pc:sldChg chg="del">
        <pc:chgData name="Pr. Marcelo Augusto de Carvalho" userId="003edaac93cd75e4" providerId="LiveId" clId="{D02B0BC8-A600-43B9-8104-1B455D84EA55}" dt="2024-12-10T19:36:58.754" v="49" actId="47"/>
        <pc:sldMkLst>
          <pc:docMk/>
          <pc:sldMk cId="4017985884" sldId="330"/>
        </pc:sldMkLst>
      </pc:sldChg>
      <pc:sldChg chg="del">
        <pc:chgData name="Pr. Marcelo Augusto de Carvalho" userId="003edaac93cd75e4" providerId="LiveId" clId="{D02B0BC8-A600-43B9-8104-1B455D84EA55}" dt="2024-12-10T19:37:02.089" v="50" actId="47"/>
        <pc:sldMkLst>
          <pc:docMk/>
          <pc:sldMk cId="2271831112" sldId="331"/>
        </pc:sldMkLst>
      </pc:sldChg>
      <pc:sldChg chg="addSp delSp modSp mod modNotesTx">
        <pc:chgData name="Pr. Marcelo Augusto de Carvalho" userId="003edaac93cd75e4" providerId="LiveId" clId="{D02B0BC8-A600-43B9-8104-1B455D84EA55}" dt="2024-12-10T21:08:59.501" v="1392"/>
        <pc:sldMkLst>
          <pc:docMk/>
          <pc:sldMk cId="520491805" sldId="332"/>
        </pc:sldMkLst>
        <pc:spChg chg="mod">
          <ac:chgData name="Pr. Marcelo Augusto de Carvalho" userId="003edaac93cd75e4" providerId="LiveId" clId="{D02B0BC8-A600-43B9-8104-1B455D84EA55}" dt="2024-12-10T20:17:24.616" v="1214" actId="1036"/>
          <ac:spMkLst>
            <pc:docMk/>
            <pc:sldMk cId="520491805" sldId="332"/>
            <ac:spMk id="3" creationId="{021CA0EE-060A-C412-B23B-A82795EC6CCC}"/>
          </ac:spMkLst>
        </pc:spChg>
        <pc:picChg chg="del">
          <ac:chgData name="Pr. Marcelo Augusto de Carvalho" userId="003edaac93cd75e4" providerId="LiveId" clId="{D02B0BC8-A600-43B9-8104-1B455D84EA55}" dt="2024-12-10T21:08:58.603" v="1391" actId="478"/>
          <ac:picMkLst>
            <pc:docMk/>
            <pc:sldMk cId="520491805" sldId="332"/>
            <ac:picMk id="2" creationId="{380FA461-BF4B-B444-B71D-71A26758F1A1}"/>
          </ac:picMkLst>
        </pc:picChg>
        <pc:picChg chg="add mod">
          <ac:chgData name="Pr. Marcelo Augusto de Carvalho" userId="003edaac93cd75e4" providerId="LiveId" clId="{D02B0BC8-A600-43B9-8104-1B455D84EA55}" dt="2024-12-10T21:08:59.501" v="1392"/>
          <ac:picMkLst>
            <pc:docMk/>
            <pc:sldMk cId="520491805" sldId="332"/>
            <ac:picMk id="4" creationId="{3EA727F5-8E1B-3DEF-1C4F-C8D25921EE01}"/>
          </ac:picMkLst>
        </pc:picChg>
      </pc:sldChg>
      <pc:sldChg chg="addSp delSp modSp mod modNotesTx">
        <pc:chgData name="Pr. Marcelo Augusto de Carvalho" userId="003edaac93cd75e4" providerId="LiveId" clId="{D02B0BC8-A600-43B9-8104-1B455D84EA55}" dt="2024-12-10T21:09:09.500" v="1396"/>
        <pc:sldMkLst>
          <pc:docMk/>
          <pc:sldMk cId="2146549158" sldId="333"/>
        </pc:sldMkLst>
        <pc:spChg chg="mod">
          <ac:chgData name="Pr. Marcelo Augusto de Carvalho" userId="003edaac93cd75e4" providerId="LiveId" clId="{D02B0BC8-A600-43B9-8104-1B455D84EA55}" dt="2024-12-10T20:18:05.066" v="1231" actId="1036"/>
          <ac:spMkLst>
            <pc:docMk/>
            <pc:sldMk cId="2146549158" sldId="333"/>
            <ac:spMk id="3" creationId="{678EA925-52DF-564D-7D0E-8485C198B25B}"/>
          </ac:spMkLst>
        </pc:spChg>
        <pc:picChg chg="del">
          <ac:chgData name="Pr. Marcelo Augusto de Carvalho" userId="003edaac93cd75e4" providerId="LiveId" clId="{D02B0BC8-A600-43B9-8104-1B455D84EA55}" dt="2024-12-10T21:09:08.552" v="1395" actId="478"/>
          <ac:picMkLst>
            <pc:docMk/>
            <pc:sldMk cId="2146549158" sldId="333"/>
            <ac:picMk id="2" creationId="{F6CC4421-4023-D159-3FDD-F20667FEEA7C}"/>
          </ac:picMkLst>
        </pc:picChg>
        <pc:picChg chg="add mod">
          <ac:chgData name="Pr. Marcelo Augusto de Carvalho" userId="003edaac93cd75e4" providerId="LiveId" clId="{D02B0BC8-A600-43B9-8104-1B455D84EA55}" dt="2024-12-10T21:09:09.500" v="1396"/>
          <ac:picMkLst>
            <pc:docMk/>
            <pc:sldMk cId="2146549158" sldId="333"/>
            <ac:picMk id="4" creationId="{E57C3E09-15E8-33FC-8F03-46850D13D478}"/>
          </ac:picMkLst>
        </pc:picChg>
      </pc:sldChg>
      <pc:sldChg chg="del">
        <pc:chgData name="Pr. Marcelo Augusto de Carvalho" userId="003edaac93cd75e4" providerId="LiveId" clId="{D02B0BC8-A600-43B9-8104-1B455D84EA55}" dt="2024-12-10T19:37:04.141" v="51" actId="47"/>
        <pc:sldMkLst>
          <pc:docMk/>
          <pc:sldMk cId="748721404" sldId="334"/>
        </pc:sldMkLst>
      </pc:sldChg>
      <pc:sldChg chg="del">
        <pc:chgData name="Pr. Marcelo Augusto de Carvalho" userId="003edaac93cd75e4" providerId="LiveId" clId="{D02B0BC8-A600-43B9-8104-1B455D84EA55}" dt="2024-12-10T19:37:07.282" v="52" actId="47"/>
        <pc:sldMkLst>
          <pc:docMk/>
          <pc:sldMk cId="4230591958" sldId="335"/>
        </pc:sldMkLst>
      </pc:sldChg>
      <pc:sldChg chg="del">
        <pc:chgData name="Pr. Marcelo Augusto de Carvalho" userId="003edaac93cd75e4" providerId="LiveId" clId="{D02B0BC8-A600-43B9-8104-1B455D84EA55}" dt="2024-12-10T19:44:33.539" v="124" actId="47"/>
        <pc:sldMkLst>
          <pc:docMk/>
          <pc:sldMk cId="360720345" sldId="336"/>
        </pc:sldMkLst>
      </pc:sldChg>
      <pc:sldChg chg="del">
        <pc:chgData name="Pr. Marcelo Augusto de Carvalho" userId="003edaac93cd75e4" providerId="LiveId" clId="{D02B0BC8-A600-43B9-8104-1B455D84EA55}" dt="2024-12-10T19:44:33.539" v="124" actId="47"/>
        <pc:sldMkLst>
          <pc:docMk/>
          <pc:sldMk cId="3476464253" sldId="337"/>
        </pc:sldMkLst>
      </pc:sldChg>
      <pc:sldChg chg="addSp modSp add mod">
        <pc:chgData name="Pr. Marcelo Augusto de Carvalho" userId="003edaac93cd75e4" providerId="LiveId" clId="{D02B0BC8-A600-43B9-8104-1B455D84EA55}" dt="2024-12-10T21:10:18.526" v="1412" actId="1036"/>
        <pc:sldMkLst>
          <pc:docMk/>
          <pc:sldMk cId="3816190131" sldId="338"/>
        </pc:sldMkLst>
        <pc:spChg chg="mod">
          <ac:chgData name="Pr. Marcelo Augusto de Carvalho" userId="003edaac93cd75e4" providerId="LiveId" clId="{D02B0BC8-A600-43B9-8104-1B455D84EA55}" dt="2024-12-10T21:10:18.526" v="1412" actId="1036"/>
          <ac:spMkLst>
            <pc:docMk/>
            <pc:sldMk cId="3816190131" sldId="338"/>
            <ac:spMk id="5" creationId="{FE66E623-BD6D-06CC-DFA9-411DDA672C0E}"/>
          </ac:spMkLst>
        </pc:spChg>
        <pc:picChg chg="add mod ord">
          <ac:chgData name="Pr. Marcelo Augusto de Carvalho" userId="003edaac93cd75e4" providerId="LiveId" clId="{D02B0BC8-A600-43B9-8104-1B455D84EA55}" dt="2024-12-10T21:01:47.235" v="1252" actId="171"/>
          <ac:picMkLst>
            <pc:docMk/>
            <pc:sldMk cId="3816190131" sldId="338"/>
            <ac:picMk id="3" creationId="{9F07A4BB-A6B0-C7F8-1DA6-B666DD4690F7}"/>
          </ac:picMkLst>
        </pc:picChg>
      </pc:sldChg>
      <pc:sldChg chg="addSp modSp add mod">
        <pc:chgData name="Pr. Marcelo Augusto de Carvalho" userId="003edaac93cd75e4" providerId="LiveId" clId="{D02B0BC8-A600-43B9-8104-1B455D84EA55}" dt="2024-12-10T21:10:45.041" v="1433" actId="732"/>
        <pc:sldMkLst>
          <pc:docMk/>
          <pc:sldMk cId="23994616" sldId="339"/>
        </pc:sldMkLst>
        <pc:spChg chg="mod">
          <ac:chgData name="Pr. Marcelo Augusto de Carvalho" userId="003edaac93cd75e4" providerId="LiveId" clId="{D02B0BC8-A600-43B9-8104-1B455D84EA55}" dt="2024-12-10T20:01:26.807" v="346" actId="20577"/>
          <ac:spMkLst>
            <pc:docMk/>
            <pc:sldMk cId="23994616" sldId="339"/>
            <ac:spMk id="5" creationId="{607A1368-8584-F595-3974-B6E590CC4394}"/>
          </ac:spMkLst>
        </pc:spChg>
        <pc:picChg chg="add mod ord modCrop">
          <ac:chgData name="Pr. Marcelo Augusto de Carvalho" userId="003edaac93cd75e4" providerId="LiveId" clId="{D02B0BC8-A600-43B9-8104-1B455D84EA55}" dt="2024-12-10T21:10:45.041" v="1433" actId="732"/>
          <ac:picMkLst>
            <pc:docMk/>
            <pc:sldMk cId="23994616" sldId="339"/>
            <ac:picMk id="3" creationId="{65E92CC3-7C8D-19E6-F203-991560AC16B6}"/>
          </ac:picMkLst>
        </pc:picChg>
      </pc:sldChg>
      <pc:sldChg chg="addSp modSp add mod">
        <pc:chgData name="Pr. Marcelo Augusto de Carvalho" userId="003edaac93cd75e4" providerId="LiveId" clId="{D02B0BC8-A600-43B9-8104-1B455D84EA55}" dt="2024-12-10T21:11:03.887" v="1469" actId="1076"/>
        <pc:sldMkLst>
          <pc:docMk/>
          <pc:sldMk cId="2816395495" sldId="340"/>
        </pc:sldMkLst>
        <pc:spChg chg="mod">
          <ac:chgData name="Pr. Marcelo Augusto de Carvalho" userId="003edaac93cd75e4" providerId="LiveId" clId="{D02B0BC8-A600-43B9-8104-1B455D84EA55}" dt="2024-12-10T21:11:03.887" v="1469" actId="1076"/>
          <ac:spMkLst>
            <pc:docMk/>
            <pc:sldMk cId="2816395495" sldId="340"/>
            <ac:spMk id="5" creationId="{F17D78D0-DC15-F9AB-8B62-8019129706CB}"/>
          </ac:spMkLst>
        </pc:spChg>
        <pc:picChg chg="add mod ord">
          <ac:chgData name="Pr. Marcelo Augusto de Carvalho" userId="003edaac93cd75e4" providerId="LiveId" clId="{D02B0BC8-A600-43B9-8104-1B455D84EA55}" dt="2024-12-10T21:02:22.527" v="1260" actId="171"/>
          <ac:picMkLst>
            <pc:docMk/>
            <pc:sldMk cId="2816395495" sldId="340"/>
            <ac:picMk id="3" creationId="{A815973B-BFDE-C1D2-777F-9D9562223FAC}"/>
          </ac:picMkLst>
        </pc:picChg>
      </pc:sldChg>
      <pc:sldChg chg="addSp modSp add mod">
        <pc:chgData name="Pr. Marcelo Augusto de Carvalho" userId="003edaac93cd75e4" providerId="LiveId" clId="{D02B0BC8-A600-43B9-8104-1B455D84EA55}" dt="2024-12-10T21:12:05.341" v="1480" actId="1076"/>
        <pc:sldMkLst>
          <pc:docMk/>
          <pc:sldMk cId="2096353291" sldId="341"/>
        </pc:sldMkLst>
        <pc:spChg chg="mod">
          <ac:chgData name="Pr. Marcelo Augusto de Carvalho" userId="003edaac93cd75e4" providerId="LiveId" clId="{D02B0BC8-A600-43B9-8104-1B455D84EA55}" dt="2024-12-10T21:12:05.341" v="1480" actId="1076"/>
          <ac:spMkLst>
            <pc:docMk/>
            <pc:sldMk cId="2096353291" sldId="341"/>
            <ac:spMk id="5" creationId="{27E63111-5BFD-E456-8E31-9B6D60A1F5DC}"/>
          </ac:spMkLst>
        </pc:spChg>
        <pc:picChg chg="add mod ord">
          <ac:chgData name="Pr. Marcelo Augusto de Carvalho" userId="003edaac93cd75e4" providerId="LiveId" clId="{D02B0BC8-A600-43B9-8104-1B455D84EA55}" dt="2024-12-10T21:02:38.057" v="1264" actId="171"/>
          <ac:picMkLst>
            <pc:docMk/>
            <pc:sldMk cId="2096353291" sldId="341"/>
            <ac:picMk id="3" creationId="{977DFDB3-DCC3-59EB-4FE7-8F711282820B}"/>
          </ac:picMkLst>
        </pc:picChg>
      </pc:sldChg>
      <pc:sldChg chg="addSp modSp add mod">
        <pc:chgData name="Pr. Marcelo Augusto de Carvalho" userId="003edaac93cd75e4" providerId="LiveId" clId="{D02B0BC8-A600-43B9-8104-1B455D84EA55}" dt="2024-12-10T21:15:34.410" v="1516" actId="20577"/>
        <pc:sldMkLst>
          <pc:docMk/>
          <pc:sldMk cId="2091799986" sldId="342"/>
        </pc:sldMkLst>
        <pc:spChg chg="mod">
          <ac:chgData name="Pr. Marcelo Augusto de Carvalho" userId="003edaac93cd75e4" providerId="LiveId" clId="{D02B0BC8-A600-43B9-8104-1B455D84EA55}" dt="2024-12-10T21:15:34.410" v="1516" actId="20577"/>
          <ac:spMkLst>
            <pc:docMk/>
            <pc:sldMk cId="2091799986" sldId="342"/>
            <ac:spMk id="5" creationId="{8E2655D9-0ECC-1E34-CE1E-933C7A30F187}"/>
          </ac:spMkLst>
        </pc:spChg>
        <pc:picChg chg="add mod ord">
          <ac:chgData name="Pr. Marcelo Augusto de Carvalho" userId="003edaac93cd75e4" providerId="LiveId" clId="{D02B0BC8-A600-43B9-8104-1B455D84EA55}" dt="2024-12-10T21:02:49.747" v="1268" actId="171"/>
          <ac:picMkLst>
            <pc:docMk/>
            <pc:sldMk cId="2091799986" sldId="342"/>
            <ac:picMk id="3" creationId="{C8BCC11F-194D-9E65-324D-3B07DCDAB918}"/>
          </ac:picMkLst>
        </pc:picChg>
      </pc:sldChg>
      <pc:sldChg chg="addSp modSp add mod">
        <pc:chgData name="Pr. Marcelo Augusto de Carvalho" userId="003edaac93cd75e4" providerId="LiveId" clId="{D02B0BC8-A600-43B9-8104-1B455D84EA55}" dt="2024-12-10T21:03:03.547" v="1272" actId="171"/>
        <pc:sldMkLst>
          <pc:docMk/>
          <pc:sldMk cId="4255052929" sldId="343"/>
        </pc:sldMkLst>
        <pc:spChg chg="mod">
          <ac:chgData name="Pr. Marcelo Augusto de Carvalho" userId="003edaac93cd75e4" providerId="LiveId" clId="{D02B0BC8-A600-43B9-8104-1B455D84EA55}" dt="2024-12-10T20:03:02.567" v="407" actId="404"/>
          <ac:spMkLst>
            <pc:docMk/>
            <pc:sldMk cId="4255052929" sldId="343"/>
            <ac:spMk id="5" creationId="{0B4E2C0A-B2F7-3906-160C-BF2D8FA13785}"/>
          </ac:spMkLst>
        </pc:spChg>
        <pc:picChg chg="add mod ord">
          <ac:chgData name="Pr. Marcelo Augusto de Carvalho" userId="003edaac93cd75e4" providerId="LiveId" clId="{D02B0BC8-A600-43B9-8104-1B455D84EA55}" dt="2024-12-10T21:03:03.547" v="1272" actId="171"/>
          <ac:picMkLst>
            <pc:docMk/>
            <pc:sldMk cId="4255052929" sldId="343"/>
            <ac:picMk id="3" creationId="{C9EF242D-9D63-A8A1-27D9-191A694487B7}"/>
          </ac:picMkLst>
        </pc:picChg>
      </pc:sldChg>
      <pc:sldChg chg="addSp modSp add mod">
        <pc:chgData name="Pr. Marcelo Augusto de Carvalho" userId="003edaac93cd75e4" providerId="LiveId" clId="{D02B0BC8-A600-43B9-8104-1B455D84EA55}" dt="2024-12-10T21:03:16.010" v="1276" actId="962"/>
        <pc:sldMkLst>
          <pc:docMk/>
          <pc:sldMk cId="3778363049" sldId="344"/>
        </pc:sldMkLst>
        <pc:spChg chg="mod">
          <ac:chgData name="Pr. Marcelo Augusto de Carvalho" userId="003edaac93cd75e4" providerId="LiveId" clId="{D02B0BC8-A600-43B9-8104-1B455D84EA55}" dt="2024-12-10T20:03:16.160" v="413" actId="20577"/>
          <ac:spMkLst>
            <pc:docMk/>
            <pc:sldMk cId="3778363049" sldId="344"/>
            <ac:spMk id="5" creationId="{03DE2C73-F1A7-AE54-304E-8FEC01FF7266}"/>
          </ac:spMkLst>
        </pc:spChg>
        <pc:picChg chg="add mod ord">
          <ac:chgData name="Pr. Marcelo Augusto de Carvalho" userId="003edaac93cd75e4" providerId="LiveId" clId="{D02B0BC8-A600-43B9-8104-1B455D84EA55}" dt="2024-12-10T21:03:16.010" v="1276" actId="962"/>
          <ac:picMkLst>
            <pc:docMk/>
            <pc:sldMk cId="3778363049" sldId="344"/>
            <ac:picMk id="3" creationId="{98648772-E89A-7A39-4095-14FF0F87F73D}"/>
          </ac:picMkLst>
        </pc:picChg>
      </pc:sldChg>
      <pc:sldChg chg="addSp modSp add mod">
        <pc:chgData name="Pr. Marcelo Augusto de Carvalho" userId="003edaac93cd75e4" providerId="LiveId" clId="{D02B0BC8-A600-43B9-8104-1B455D84EA55}" dt="2024-12-10T21:03:27.578" v="1280" actId="171"/>
        <pc:sldMkLst>
          <pc:docMk/>
          <pc:sldMk cId="708018712" sldId="345"/>
        </pc:sldMkLst>
        <pc:spChg chg="mod">
          <ac:chgData name="Pr. Marcelo Augusto de Carvalho" userId="003edaac93cd75e4" providerId="LiveId" clId="{D02B0BC8-A600-43B9-8104-1B455D84EA55}" dt="2024-12-10T20:03:44.617" v="443" actId="1035"/>
          <ac:spMkLst>
            <pc:docMk/>
            <pc:sldMk cId="708018712" sldId="345"/>
            <ac:spMk id="5" creationId="{CD9F5615-767B-9C45-5D46-26D1FDD2275D}"/>
          </ac:spMkLst>
        </pc:spChg>
        <pc:picChg chg="add mod ord">
          <ac:chgData name="Pr. Marcelo Augusto de Carvalho" userId="003edaac93cd75e4" providerId="LiveId" clId="{D02B0BC8-A600-43B9-8104-1B455D84EA55}" dt="2024-12-10T21:03:27.578" v="1280" actId="171"/>
          <ac:picMkLst>
            <pc:docMk/>
            <pc:sldMk cId="708018712" sldId="345"/>
            <ac:picMk id="3" creationId="{3859F1C3-0460-364F-E9B8-B952257DC72D}"/>
          </ac:picMkLst>
        </pc:picChg>
      </pc:sldChg>
      <pc:sldChg chg="addSp modSp add mod">
        <pc:chgData name="Pr. Marcelo Augusto de Carvalho" userId="003edaac93cd75e4" providerId="LiveId" clId="{D02B0BC8-A600-43B9-8104-1B455D84EA55}" dt="2024-12-10T21:03:44.217" v="1285" actId="171"/>
        <pc:sldMkLst>
          <pc:docMk/>
          <pc:sldMk cId="2417478140" sldId="346"/>
        </pc:sldMkLst>
        <pc:spChg chg="mod">
          <ac:chgData name="Pr. Marcelo Augusto de Carvalho" userId="003edaac93cd75e4" providerId="LiveId" clId="{D02B0BC8-A600-43B9-8104-1B455D84EA55}" dt="2024-12-10T20:04:03.757" v="465" actId="1035"/>
          <ac:spMkLst>
            <pc:docMk/>
            <pc:sldMk cId="2417478140" sldId="346"/>
            <ac:spMk id="5" creationId="{142CF1D5-00A1-9A7F-DA1A-4D310B833FD3}"/>
          </ac:spMkLst>
        </pc:spChg>
        <pc:picChg chg="add mod ord">
          <ac:chgData name="Pr. Marcelo Augusto de Carvalho" userId="003edaac93cd75e4" providerId="LiveId" clId="{D02B0BC8-A600-43B9-8104-1B455D84EA55}" dt="2024-12-10T21:03:44.217" v="1285" actId="171"/>
          <ac:picMkLst>
            <pc:docMk/>
            <pc:sldMk cId="2417478140" sldId="346"/>
            <ac:picMk id="3" creationId="{575A8C07-6A95-AEE1-642B-A3C815062D9E}"/>
          </ac:picMkLst>
        </pc:picChg>
      </pc:sldChg>
      <pc:sldChg chg="addSp modSp add mod">
        <pc:chgData name="Pr. Marcelo Augusto de Carvalho" userId="003edaac93cd75e4" providerId="LiveId" clId="{D02B0BC8-A600-43B9-8104-1B455D84EA55}" dt="2024-12-10T21:12:47.813" v="1482" actId="1076"/>
        <pc:sldMkLst>
          <pc:docMk/>
          <pc:sldMk cId="2834255930" sldId="347"/>
        </pc:sldMkLst>
        <pc:spChg chg="mod">
          <ac:chgData name="Pr. Marcelo Augusto de Carvalho" userId="003edaac93cd75e4" providerId="LiveId" clId="{D02B0BC8-A600-43B9-8104-1B455D84EA55}" dt="2024-12-10T21:12:47.813" v="1482" actId="1076"/>
          <ac:spMkLst>
            <pc:docMk/>
            <pc:sldMk cId="2834255930" sldId="347"/>
            <ac:spMk id="5" creationId="{10CFB13F-1CBC-413E-4C3A-FB5B5A25C03F}"/>
          </ac:spMkLst>
        </pc:spChg>
        <pc:picChg chg="add mod ord">
          <ac:chgData name="Pr. Marcelo Augusto de Carvalho" userId="003edaac93cd75e4" providerId="LiveId" clId="{D02B0BC8-A600-43B9-8104-1B455D84EA55}" dt="2024-12-10T21:03:54.167" v="1289" actId="962"/>
          <ac:picMkLst>
            <pc:docMk/>
            <pc:sldMk cId="2834255930" sldId="347"/>
            <ac:picMk id="3" creationId="{5BAA3196-BFA5-F05C-49F9-182CAA8C0394}"/>
          </ac:picMkLst>
        </pc:picChg>
      </pc:sldChg>
      <pc:sldChg chg="addSp modSp add mod">
        <pc:chgData name="Pr. Marcelo Augusto de Carvalho" userId="003edaac93cd75e4" providerId="LiveId" clId="{D02B0BC8-A600-43B9-8104-1B455D84EA55}" dt="2024-12-10T21:13:23.315" v="1487" actId="14100"/>
        <pc:sldMkLst>
          <pc:docMk/>
          <pc:sldMk cId="4253328152" sldId="348"/>
        </pc:sldMkLst>
        <pc:spChg chg="mod">
          <ac:chgData name="Pr. Marcelo Augusto de Carvalho" userId="003edaac93cd75e4" providerId="LiveId" clId="{D02B0BC8-A600-43B9-8104-1B455D84EA55}" dt="2024-12-10T21:13:23.315" v="1487" actId="14100"/>
          <ac:spMkLst>
            <pc:docMk/>
            <pc:sldMk cId="4253328152" sldId="348"/>
            <ac:spMk id="5" creationId="{6D013396-4D47-9635-9360-4890B109235D}"/>
          </ac:spMkLst>
        </pc:spChg>
        <pc:picChg chg="add mod ord">
          <ac:chgData name="Pr. Marcelo Augusto de Carvalho" userId="003edaac93cd75e4" providerId="LiveId" clId="{D02B0BC8-A600-43B9-8104-1B455D84EA55}" dt="2024-12-10T21:04:04.033" v="1293" actId="171"/>
          <ac:picMkLst>
            <pc:docMk/>
            <pc:sldMk cId="4253328152" sldId="348"/>
            <ac:picMk id="3" creationId="{B370E032-647F-58CA-4464-63FCFF22E1A2}"/>
          </ac:picMkLst>
        </pc:picChg>
      </pc:sldChg>
      <pc:sldChg chg="addSp modSp add mod modNotesTx">
        <pc:chgData name="Pr. Marcelo Augusto de Carvalho" userId="003edaac93cd75e4" providerId="LiveId" clId="{D02B0BC8-A600-43B9-8104-1B455D84EA55}" dt="2024-12-10T21:14:18.282" v="1508" actId="14100"/>
        <pc:sldMkLst>
          <pc:docMk/>
          <pc:sldMk cId="1621572310" sldId="349"/>
        </pc:sldMkLst>
        <pc:spChg chg="mod">
          <ac:chgData name="Pr. Marcelo Augusto de Carvalho" userId="003edaac93cd75e4" providerId="LiveId" clId="{D02B0BC8-A600-43B9-8104-1B455D84EA55}" dt="2024-12-10T21:14:18.282" v="1508" actId="14100"/>
          <ac:spMkLst>
            <pc:docMk/>
            <pc:sldMk cId="1621572310" sldId="349"/>
            <ac:spMk id="5" creationId="{4268EF0B-BF77-8767-2231-ED7A4FF09E74}"/>
          </ac:spMkLst>
        </pc:spChg>
        <pc:picChg chg="add mod ord">
          <ac:chgData name="Pr. Marcelo Augusto de Carvalho" userId="003edaac93cd75e4" providerId="LiveId" clId="{D02B0BC8-A600-43B9-8104-1B455D84EA55}" dt="2024-12-10T21:04:16.658" v="1297" actId="171"/>
          <ac:picMkLst>
            <pc:docMk/>
            <pc:sldMk cId="1621572310" sldId="349"/>
            <ac:picMk id="3" creationId="{4CA634F3-2947-0F42-7048-4AD02888D8E7}"/>
          </ac:picMkLst>
        </pc:picChg>
      </pc:sldChg>
      <pc:sldChg chg="addSp delSp modSp add mod modNotesTx">
        <pc:chgData name="Pr. Marcelo Augusto de Carvalho" userId="003edaac93cd75e4" providerId="LiveId" clId="{D02B0BC8-A600-43B9-8104-1B455D84EA55}" dt="2024-12-10T21:07:55.697" v="1366"/>
        <pc:sldMkLst>
          <pc:docMk/>
          <pc:sldMk cId="1384445751" sldId="350"/>
        </pc:sldMkLst>
        <pc:spChg chg="mod">
          <ac:chgData name="Pr. Marcelo Augusto de Carvalho" userId="003edaac93cd75e4" providerId="LiveId" clId="{D02B0BC8-A600-43B9-8104-1B455D84EA55}" dt="2024-12-10T20:05:47.683" v="608" actId="1036"/>
          <ac:spMkLst>
            <pc:docMk/>
            <pc:sldMk cId="1384445751" sldId="350"/>
            <ac:spMk id="3" creationId="{A06AAF58-63C1-FF10-9473-3AE42E7C170E}"/>
          </ac:spMkLst>
        </pc:spChg>
        <pc:picChg chg="del">
          <ac:chgData name="Pr. Marcelo Augusto de Carvalho" userId="003edaac93cd75e4" providerId="LiveId" clId="{D02B0BC8-A600-43B9-8104-1B455D84EA55}" dt="2024-12-10T21:07:54.467" v="1365" actId="478"/>
          <ac:picMkLst>
            <pc:docMk/>
            <pc:sldMk cId="1384445751" sldId="350"/>
            <ac:picMk id="2" creationId="{42CA5BF9-97D2-4184-683F-48D242E72508}"/>
          </ac:picMkLst>
        </pc:picChg>
        <pc:picChg chg="add mod">
          <ac:chgData name="Pr. Marcelo Augusto de Carvalho" userId="003edaac93cd75e4" providerId="LiveId" clId="{D02B0BC8-A600-43B9-8104-1B455D84EA55}" dt="2024-12-10T21:07:55.697" v="1366"/>
          <ac:picMkLst>
            <pc:docMk/>
            <pc:sldMk cId="1384445751" sldId="350"/>
            <ac:picMk id="4" creationId="{57B1D4A3-A44A-ED52-BB2D-87918876898D}"/>
          </ac:picMkLst>
        </pc:picChg>
      </pc:sldChg>
      <pc:sldChg chg="add del">
        <pc:chgData name="Pr. Marcelo Augusto de Carvalho" userId="003edaac93cd75e4" providerId="LiveId" clId="{D02B0BC8-A600-43B9-8104-1B455D84EA55}" dt="2024-12-10T19:44:33.539" v="124" actId="47"/>
        <pc:sldMkLst>
          <pc:docMk/>
          <pc:sldMk cId="3412947608" sldId="350"/>
        </pc:sldMkLst>
      </pc:sldChg>
      <pc:sldChg chg="addSp delSp modSp add mod modNotesTx">
        <pc:chgData name="Pr. Marcelo Augusto de Carvalho" userId="003edaac93cd75e4" providerId="LiveId" clId="{D02B0BC8-A600-43B9-8104-1B455D84EA55}" dt="2024-12-10T21:08:10.073" v="1372"/>
        <pc:sldMkLst>
          <pc:docMk/>
          <pc:sldMk cId="1835919065" sldId="351"/>
        </pc:sldMkLst>
        <pc:spChg chg="mod">
          <ac:chgData name="Pr. Marcelo Augusto de Carvalho" userId="003edaac93cd75e4" providerId="LiveId" clId="{D02B0BC8-A600-43B9-8104-1B455D84EA55}" dt="2024-12-10T20:06:22.572" v="697" actId="1036"/>
          <ac:spMkLst>
            <pc:docMk/>
            <pc:sldMk cId="1835919065" sldId="351"/>
            <ac:spMk id="3" creationId="{A5DF15D6-F35C-7F3D-F93F-2E4F6A43DBB9}"/>
          </ac:spMkLst>
        </pc:spChg>
        <pc:picChg chg="del">
          <ac:chgData name="Pr. Marcelo Augusto de Carvalho" userId="003edaac93cd75e4" providerId="LiveId" clId="{D02B0BC8-A600-43B9-8104-1B455D84EA55}" dt="2024-12-10T21:08:09.167" v="1371" actId="478"/>
          <ac:picMkLst>
            <pc:docMk/>
            <pc:sldMk cId="1835919065" sldId="351"/>
            <ac:picMk id="2" creationId="{0B2AB791-F671-3197-80CB-2CA1484F51DC}"/>
          </ac:picMkLst>
        </pc:picChg>
        <pc:picChg chg="add mod">
          <ac:chgData name="Pr. Marcelo Augusto de Carvalho" userId="003edaac93cd75e4" providerId="LiveId" clId="{D02B0BC8-A600-43B9-8104-1B455D84EA55}" dt="2024-12-10T21:08:10.073" v="1372"/>
          <ac:picMkLst>
            <pc:docMk/>
            <pc:sldMk cId="1835919065" sldId="351"/>
            <ac:picMk id="4" creationId="{99E5B5C7-BC66-7645-836A-5AE6C37EE03B}"/>
          </ac:picMkLst>
        </pc:picChg>
      </pc:sldChg>
      <pc:sldChg chg="addSp delSp modSp add mod modNotesTx">
        <pc:chgData name="Pr. Marcelo Augusto de Carvalho" userId="003edaac93cd75e4" providerId="LiveId" clId="{D02B0BC8-A600-43B9-8104-1B455D84EA55}" dt="2024-12-10T21:08:25.737" v="1378"/>
        <pc:sldMkLst>
          <pc:docMk/>
          <pc:sldMk cId="980401862" sldId="352"/>
        </pc:sldMkLst>
        <pc:spChg chg="mod">
          <ac:chgData name="Pr. Marcelo Augusto de Carvalho" userId="003edaac93cd75e4" providerId="LiveId" clId="{D02B0BC8-A600-43B9-8104-1B455D84EA55}" dt="2024-12-10T20:11:02.882" v="958" actId="1036"/>
          <ac:spMkLst>
            <pc:docMk/>
            <pc:sldMk cId="980401862" sldId="352"/>
            <ac:spMk id="3" creationId="{BFD00E1C-261C-17A3-292F-5301BB90D182}"/>
          </ac:spMkLst>
        </pc:spChg>
        <pc:picChg chg="del">
          <ac:chgData name="Pr. Marcelo Augusto de Carvalho" userId="003edaac93cd75e4" providerId="LiveId" clId="{D02B0BC8-A600-43B9-8104-1B455D84EA55}" dt="2024-12-10T21:08:24.857" v="1377" actId="478"/>
          <ac:picMkLst>
            <pc:docMk/>
            <pc:sldMk cId="980401862" sldId="352"/>
            <ac:picMk id="2" creationId="{17F1A538-96E0-6E7A-C62E-6589D8D58BE2}"/>
          </ac:picMkLst>
        </pc:picChg>
        <pc:picChg chg="add mod">
          <ac:chgData name="Pr. Marcelo Augusto de Carvalho" userId="003edaac93cd75e4" providerId="LiveId" clId="{D02B0BC8-A600-43B9-8104-1B455D84EA55}" dt="2024-12-10T21:08:25.737" v="1378"/>
          <ac:picMkLst>
            <pc:docMk/>
            <pc:sldMk cId="980401862" sldId="352"/>
            <ac:picMk id="4" creationId="{6BB6BA08-5EDE-0643-A296-9FEA260F673F}"/>
          </ac:picMkLst>
        </pc:picChg>
      </pc:sldChg>
      <pc:sldChg chg="addSp delSp modSp add mod modNotesTx">
        <pc:chgData name="Pr. Marcelo Augusto de Carvalho" userId="003edaac93cd75e4" providerId="LiveId" clId="{D02B0BC8-A600-43B9-8104-1B455D84EA55}" dt="2024-12-10T21:08:31.932" v="1380"/>
        <pc:sldMkLst>
          <pc:docMk/>
          <pc:sldMk cId="4186217098" sldId="353"/>
        </pc:sldMkLst>
        <pc:spChg chg="mod">
          <ac:chgData name="Pr. Marcelo Augusto de Carvalho" userId="003edaac93cd75e4" providerId="LiveId" clId="{D02B0BC8-A600-43B9-8104-1B455D84EA55}" dt="2024-12-10T20:11:10.863" v="972" actId="1036"/>
          <ac:spMkLst>
            <pc:docMk/>
            <pc:sldMk cId="4186217098" sldId="353"/>
            <ac:spMk id="3" creationId="{2B213138-88B3-DEC1-F378-E911092BC701}"/>
          </ac:spMkLst>
        </pc:spChg>
        <pc:picChg chg="del">
          <ac:chgData name="Pr. Marcelo Augusto de Carvalho" userId="003edaac93cd75e4" providerId="LiveId" clId="{D02B0BC8-A600-43B9-8104-1B455D84EA55}" dt="2024-12-10T21:08:31.017" v="1379" actId="478"/>
          <ac:picMkLst>
            <pc:docMk/>
            <pc:sldMk cId="4186217098" sldId="353"/>
            <ac:picMk id="2" creationId="{BBAA3B66-88FA-C4BC-E77E-A8953702E926}"/>
          </ac:picMkLst>
        </pc:picChg>
        <pc:picChg chg="add mod">
          <ac:chgData name="Pr. Marcelo Augusto de Carvalho" userId="003edaac93cd75e4" providerId="LiveId" clId="{D02B0BC8-A600-43B9-8104-1B455D84EA55}" dt="2024-12-10T21:08:31.932" v="1380"/>
          <ac:picMkLst>
            <pc:docMk/>
            <pc:sldMk cId="4186217098" sldId="353"/>
            <ac:picMk id="4" creationId="{074B8FB2-6159-4F3D-7A76-E6053AFF420B}"/>
          </ac:picMkLst>
        </pc:picChg>
      </pc:sldChg>
      <pc:sldChg chg="addSp delSp modSp add mod modNotesTx">
        <pc:chgData name="Pr. Marcelo Augusto de Carvalho" userId="003edaac93cd75e4" providerId="LiveId" clId="{D02B0BC8-A600-43B9-8104-1B455D84EA55}" dt="2024-12-10T21:08:35.737" v="1382"/>
        <pc:sldMkLst>
          <pc:docMk/>
          <pc:sldMk cId="3819290130" sldId="354"/>
        </pc:sldMkLst>
        <pc:spChg chg="mod">
          <ac:chgData name="Pr. Marcelo Augusto de Carvalho" userId="003edaac93cd75e4" providerId="LiveId" clId="{D02B0BC8-A600-43B9-8104-1B455D84EA55}" dt="2024-12-10T20:11:19.609" v="999" actId="1036"/>
          <ac:spMkLst>
            <pc:docMk/>
            <pc:sldMk cId="3819290130" sldId="354"/>
            <ac:spMk id="3" creationId="{EE829F82-B119-A538-E743-9287A53D3C5C}"/>
          </ac:spMkLst>
        </pc:spChg>
        <pc:picChg chg="del">
          <ac:chgData name="Pr. Marcelo Augusto de Carvalho" userId="003edaac93cd75e4" providerId="LiveId" clId="{D02B0BC8-A600-43B9-8104-1B455D84EA55}" dt="2024-12-10T21:08:34.777" v="1381" actId="478"/>
          <ac:picMkLst>
            <pc:docMk/>
            <pc:sldMk cId="3819290130" sldId="354"/>
            <ac:picMk id="2" creationId="{DC729A8D-249D-5379-6275-835343A22D87}"/>
          </ac:picMkLst>
        </pc:picChg>
        <pc:picChg chg="add mod">
          <ac:chgData name="Pr. Marcelo Augusto de Carvalho" userId="003edaac93cd75e4" providerId="LiveId" clId="{D02B0BC8-A600-43B9-8104-1B455D84EA55}" dt="2024-12-10T21:08:35.737" v="1382"/>
          <ac:picMkLst>
            <pc:docMk/>
            <pc:sldMk cId="3819290130" sldId="354"/>
            <ac:picMk id="4" creationId="{6371407C-F290-EF04-8EC2-C4FF2AE18C5E}"/>
          </ac:picMkLst>
        </pc:picChg>
      </pc:sldChg>
      <pc:sldChg chg="addSp delSp modSp add mod modNotesTx">
        <pc:chgData name="Pr. Marcelo Augusto de Carvalho" userId="003edaac93cd75e4" providerId="LiveId" clId="{D02B0BC8-A600-43B9-8104-1B455D84EA55}" dt="2024-12-10T21:09:03.577" v="1394"/>
        <pc:sldMkLst>
          <pc:docMk/>
          <pc:sldMk cId="362860526" sldId="355"/>
        </pc:sldMkLst>
        <pc:spChg chg="mod">
          <ac:chgData name="Pr. Marcelo Augusto de Carvalho" userId="003edaac93cd75e4" providerId="LiveId" clId="{D02B0BC8-A600-43B9-8104-1B455D84EA55}" dt="2024-12-10T20:17:44.796" v="1229" actId="1036"/>
          <ac:spMkLst>
            <pc:docMk/>
            <pc:sldMk cId="362860526" sldId="355"/>
            <ac:spMk id="3" creationId="{9D9047AE-B782-9983-BABF-F00444BEDD2B}"/>
          </ac:spMkLst>
        </pc:spChg>
        <pc:picChg chg="del">
          <ac:chgData name="Pr. Marcelo Augusto de Carvalho" userId="003edaac93cd75e4" providerId="LiveId" clId="{D02B0BC8-A600-43B9-8104-1B455D84EA55}" dt="2024-12-10T21:09:02.676" v="1393" actId="478"/>
          <ac:picMkLst>
            <pc:docMk/>
            <pc:sldMk cId="362860526" sldId="355"/>
            <ac:picMk id="2" creationId="{48475FC3-634B-BC1F-7285-38C243BD3D52}"/>
          </ac:picMkLst>
        </pc:picChg>
        <pc:picChg chg="add mod">
          <ac:chgData name="Pr. Marcelo Augusto de Carvalho" userId="003edaac93cd75e4" providerId="LiveId" clId="{D02B0BC8-A600-43B9-8104-1B455D84EA55}" dt="2024-12-10T21:09:03.577" v="1394"/>
          <ac:picMkLst>
            <pc:docMk/>
            <pc:sldMk cId="362860526" sldId="355"/>
            <ac:picMk id="4" creationId="{867A5C97-BCDC-E550-80D5-A15ED0EBE5CF}"/>
          </ac:picMkLst>
        </pc:picChg>
      </pc:sldChg>
      <pc:sldChg chg="addSp delSp modSp add mod">
        <pc:chgData name="Pr. Marcelo Augusto de Carvalho" userId="003edaac93cd75e4" providerId="LiveId" clId="{D02B0BC8-A600-43B9-8104-1B455D84EA55}" dt="2024-12-10T21:07:47.477" v="1363"/>
        <pc:sldMkLst>
          <pc:docMk/>
          <pc:sldMk cId="2860332291" sldId="356"/>
        </pc:sldMkLst>
        <pc:picChg chg="del">
          <ac:chgData name="Pr. Marcelo Augusto de Carvalho" userId="003edaac93cd75e4" providerId="LiveId" clId="{D02B0BC8-A600-43B9-8104-1B455D84EA55}" dt="2024-12-10T21:05:52.437" v="1329" actId="478"/>
          <ac:picMkLst>
            <pc:docMk/>
            <pc:sldMk cId="2860332291" sldId="356"/>
            <ac:picMk id="2" creationId="{9DCCA029-C667-EF0F-5860-BF68807E93EC}"/>
          </ac:picMkLst>
        </pc:picChg>
        <pc:picChg chg="add del mod">
          <ac:chgData name="Pr. Marcelo Augusto de Carvalho" userId="003edaac93cd75e4" providerId="LiveId" clId="{D02B0BC8-A600-43B9-8104-1B455D84EA55}" dt="2024-12-10T21:07:46.227" v="1362" actId="478"/>
          <ac:picMkLst>
            <pc:docMk/>
            <pc:sldMk cId="2860332291" sldId="356"/>
            <ac:picMk id="4" creationId="{12D682B7-C35B-D164-72E1-24352ED2BB5C}"/>
          </ac:picMkLst>
        </pc:picChg>
        <pc:picChg chg="add mod">
          <ac:chgData name="Pr. Marcelo Augusto de Carvalho" userId="003edaac93cd75e4" providerId="LiveId" clId="{D02B0BC8-A600-43B9-8104-1B455D84EA55}" dt="2024-12-10T21:07:47.477" v="1363"/>
          <ac:picMkLst>
            <pc:docMk/>
            <pc:sldMk cId="2860332291" sldId="356"/>
            <ac:picMk id="5" creationId="{23CE92DE-710D-E784-E33E-0198EB1455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10/12/2024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18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4F3C-C09D-7A1B-6C4F-7513A4E8D17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1F61810-9785-610B-8A02-B35F84540A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CA0A953-0266-808D-819E-980ECEE3558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podia voltar, e receava avançar. Seu grupo, desarmado e indefeso, estava inteiramente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despreparado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um encontro hostil. Em conformidade com isto dividiu-os em dois bandos, de modo que se um fosse atacado o outro poderia ter oportunidade de escapar. Enviou de seus vastos rebanhos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presentes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generosos a Esaú, com uma mensagem amigável.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Fez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tudo ao seu alcance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expiar a falta para com seu irmão, e afastar o perigo ameaçado; e então, com humilhação e arrependimento, rogou a proteção divina.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404A60D-A150-69F1-85DD-E741B98FF1E5}"/>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75371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9306A-A643-AFD5-8C5B-E233F7B102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B5F9E4-B28C-5BBD-C122-013BE9772AD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621C852-605B-6295-284E-6B18B39A8AD1}"/>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A97E8A6D-C949-DC39-C489-BB40F409E251}"/>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272521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Tinham agora chegado até o rio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Jaboque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ao sobrevir a noite, Jacó enviou sua família através do vau do rio, enquanto ele ficou só, atrás. Decidira-se a passar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noite em oração,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desejou estar a sós com Deus. Deus poderia abrandar o coração de Esaú.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NEle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estava a única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esperança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patriarca.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Isto foi em uma região solitária, montanhosa, retiro de animais selvagens, e esconderijo de ladrões e assassinos. Sozinho e desprotegido, Jacó prostrou-se em terra com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profunda angústia.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Era meia-noite. Tudo que lhe tornava cara a vida estava à distância, exposto ao perigo e à morte. Mais amargo do que tudo era o pensamento de que fora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seu próprio pecado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que acarretara este perigo sobre os inocentes. Com ansiosos clamores e lágrimas fez sua oração perante Deus.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13896-7145-79C6-B13E-78B68539889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8D003DC-3D0F-CACB-F7B0-25510F339B5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0F1C73F-51F3-C158-7AE2-0C05E1E2B1E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6F12A64E-FDB0-6FD1-F37B-E9E0EF54BAD9}"/>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341108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Subitamente uma mão forte foi posta sobre ele. Julgou que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inimigo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estivesse a procurar sua vida, e esforçou-se por desvencilhar-se dos punhos do assaltante. Nas trevas os dois lutaram pelo predomínio.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Nenhuma palavra se falou, porém Jacó empregou toda a força, e não afrouxou seus esforços nem por um momento. Enquanto estava assim a batalhar em defesa de sua vida, a intuição de sua falta lhe oprimia a alma; seus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pecados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levantavam-se diante dele para o separarem de Deus. Mas, em sua terrível situação, lembrou-se das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Deus, e todo o coração se lhe externou em petições pela Sua misericórdia.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5EB59-A82B-D06B-BDE1-0DDED2865A4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8A529B7-C0BF-CACA-57AA-21535CD9574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DD7AA5D-A862-2552-2666-C2F7E5787C2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D71C8E1-C861-87CF-0497-B7D7137F7535}"/>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35000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luta continuou até perto do romper do dia, quando o estranho colocou o dedo à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coxa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Jacó, e este ficou manco instantaneamente. O patriarca discerniu então o caráter de seu antagonista. Soube que estivera em conflito com um mensageiro celestial, e por isto foi que seu esforço quase sobre-humano não ganhara a vitória. Era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Cristo,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“Anjo do concerto”, que Se havia revelado a Jacó. O patriarca estava agora inválido, e sofria a mais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cruciante dor,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não O quis largar.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Todo arrependido e quebrantado, apegou-se ao Anjo; “chorou, e Lhe suplicou” (Oséias 12:4), invocando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Tinha de ter a certeza de que seu pecado estava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dor física não era suficiente para lhe desviar o espírito deste objetivo. Sua decisão se tornou mais forte, sua fé mais fervorosa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perseverante,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até mesmo ao fim. O Anjo experimentou livrar-Se; insistiu: “Deixa-Me ir, porque já a alva subiu”; mas Jacó respondeu: “Não Te deixarei ir, se me não abençoares”. Gênesis 32:26.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9F972-7864-326F-93B4-7EF2807286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D5ED9BA-130E-9E4E-62D6-0CE70D037D1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FA00E61-2C8A-CE6E-4652-7879BFD9C8C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Tivesse sido isto uma confiança vangloriosa e presumida, e Jacó teria sido instantaneamente destruído; mas sua confiança era daquele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confessa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sua própria indignidade, e, contudo,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na fidelidade de um Deus que guarda o concerto.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“lutou com o Anjo, e prevaleceu”. Oséias 12:4.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humilhação, arrependimento e entrega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si mesmo, este pecaminoso e falível mortal prevaleceu com a Majestade do Céu. Firmara suas mãos trêmulas nas promessas de Deus, e o coração do Amor infinito não podia desviar o rogo do pecador.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88FB79D-A021-4B64-17A5-3F417B7D4C53}"/>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014387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3113B-90C7-AB66-6BAB-7633A62DDDD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6A64439-A931-5EE5-A20D-1302184CA04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4820821-DEAC-DBDD-10A4-6FC2050F39C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erro que determinara o pecado de Jacó ao obter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fraude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primogenitura, achava-se agora apresentado claramente diante dele. Não havia confiado nas promessas de Deus, mas procurara pelos seus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próprios esforços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efetuar aquilo que Deus teria cumprido no tempo e modo que Lhe aprouvessem.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prova de que fora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nome foi mudado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um nome que lembrava seu pecado para outro que comemorava sua vitória. “Não se chamará mais o teu nome Jacó” [suplantador], disse o Anjo, “mas Israel; pois como príncipe lutaste com Deus e com os homens, e prevaleceste”. Gênesis 32:28.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A56BE81-D7AD-741D-3B21-2CB5C94E6FBC}"/>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50535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C26E0-9547-C259-C0AE-17CC8CBCB6B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08030D5-D33E-5D61-01F9-FE028E206E6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F08BF69-9D94-B7AF-BDD3-E16C6D1F52D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tinha recebido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seu coração havia anelado. Seu pecado como suplantador e enganador fora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Era passada a crise de sua vida. A dúvida, a perplexidade e o remorso lhe tinham amargurado a existência, mas agora tudo estava transformado; e doce era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paz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reconciliação com Deus. Jacó não mais receava encontrar seu irmão. Deus, que lhe perdoara o pecado, poderia mover o coração de Esaú também para aceitar sua humilhação e arrependimento.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CE2B59F-F15B-F4BF-59DA-B2D591531114}"/>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188960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E2BAE-741F-DB2B-EF51-E70259E40C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361770C-813E-07D2-32C6-22C773C98AD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418E7D6-7575-9496-B941-18D0AFFAF48C}"/>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55326CB-CC0E-6E87-CC34-F8A50F24A930}"/>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2342356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Jacó estava a lutar com o Anjo, outro mensageiro celeste foi enviado a Esaú.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sonho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viu Esaú seu irmão, que durante vinte anos fora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exilado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 casa de seu pai, testemunhou-lhe a dor ao encontrar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morta a mãe,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viu-o rodeado pelos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exércitos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Este sonho foi relatado por Esaú aos seus soldados, com a ordem de não fazerem mal a Jacó; pois o Deus de seu pai estava com ele.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1F3E4-2C14-603F-E2AD-96A6724CC4D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3FA095-3AAF-68C9-A222-A7378EF98AB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4008BE3-6758-ACEE-5546-0E8C9A11D0C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5B29BE6-7255-882A-3225-C87A1B3ED393}"/>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2723901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dois grupos finalmente se aproximaram um do outro. Apoiado em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cajado,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patriarca saiu para a frente a fim de encontrar-se com o grupo de soldados. Estava pálido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inutilizado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em consequência de seu recente conflito, e andava vagarosa e penosamente, parando a cada passo; mas tinha o rosto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iluminado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alegria e paz.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À vista daquele sofredor coxo, “Esaú correu-lhe ao encontro, e abraçou-o, e lançou-se sobre o seu pescoço, e beijou-o;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choraram”.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Gênesis 33:4. Ao olharem para esta cena, mesmo os rudes soldados de Esaú ficaram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tocados.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Não obstante haver-lhes ele contado seu sonho, não podiam ver a razão da mudança que sobreviera a seu capitão. Posto que vissem a enfermidade do patriarca, mal imaginavam que esta sua fraqueza se tornara a sua força.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AFC75-62CB-0AE3-EBA9-0F9FEEDE7CB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323C656-37EB-C3B9-B2A7-826A06E3829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0D9AE20-4088-97B5-B4BA-EBC90230C4F7}"/>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5288515-F5E3-189F-CAF0-5EC4D74B6C13}"/>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2807738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sua noite de angústia, ao lado do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Jaboque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quando a destruição parecia estar precisamente diante dele, ensinara-se a Jacó quão vão é o auxílio do homem, quão destituída de fundamento é toda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confiança na força humana.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Viu que seu único auxílio devia vir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dAquele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contra quem tão ofensivamente pecara. Desamparado e indigno, rogou a promessa de misericórdia de Deus, ao pecador arrependido.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Aquela promessa foi a sua certeza de que Deus lhe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o aceitaria. Mais facilmente poderiam o céu e a Terra passar do que falhar aquela palavra; e foi isto o que o alentou durante aquele terrível conflito.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F190F-07D3-15C3-5FA7-116C6BFC34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4BD3BF-D01C-EA3C-8AFA-ED0172BF293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0E8AD56-C574-C482-CE84-CD6D57C23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209EA12B-EDB7-D722-D7BC-FB56DEB11D99}"/>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873538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Satanás acusara Jacó diante dos anjos de Deus, pretendendo o direito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destruí-lo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causa de seu pecado; levara Esaú a marchar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ele; e, durante a longa noite de luta do patriarca, Satanás esforçou-se por impor-lhe a intuição de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culpa,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fim de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desanimar,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romper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seu apego com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em sua angústia, Jacó lançou mão do Anjo, e com lágrimas suplicou, o Mensageiro celeste, a fim de provar-lhe a fé, lembrou-o também de seu pecado, e esforçou-se por escapar dele. Mas Jacó não quis demover-se. Aprendera que Deus é misericordioso, e lançou-se à Sua misericórdia. Fez referência ao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arrependimento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seu pecado, e implorou livramento. Ao rever a sua vida, foi impelido quase ao desespero; mas segurou firmemente o Anjo, e com brados ardorosos, aflitivos,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insistiu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sua petição, até que prevaleceu.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BC345-A524-4BFE-70A9-40898BA454B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3FF00EE-94A1-04A8-71CE-420975487DA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B91DA9A-CD06-1A60-AA36-8CDDE6A8E14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01565D3-69E1-3B9B-133B-656AD102D9E3}"/>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1835360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8FCBC-80B5-AAE1-3199-FF0120F3ED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E11A00-BC61-3ED5-BDE7-F952533C25E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88587A2-6DA7-C85F-5CB3-20E554E40F6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 Jacó não se houvesse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arrependido previamente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pecado de obter a primogenitura pela fraude, Deus não poderia ter ouvido sua oração e misericordiosamente preservado sua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Satanás leva muitos a crer que Deus não tomará em consideração a sua infidelidade nas </a:t>
            </a:r>
            <a:r>
              <a:rPr lang="pt-BR" sz="1800" dirty="0">
                <a:solidFill>
                  <a:srgbClr val="FF0000"/>
                </a:solidFill>
                <a:effectLst/>
                <a:latin typeface="Arial" panose="020B0604020202020204" pitchFamily="34" charset="0"/>
                <a:ea typeface="Trebuchet MS" panose="020B0603020202020204" pitchFamily="34" charset="0"/>
              </a:rPr>
              <a:t>menores</a:t>
            </a:r>
            <a:r>
              <a:rPr lang="pt-BR" sz="1800" dirty="0">
                <a:effectLst/>
                <a:latin typeface="Arial" panose="020B0604020202020204" pitchFamily="34" charset="0"/>
                <a:ea typeface="Trebuchet MS" panose="020B0603020202020204" pitchFamily="34" charset="0"/>
              </a:rPr>
              <a:t> coisas da vida; mas o Senhor mostra em Seu trato com Jacó que Ele não pode de maneira alguma sancionar ou tolerar o mal. Todos os que se esforçam por desculpar ou </a:t>
            </a:r>
            <a:r>
              <a:rPr lang="pt-BR" sz="1800" dirty="0">
                <a:solidFill>
                  <a:srgbClr val="FF0000"/>
                </a:solidFill>
                <a:effectLst/>
                <a:latin typeface="Arial" panose="020B0604020202020204" pitchFamily="34" charset="0"/>
                <a:ea typeface="Trebuchet MS" panose="020B0603020202020204" pitchFamily="34" charset="0"/>
              </a:rPr>
              <a:t>esconder </a:t>
            </a:r>
            <a:r>
              <a:rPr lang="pt-BR" sz="1800" dirty="0">
                <a:effectLst/>
                <a:latin typeface="Arial" panose="020B0604020202020204" pitchFamily="34" charset="0"/>
                <a:ea typeface="Trebuchet MS" panose="020B0603020202020204" pitchFamily="34" charset="0"/>
              </a:rPr>
              <a:t>seus pecados, e permitem que eles permaneçam nos livros do Céu, sem serem </a:t>
            </a:r>
            <a:r>
              <a:rPr lang="pt-BR" sz="1800" dirty="0">
                <a:solidFill>
                  <a:srgbClr val="FF0000"/>
                </a:solidFill>
                <a:effectLst/>
                <a:latin typeface="Arial" panose="020B0604020202020204" pitchFamily="34" charset="0"/>
                <a:ea typeface="Trebuchet MS" panose="020B0603020202020204" pitchFamily="34" charset="0"/>
              </a:rPr>
              <a:t>confessados</a:t>
            </a:r>
            <a:r>
              <a:rPr lang="pt-BR" sz="1800" dirty="0">
                <a:effectLst/>
                <a:latin typeface="Arial" panose="020B0604020202020204" pitchFamily="34" charset="0"/>
                <a:ea typeface="Trebuchet MS" panose="020B0603020202020204" pitchFamily="34" charset="0"/>
              </a:rPr>
              <a:t> ou perdoados, serão vencidos por Satanás. Quanto mais exaltada for a sua profissão, e mais honrada a posição que ocupam, mais ofensiva é a sua conduta aos olhos de Deus, e mais certo a vitória do grande adversário.</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B05C58C-4552-D093-43D6-93817F819080}"/>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46700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DC4D8-0478-33A3-E9E0-E5E950DF862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0FB7C3-C1F0-8074-C9BC-E5E102EA89D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5E5E850-C292-CDD2-DC87-32A01745240B}"/>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Contudo, a história de Jacó é uma segurança de que Deus não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repelirá</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aqueles que foram atraídos ao pecado, mas que voltaram a Ele com verdadeiro arrependimento. Foi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entrega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si mesmo e por uma fé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tranqüilizadora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Jacó alcançou o que não conseguira ganhar com o conflito em sua própria força.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lista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longa de nossos delitos está diante dos olhos do Ser infinito. O registro é completo; nenhuma de nossas ofensas é esquecida. Aquele, porém, que ouviu os clamores de Seus servos na antiguidade, ouvirá a oração da fé,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perdoará</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as nossas transgressões. Ele o prometeu, e cumprirá a Sua palavra.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053B4E3-EC31-C886-0E14-AC261916C7AE}"/>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102899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8037A-75E0-1E6B-60AD-183A28E09F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D43ADDC-AF0F-64B4-F902-41B6A6C1ABF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50ADD96-CA22-8EEA-ADBB-DCCF46CB6E2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31F0D02-C275-43E8-EEDF-BEAD7E4D1729}"/>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4219733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E5307-403C-971A-D7D5-F6FFDB9E04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138C16C-6F25-60DC-1924-0FEB56CA6F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0392812-301C-F594-672B-38F3864AFBB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prevaleceu porque foi perseverante e resoluto. Sua experiência testifica do poder da oração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insistente.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É agora que devemos aprender esta lição de oração que prevalece, de uma fé que não cede.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maiores vitórias da igreja de Cristo, ou do cristão em particular, não são as que são ganhas pelo talento ou educação, pela riqueza ou favor dos homens. São as vitórias ganhas na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sala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audiência de Deus, quando uma fé cheia de ardor e agonia lança mão do braço forte da oração.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Aqueles que não estiverem dispostos a abandonar todo o pecado e buscar fervorosamente a bênção de Deus, não a obterão. Mas todos os que lançarem mão das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Deus, como fez Jacó, e forem tão fervorosos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perseverantes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como ele o foi, serão bem-sucedidos como ele. Lucas 18:7, 8.</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DE8B610-3C2B-C9CD-9514-AD34115BD495}"/>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4149665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88D83-7198-83E4-727F-C51DAFC25F1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A350E1E-5976-10CE-67BD-A22FA74E94F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3F9DB77-AECD-1BF0-9DB9-1D7C4A7A96CF}"/>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Confesse seus pecados. E persista até sentir-se plenamente perdoado!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2004-287, CPB, TATUÍ, SP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FALCÃO AO ABISMO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Novamente, terás compaixão de nós; acabarás com as nossas maldades e jogará os nossos pecados no fundo do mar. Miquéias 7:19.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últimos lugares da Terra que o homem ainda não explorou são as profundezas do mar. Para ilustrar como é difícil chegar lá e viver para contar a história, deixem-me contar para vocês acerca do Falcão do Abismo. Um engenheiro marítimo com o nome de Graham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Hawkes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projetou uma embarcação exploratória individual para as profundezas do mar chamada Falcão do Abismo. Ela foi idealizada para operar inicialmente a uma profundidade de mil e seiscentos metros. A essa profundidade a pressão é de mil quilos por centímetro quadrado. A pressão em toda a superfície do Falcão do Abismo é de dois milhões e oitocentos mil quilos.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Hawkes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espera poder aperfeiçoar seu engenho para descer à parte mais profunda do oceano, o Abismo das Marianas, a doze mil metros de profundidade da superfície do Oceano Pacífico, ao sul de Guam. Os problemas para se trabalhar a essas profundidades são incríveis. O Falcão do Abismo não pode possuir nenhuma rachadura nem mesmo fios penetrando em seu casco de vidro. Toda sua ação mecânica necessita ser controlada de seu interior por controles remotos de rádio, que passam pelo grosso casco aos motores e para a engrenagem eletrônica que movimenta o veículo para o fundo e através da água. Pequenas nadadeiras parecidas com asas montadas em ambos os lados do engenho, que terá formato de bolha, ajudam na descida do Falcão do Abismo, permitindo que paire inclinado ou pouse cautelosamente. No interior do veículo será estocado oxigênio suficiente para cem horas, mas se alguma coisa não funcionar bem, o Falcão do Abismo automaticamente se desfaz de seus pesos e sobe imediatamente para a superfície. Não foi acidentalmente que Jesus usou as profundezas do mar como um exemplo do lugar onde Ele coloca nossos pecados quando Lhe pedimos que os perdoe. Ao oferecermos nossos pecados passados a Jesus, Ele promete não somente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lançá-Ias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nas profundezas do mar, mas também não Se lembrar mais deles. Jesus não é maravilhoso?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019409F-7012-58F6-E819-F6286FE6178D}"/>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232927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D0208-53E7-05E3-64A9-D84AADEE135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3E8AC5-BBFE-B367-2303-BB225365C04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A0B2E0C-E5D5-8F37-A6A5-FDEC1545AB7B}"/>
              </a:ext>
            </a:extLst>
          </p:cNvPr>
          <p:cNvSpPr>
            <a:spLocks noGrp="1"/>
          </p:cNvSpPr>
          <p:nvPr>
            <p:ph type="body" idx="1"/>
          </p:nvPr>
        </p:nvSpPr>
        <p:spPr/>
        <p:txBody>
          <a:bodyPr/>
          <a:lstStyle/>
          <a:p>
            <a:pPr algn="just">
              <a:lnSpc>
                <a:spcPts val="3600"/>
              </a:lnSpc>
              <a:spcAft>
                <a:spcPts val="600"/>
              </a:spcAft>
            </a:pPr>
            <a:r>
              <a:rPr lang="pt-BR" sz="1800" b="0" dirty="0">
                <a:effectLst/>
                <a:latin typeface="Arial" panose="020B0604020202020204" pitchFamily="34" charset="0"/>
                <a:ea typeface="Trebuchet MS" panose="020B0603020202020204" pitchFamily="34" charset="0"/>
                <a:cs typeface="Times New Roman" panose="02020603050405020304" pitchFamily="18" charset="0"/>
              </a:rPr>
              <a:t>Se bem que Jacó houvesse saído de </a:t>
            </a:r>
            <a:r>
              <a:rPr lang="pt-BR" sz="1800" b="0" dirty="0" err="1">
                <a:effectLst/>
                <a:latin typeface="Arial" panose="020B0604020202020204" pitchFamily="34" charset="0"/>
                <a:ea typeface="Trebuchet MS" panose="020B0603020202020204" pitchFamily="34" charset="0"/>
                <a:cs typeface="Times New Roman" panose="02020603050405020304" pitchFamily="18" charset="0"/>
              </a:rPr>
              <a:t>Padã-Arã</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 em obediência à instrução divina, não foi sem muitos pressentimentos que repassou a estrada que havia palmilhado como fugitivo vinte anos antes. Seu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pecado</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 por ter enganado seu pai estava sempre diante dele. Sabia que seu longo exílio era o </a:t>
            </a:r>
            <a:r>
              <a:rPr lang="pt-BR" sz="1800" b="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resultado</a:t>
            </a:r>
            <a:r>
              <a:rPr lang="pt-BR" sz="1800" b="0" dirty="0">
                <a:effectLst/>
                <a:latin typeface="Arial" panose="020B0604020202020204" pitchFamily="34" charset="0"/>
                <a:ea typeface="Trebuchet MS" panose="020B0603020202020204" pitchFamily="34" charset="0"/>
                <a:cs typeface="Times New Roman" panose="02020603050405020304" pitchFamily="18" charset="0"/>
              </a:rPr>
              <a:t> direto daquele pecado, e ponderava nestas coisas dia e noite, tornando muito triste a sua jornada as exprobrações de uma consciência acusadora. </a:t>
            </a:r>
          </a:p>
        </p:txBody>
      </p:sp>
      <p:sp>
        <p:nvSpPr>
          <p:cNvPr id="4" name="Espaço Reservado para Número de Slide 3">
            <a:extLst>
              <a:ext uri="{FF2B5EF4-FFF2-40B4-BE49-F238E27FC236}">
                <a16:creationId xmlns:a16="http://schemas.microsoft.com/office/drawing/2014/main" id="{81DD05AE-775F-998F-ED2A-2013D3F930D0}"/>
              </a:ext>
            </a:extLst>
          </p:cNvPr>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379948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5B7DB-0CF9-A991-4CD1-B7CDAEE649F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1EB8EC-6BD5-99FF-2A7B-E468492097E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A0A593C-0CEF-778A-EDDA-7437CD91043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aparecerem as colinas de sua terra natal diante dele, à distância, o coração do patriarca comoveu-se profundamente. Todo o passado surgiu vividamente diante dele. Com a lembrança de seu pecado veio também o pensamento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favor de Deus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com ele, e as promessas de auxílio e guia divinos.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Depois da fuga de Jacó, Esaú considerou-se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único herdeiro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das posses de seu pai. A notícia da volta de Jacó despertaria o temor de que ele viesse para reclamar a herança.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C660956-2C82-A5AD-FF31-B08D41185F1F}"/>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4020758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3CD49-C6C1-798D-7239-18880FEB9AC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8C23C71-B11E-B77B-404B-6EAA4C24FF2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A10C15F-1714-EB95-D68F-E8E20861E8A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CF3A8DD8-08BC-9980-40F8-CDFF88C4432D}"/>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82980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 novo o Senhor concedeu a Jacó um sinal do cuidado divino. Enquanto ele viajava do Monte Gileade, em direção ao sul, dois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exércitos de anjos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celestiais pareciam cercá-lo, atrás e adiante, avançando com o seu grupo, como que para protegê-los.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Jacó </a:t>
            </a:r>
            <a:r>
              <a:rPr lang="pt-BR" sz="1800" dirty="0">
                <a:solidFill>
                  <a:srgbClr val="FF0000"/>
                </a:solidFill>
                <a:effectLst/>
                <a:latin typeface="Arial" panose="020B0604020202020204" pitchFamily="34" charset="0"/>
                <a:ea typeface="Trebuchet MS" panose="020B0603020202020204" pitchFamily="34" charset="0"/>
              </a:rPr>
              <a:t>lembrou-se</a:t>
            </a:r>
            <a:r>
              <a:rPr lang="pt-BR" sz="1800" dirty="0">
                <a:effectLst/>
                <a:latin typeface="Arial" panose="020B0604020202020204" pitchFamily="34" charset="0"/>
                <a:ea typeface="Trebuchet MS" panose="020B0603020202020204" pitchFamily="34" charset="0"/>
              </a:rPr>
              <a:t> da visão em Betel tanto tempo antes, e o coração sobrecarregado se lhe tornou mais leve com esta prova de que os mensageiros divinos que lhe haviam trazido esperança e coragem em sua fuga de Canaã, deveriam ser os guardas de sua volta.</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8092-DB06-5A97-EE32-6D8EF38860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F1204A-83B0-7717-D6C9-FBAC92371D3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E6E62C9-337E-D4F9-B01A-8DF7332257A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3E4E6E4-1E21-E744-D5D3-06A350E6DEAA}"/>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691918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Todavia Jacó entendeu que tinha algo a fazer para conseguir sua própria segurança. Expediu, portanto, mensageiros com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saudação conciliatória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seu irmão. Instruiu-os nas próprias palavras pelas quais deveriam dirigir-se a Esaú.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os servos voltaram com as novas de que Esaú se aproximava com quatrocentos homens, e resposta alguma se enviava à amigável mensagem. Parecia certo que ele vinha para tirar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desforra.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terror invadiu o acampamento.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395210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Sol brilhando no céu escuro&#10;&#10;Descrição gerada automaticamente com confiança média">
            <a:extLst>
              <a:ext uri="{FF2B5EF4-FFF2-40B4-BE49-F238E27FC236}">
                <a16:creationId xmlns:a16="http://schemas.microsoft.com/office/drawing/2014/main" id="{0432DD1A-754A-37BC-AA10-D1286008E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Noite de Luta</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18</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A7F21A-F258-C27E-A64A-0812B8F8652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66EAEE-6658-4BB2-F733-5015D8666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5DF15D6-F35C-7F3D-F93F-2E4F6A43DBB9}"/>
              </a:ext>
            </a:extLst>
          </p:cNvPr>
          <p:cNvSpPr>
            <a:spLocks noGrp="1"/>
          </p:cNvSpPr>
          <p:nvPr>
            <p:ph idx="1"/>
          </p:nvPr>
        </p:nvSpPr>
        <p:spPr>
          <a:xfrm>
            <a:off x="139309" y="842965"/>
            <a:ext cx="8690365" cy="57864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podia voltar, e receava avançar. Seu grupo, desarmado e indefeso, estava inteiramente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despreparado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um encontro hostil. Em conformidade com isto dividiu-os em dois bandos, de modo que se um fosse atacado o outro poderia ter oportunidade de escapar. Enviou de seus vastos rebanhos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presentes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generosos a Esaú, com uma mensagem amigável.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Fez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tudo ao seu alcance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expiar a falta para com seu irmão, e afastar o perigo ameaçado; e então, com humilhação e arrependimento, rogou a proteção divina.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99E5B5C7-BC66-7645-836A-5AE6C37EE03B}"/>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3591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3BD0-CC26-1C33-1DD9-B84DFCE438FC}"/>
            </a:ext>
          </a:extLst>
        </p:cNvPr>
        <p:cNvGrpSpPr/>
        <p:nvPr/>
      </p:nvGrpSpPr>
      <p:grpSpPr>
        <a:xfrm>
          <a:off x="0" y="0"/>
          <a:ext cx="0" cy="0"/>
          <a:chOff x="0" y="0"/>
          <a:chExt cx="0" cy="0"/>
        </a:xfrm>
      </p:grpSpPr>
      <p:pic>
        <p:nvPicPr>
          <p:cNvPr id="3" name="Imagem 2" descr="Pessoa em pé na areia da praia&#10;&#10;Descrição gerada automaticamente">
            <a:extLst>
              <a:ext uri="{FF2B5EF4-FFF2-40B4-BE49-F238E27FC236}">
                <a16:creationId xmlns:a16="http://schemas.microsoft.com/office/drawing/2014/main" id="{A815973B-BFDE-C1D2-777F-9D9562223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F17D78D0-DC15-F9AB-8B62-8019129706CB}"/>
              </a:ext>
            </a:extLst>
          </p:cNvPr>
          <p:cNvSpPr/>
          <p:nvPr/>
        </p:nvSpPr>
        <p:spPr>
          <a:xfrm>
            <a:off x="171450" y="2367171"/>
            <a:ext cx="6772275"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Mais Fazia Jacó Sofrer Angústia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Naquele Momento?</a:t>
            </a:r>
          </a:p>
        </p:txBody>
      </p:sp>
    </p:spTree>
    <p:extLst>
      <p:ext uri="{BB962C8B-B14F-4D97-AF65-F5344CB8AC3E}">
        <p14:creationId xmlns:p14="http://schemas.microsoft.com/office/powerpoint/2010/main" val="281639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À noite, Jacó enviou sua família através do vau do rio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Jaboque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enquanto ele ficou só, atrás. Decidira-se a passar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noite em oração.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Deus poderia abrandar o coração de Esaú.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NEle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estava a única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esperança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patriarca.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Isto foi em uma região solitária, montanhosa, retiro de animais selvagens, e esconderijo de ladrões e assassinos. Sozinho e desprotegido, Jacó prostrou-se em terra com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profunda angústia.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Era meia-noite. Tudo que lhe tornava cara a vida estava à distância, exposto ao perigo e à morte. Mais amargo do que tudo era o pensamento de que fora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seu próprio pecado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que acarretara este perigo sobre os inocentes. Com lágrimas fez sua oração perante Deus.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0AE53E76-F656-CBE7-EDDC-627237BF2980}"/>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22B8A-15C4-B71B-3F7E-E7D98CB0EC81}"/>
            </a:ext>
          </a:extLst>
        </p:cNvPr>
        <p:cNvGrpSpPr/>
        <p:nvPr/>
      </p:nvGrpSpPr>
      <p:grpSpPr>
        <a:xfrm>
          <a:off x="0" y="0"/>
          <a:ext cx="0" cy="0"/>
          <a:chOff x="0" y="0"/>
          <a:chExt cx="0" cy="0"/>
        </a:xfrm>
      </p:grpSpPr>
      <p:pic>
        <p:nvPicPr>
          <p:cNvPr id="3" name="Imagem 2" descr="Uma imagem contendo no interior, frente, mesa, pequeno&#10;&#10;Descrição gerada automaticamente">
            <a:extLst>
              <a:ext uri="{FF2B5EF4-FFF2-40B4-BE49-F238E27FC236}">
                <a16:creationId xmlns:a16="http://schemas.microsoft.com/office/drawing/2014/main" id="{977DFDB3-DCC3-59EB-4FE7-8F7112828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7E63111-5BFD-E456-8E31-9B6D60A1F5DC}"/>
              </a:ext>
            </a:extLst>
          </p:cNvPr>
          <p:cNvSpPr/>
          <p:nvPr/>
        </p:nvSpPr>
        <p:spPr>
          <a:xfrm>
            <a:off x="4857749" y="1690062"/>
            <a:ext cx="7019925"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Lutar Com o Inimigo Desconhecido e Sentir o Peso de Sua Culpa</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Que Jacó Pensou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o Confortou?</a:t>
            </a:r>
          </a:p>
        </p:txBody>
      </p:sp>
    </p:spTree>
    <p:extLst>
      <p:ext uri="{BB962C8B-B14F-4D97-AF65-F5344CB8AC3E}">
        <p14:creationId xmlns:p14="http://schemas.microsoft.com/office/powerpoint/2010/main" val="2096353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542930"/>
            <a:ext cx="8690365" cy="60007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Subitamente uma mão forte foi posta sobre ele. Julgou que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inimigo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estivesse a procurar sua vida, e esforçou-se por desvencilhar-se dos punhos do assaltante. Nas trevas os dois lutaram pelo predomínio.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Nenhuma palavra se falou, porém Jacó empregou toda a força, e não afrouxou seus esforços nem por um momento. Enquanto estava assim a batalhar em defesa de sua vida, a intuição de sua falta lhe oprimia a alma; seus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pecados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levantavam-se diante dele para o separarem de Deus. Mas, em sua terrível situação, lembrou-se das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Deus, e todo o coração se lhe externou em petições pela Sua misericórdia.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05AD72EE-017E-EDD4-3CEE-4C47BC583563}"/>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F44C-2BFD-AC0A-2FBD-934DB6654EED}"/>
            </a:ext>
          </a:extLst>
        </p:cNvPr>
        <p:cNvGrpSpPr/>
        <p:nvPr/>
      </p:nvGrpSpPr>
      <p:grpSpPr>
        <a:xfrm>
          <a:off x="0" y="0"/>
          <a:ext cx="0" cy="0"/>
          <a:chOff x="0" y="0"/>
          <a:chExt cx="0" cy="0"/>
        </a:xfrm>
      </p:grpSpPr>
      <p:pic>
        <p:nvPicPr>
          <p:cNvPr id="3" name="Imagem 2" descr="Homem de terno e gravata&#10;&#10;Descrição gerada automaticamente">
            <a:extLst>
              <a:ext uri="{FF2B5EF4-FFF2-40B4-BE49-F238E27FC236}">
                <a16:creationId xmlns:a16="http://schemas.microsoft.com/office/drawing/2014/main" id="{C8BCC11F-194D-9E65-324D-3B07DCDA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E2655D9-0ECC-1E34-CE1E-933C7A30F187}"/>
              </a:ext>
            </a:extLst>
          </p:cNvPr>
          <p:cNvSpPr/>
          <p:nvPr/>
        </p:nvSpPr>
        <p:spPr>
          <a:xfrm>
            <a:off x="300038" y="2705725"/>
            <a:ext cx="6772275"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Fez Jacó </a:t>
            </a:r>
            <a:r>
              <a:rPr lang="pt-BR" sz="4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Lutar </a:t>
            </a:r>
          </a:p>
          <a:p>
            <a:pPr algn="ctr" eaLnBrk="1" hangingPunct="1">
              <a:defRPr/>
            </a:pPr>
            <a:r>
              <a:rPr lang="pt-BR" sz="4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Deus e Vencer?</a:t>
            </a:r>
          </a:p>
        </p:txBody>
      </p:sp>
    </p:spTree>
    <p:extLst>
      <p:ext uri="{BB962C8B-B14F-4D97-AF65-F5344CB8AC3E}">
        <p14:creationId xmlns:p14="http://schemas.microsoft.com/office/powerpoint/2010/main" val="2091799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157162"/>
            <a:ext cx="8690365" cy="6715115"/>
          </a:xfrm>
        </p:spPr>
        <p:txBody>
          <a:bodyPr>
            <a:noAutofit/>
          </a:bodyPr>
          <a:lstStyle/>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luta continuou até quando o estranho colocou o dedo à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coxa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Jacó, e este ficou manco instantaneamente. Então soube que estivera em conflito com um mensageiro celestial, e por isto foi que seu esforço quase sobre-humano não ganhara a vitória. Era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Cristo,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“Anjo do concerto”, que Se havia revelado a Jacó. O patriarca estava agora inválido, e sofria a mais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cruciante dor,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não O quis largar.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Todo arrependido e quebrantado, apegou-se ao Anjo; “chorou, e Lhe suplicou” (Oséias 12:4), invocando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Tinha de ter a certeza de que seu pecado estava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dor física não era suficiente para lhe desviar o espírito deste objetivo. Sua decisão se tornou mais forte, sua fé mais fervorosa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perseverante,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até mesmo ao fim.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CC662D9A-080E-5DEB-A016-47A314B08820}"/>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812CD-551B-A0FA-C714-94BF9062F0D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BB0A13-F67C-5A89-617D-99D6DE323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FD00E1C-261C-17A3-292F-5301BB90D182}"/>
              </a:ext>
            </a:extLst>
          </p:cNvPr>
          <p:cNvSpPr>
            <a:spLocks noGrp="1"/>
          </p:cNvSpPr>
          <p:nvPr>
            <p:ph idx="1"/>
          </p:nvPr>
        </p:nvSpPr>
        <p:spPr>
          <a:xfrm>
            <a:off x="139309" y="800104"/>
            <a:ext cx="8690365" cy="56578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Tivesse sido isto uma confiança vangloriosa e presumida, e Jacó teria sido instantaneamente destruído; mas sua confiança era daquele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confessa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sua própria indignidade, e, contudo,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na fidelidade de um Deus que guarda o concerto.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“lutou com o Anjo, e prevaleceu”. Oséias 12:4.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humilhação, arrependimento e entrega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si mesmo, este pecaminoso e falível mortal prevaleceu com a Majestade do Céu. Firmara suas mãos trêmulas nas promessas de Deus, e o coração do Amor infinito não podia desviar o rogo do pecador.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6BB6BA08-5EDE-0643-A296-9FEA260F673F}"/>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80401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C1E296-1D51-15B9-C7E2-530935F0AA7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FDFD2FB-999F-C8F0-E0FD-3A573536B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2B213138-88B3-DEC1-F378-E911092BC701}"/>
              </a:ext>
            </a:extLst>
          </p:cNvPr>
          <p:cNvSpPr>
            <a:spLocks noGrp="1"/>
          </p:cNvSpPr>
          <p:nvPr>
            <p:ph idx="1"/>
          </p:nvPr>
        </p:nvSpPr>
        <p:spPr>
          <a:xfrm>
            <a:off x="139309" y="542929"/>
            <a:ext cx="8690365" cy="61007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erro que determinara o pecado de Jacó ao obter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fraude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primogenitura, achava-se agora apresentado claramente diante dele. Não havia confiado nas promessas de Deus, mas procurara pelos seus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próprios esforços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efetuar aquilo que Deus teria cumprido no tempo e modo que Lhe aprouvessem.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Como prova de que fora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nome foi mudado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um nome que lembrava seu pecado para outro que comemorava sua vitória. “Não se chamará mais o teu nome Jacó” [suplantador], disse o Anjo, “mas Israel; pois como príncipe lutaste com Deus e com os homens, e prevaleceste”. Gênesis 32:28.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074B8FB2-6159-4F3D-7A76-E6053AFF420B}"/>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86217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9D9567-2A30-CBC9-D64F-62171841FC6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BCC2752-65FE-3354-8B2E-D006D3884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EE829F82-B119-A538-E743-9287A53D3C5C}"/>
              </a:ext>
            </a:extLst>
          </p:cNvPr>
          <p:cNvSpPr>
            <a:spLocks noGrp="1"/>
          </p:cNvSpPr>
          <p:nvPr>
            <p:ph idx="1"/>
          </p:nvPr>
        </p:nvSpPr>
        <p:spPr>
          <a:xfrm>
            <a:off x="139309" y="1157296"/>
            <a:ext cx="8690365" cy="47863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tinha recebido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seu coração havia anelado. Seu pecado como suplantador e enganador fora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Era passada a crise de sua vida. A dúvida, a perplexidade e o remorso lhe tinham amargurado a existência, mas agora tudo estava transformado; e doce era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paz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reconciliação com Deus. Jacó não mais receava encontrar seu irmão. Deus, que lhe perdoara o pecado, poderia mover o coração de Esaú também para aceitar sua humilhação e arrependimento.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6371407C-F290-EF04-8EC2-C4FF2AE18C5E}"/>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19290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32-33</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AFFB-AC19-55BA-791A-69F6E4F7EAB7}"/>
            </a:ext>
          </a:extLst>
        </p:cNvPr>
        <p:cNvGrpSpPr/>
        <p:nvPr/>
      </p:nvGrpSpPr>
      <p:grpSpPr>
        <a:xfrm>
          <a:off x="0" y="0"/>
          <a:ext cx="0" cy="0"/>
          <a:chOff x="0" y="0"/>
          <a:chExt cx="0" cy="0"/>
        </a:xfrm>
      </p:grpSpPr>
      <p:pic>
        <p:nvPicPr>
          <p:cNvPr id="3" name="Imagem 2" descr="Foto em preto e branco de homem com chapéu na cabeça&#10;&#10;Descrição gerada automaticamente">
            <a:extLst>
              <a:ext uri="{FF2B5EF4-FFF2-40B4-BE49-F238E27FC236}">
                <a16:creationId xmlns:a16="http://schemas.microsoft.com/office/drawing/2014/main" id="{C9EF242D-9D63-A8A1-27D9-191A69448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0B4E2C0A-B2F7-3906-160C-BF2D8FA13785}"/>
              </a:ext>
            </a:extLst>
          </p:cNvPr>
          <p:cNvSpPr/>
          <p:nvPr/>
        </p:nvSpPr>
        <p:spPr>
          <a:xfrm>
            <a:off x="0" y="557191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Conteve Facilmente a Ira De Esaú?</a:t>
            </a:r>
          </a:p>
        </p:txBody>
      </p:sp>
    </p:spTree>
    <p:extLst>
      <p:ext uri="{BB962C8B-B14F-4D97-AF65-F5344CB8AC3E}">
        <p14:creationId xmlns:p14="http://schemas.microsoft.com/office/powerpoint/2010/main" val="4255052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1557336"/>
            <a:ext cx="8690365" cy="43148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Jacó estava a lutar com o Anjo, outro mensageiro celeste foi enviado a Esaú.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sonho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viu Esaú seu irmão, que durante vinte anos fora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exilado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 casa de seu pai, testemunhou-lhe a dor ao encontrar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morta a mãe,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viu-o rodeado pelos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exércitos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Este sonho foi relatado por Esaú aos seus soldados, com a ordem de não fazerem mal a Jacó; pois o Deus de seu pai estava com ele.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5A23D24C-1C51-A4F2-B3A9-046145D4EA7D}"/>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2094-26A8-A4A6-34FC-2FA4E996A7F4}"/>
            </a:ext>
          </a:extLst>
        </p:cNvPr>
        <p:cNvGrpSpPr/>
        <p:nvPr/>
      </p:nvGrpSpPr>
      <p:grpSpPr>
        <a:xfrm>
          <a:off x="0" y="0"/>
          <a:ext cx="0" cy="0"/>
          <a:chOff x="0" y="0"/>
          <a:chExt cx="0" cy="0"/>
        </a:xfrm>
      </p:grpSpPr>
      <p:pic>
        <p:nvPicPr>
          <p:cNvPr id="3" name="Imagem 2" descr="Menino jogando vídeo game&#10;&#10;Descrição gerada automaticamente com confiança média">
            <a:extLst>
              <a:ext uri="{FF2B5EF4-FFF2-40B4-BE49-F238E27FC236}">
                <a16:creationId xmlns:a16="http://schemas.microsoft.com/office/drawing/2014/main" id="{98648772-E89A-7A39-4095-14FF0F87F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03DE2C73-F1A7-AE54-304E-8FEC01FF7266}"/>
              </a:ext>
            </a:extLst>
          </p:cNvPr>
          <p:cNvSpPr/>
          <p:nvPr/>
        </p:nvSpPr>
        <p:spPr>
          <a:xfrm>
            <a:off x="0" y="557191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Foi o Encontro dos Dois Irmãos Inimigos?</a:t>
            </a:r>
          </a:p>
        </p:txBody>
      </p:sp>
    </p:spTree>
    <p:extLst>
      <p:ext uri="{BB962C8B-B14F-4D97-AF65-F5344CB8AC3E}">
        <p14:creationId xmlns:p14="http://schemas.microsoft.com/office/powerpoint/2010/main" val="3778363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Apoiado em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cajado,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patriarca saiu para a frente a fim de encontrar-se com o grupo de soldados. Estava pálido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inutilizado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consequência de seu recente conflito, e andava vagarosa e penosamente, parando a cada passo; mas tinha o rosto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iluminado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alegria e paz.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À vista daquele sofredor coxo, “Esaú correu-lhe ao encontro, e abraçou-o, e beijou-o;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choraram”.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Gênesis 33:4. Ao olharem para esta cena, mesmo os rudes soldados de Esaú ficaram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tocados.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Não obstante haver-lhes ele contado seu sonho, não podiam ver a razão da mudança que sobreviera a seu capitão. Posto que vissem a enfermidade do patriarca, mal imaginavam que esta sua fraqueza se tornara a sua força.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76A717FD-AB98-55E6-897F-E069AA6FDB9E}"/>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CC773-6F66-FA6D-B3E8-2687146A0D35}"/>
            </a:ext>
          </a:extLst>
        </p:cNvPr>
        <p:cNvGrpSpPr/>
        <p:nvPr/>
      </p:nvGrpSpPr>
      <p:grpSpPr>
        <a:xfrm>
          <a:off x="0" y="0"/>
          <a:ext cx="0" cy="0"/>
          <a:chOff x="0" y="0"/>
          <a:chExt cx="0" cy="0"/>
        </a:xfrm>
      </p:grpSpPr>
      <p:pic>
        <p:nvPicPr>
          <p:cNvPr id="3" name="Imagem 2" descr="Homem com roupa azul&#10;&#10;Descrição gerada automaticamente com confiança média">
            <a:extLst>
              <a:ext uri="{FF2B5EF4-FFF2-40B4-BE49-F238E27FC236}">
                <a16:creationId xmlns:a16="http://schemas.microsoft.com/office/drawing/2014/main" id="{3859F1C3-0460-364F-E9B8-B952257DC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CD9F5615-767B-9C45-5D46-26D1FDD2275D}"/>
              </a:ext>
            </a:extLst>
          </p:cNvPr>
          <p:cNvSpPr/>
          <p:nvPr/>
        </p:nvSpPr>
        <p:spPr>
          <a:xfrm>
            <a:off x="0" y="494325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Jacó Aprendeu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Sua Noite de Angústia?</a:t>
            </a:r>
          </a:p>
        </p:txBody>
      </p:sp>
    </p:spTree>
    <p:extLst>
      <p:ext uri="{BB962C8B-B14F-4D97-AF65-F5344CB8AC3E}">
        <p14:creationId xmlns:p14="http://schemas.microsoft.com/office/powerpoint/2010/main" val="708018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442916"/>
            <a:ext cx="8690365" cy="61150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sua noite de angústia, ao lado do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Jaboque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quando a destruição parecia estar precisamente diante dele, ensinara-se a Jacó quão vão é o auxílio do homem, quão destituída de fundamento é toda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confiança na força humana.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Viu que seu único auxílio devia vir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dAquele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contra quem tão ofensivamente pecara. Desamparado e indigno, rogou a promessa de misericórdia de Deus, ao pecador arrependido.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Aquela promessa foi a sua certeza de que Deus lhe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o aceitaria. Mais facilmente poderiam o céu e a Terra passar do que falhar aquela palavra; e foi isto o que o alentou durante aquele terrível conflito.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A678AC23-4473-6313-B3A2-83585176CBCA}"/>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605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9FC99-8F9A-B0EE-32BD-5236BE94EFDA}"/>
            </a:ext>
          </a:extLst>
        </p:cNvPr>
        <p:cNvGrpSpPr/>
        <p:nvPr/>
      </p:nvGrpSpPr>
      <p:grpSpPr>
        <a:xfrm>
          <a:off x="0" y="0"/>
          <a:ext cx="0" cy="0"/>
          <a:chOff x="0" y="0"/>
          <a:chExt cx="0" cy="0"/>
        </a:xfrm>
      </p:grpSpPr>
      <p:pic>
        <p:nvPicPr>
          <p:cNvPr id="3" name="Imagem 2" descr="Homem de camisa branca e gravata&#10;&#10;Descrição gerada automaticamente">
            <a:extLst>
              <a:ext uri="{FF2B5EF4-FFF2-40B4-BE49-F238E27FC236}">
                <a16:creationId xmlns:a16="http://schemas.microsoft.com/office/drawing/2014/main" id="{575A8C07-6A95-AEE1-642B-A3C815062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142CF1D5-00A1-9A7F-DA1A-4D310B833FD3}"/>
              </a:ext>
            </a:extLst>
          </p:cNvPr>
          <p:cNvSpPr/>
          <p:nvPr/>
        </p:nvSpPr>
        <p:spPr>
          <a:xfrm>
            <a:off x="0" y="5000405"/>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Satanás Tentou Destruir Jacó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 Por Que Não Conseguiu? </a:t>
            </a:r>
          </a:p>
        </p:txBody>
      </p:sp>
    </p:spTree>
    <p:extLst>
      <p:ext uri="{BB962C8B-B14F-4D97-AF65-F5344CB8AC3E}">
        <p14:creationId xmlns:p14="http://schemas.microsoft.com/office/powerpoint/2010/main" val="2417478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128586"/>
            <a:ext cx="8690365" cy="6715115"/>
          </a:xfrm>
        </p:spPr>
        <p:txBody>
          <a:bodyPr>
            <a:noAutofit/>
          </a:bodyPr>
          <a:lstStyle/>
          <a:p>
            <a:pPr algn="just">
              <a:lnSpc>
                <a:spcPts val="31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Satanás acusara Jacó diante dos anjos de Deus, pretendendo o direito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destruí-lo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causa de seu pecado; levara Esaú a marchar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ele; e, durante a longa noite de luta do patriarca, Satanás esforçou-se por impor-lhe a intuição de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culpa,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fim de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desanimar,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romper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seu apego com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1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Quando, em sua angústia, o Mensageiro celeste, a fim de provar-lhe a fé, lembrou-o também de seu pecado, e esforçou-se por escapar dele. Mas Jacó não quis demover-se. Aprendera que Deus é misericordioso, e lançou-se à Sua misericórdia. Fez referência ao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arrependimento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seu pecado, e implorou livramento. Ao rever a sua vida, foi impelido quase ao desespero; mas segurou firmemente o Anjo, e com brados ardorosos, aflitivos,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insistiu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sua petição, até que prevaleceu.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855D1A14-C833-7BC5-4415-2BD18C24E26F}"/>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86892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766CB-95CF-9592-5C14-8831FDDEF667}"/>
            </a:ext>
          </a:extLst>
        </p:cNvPr>
        <p:cNvGrpSpPr/>
        <p:nvPr/>
      </p:nvGrpSpPr>
      <p:grpSpPr>
        <a:xfrm>
          <a:off x="0" y="0"/>
          <a:ext cx="0" cy="0"/>
          <a:chOff x="0" y="0"/>
          <a:chExt cx="0" cy="0"/>
        </a:xfrm>
      </p:grpSpPr>
      <p:pic>
        <p:nvPicPr>
          <p:cNvPr id="3" name="Imagem 2" descr="Menino olhando para o lado&#10;&#10;Descrição gerada automaticamente com confiança baixa">
            <a:extLst>
              <a:ext uri="{FF2B5EF4-FFF2-40B4-BE49-F238E27FC236}">
                <a16:creationId xmlns:a16="http://schemas.microsoft.com/office/drawing/2014/main" id="{5BAA3196-BFA5-F05C-49F9-182CAA8C0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10CFB13F-1CBC-413E-4C3A-FB5B5A25C03F}"/>
              </a:ext>
            </a:extLst>
          </p:cNvPr>
          <p:cNvSpPr/>
          <p:nvPr/>
        </p:nvSpPr>
        <p:spPr>
          <a:xfrm>
            <a:off x="442912" y="2028616"/>
            <a:ext cx="5872163"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Lições Práticas Aprendemos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da Noite de Angústia de Jacó?</a:t>
            </a:r>
          </a:p>
        </p:txBody>
      </p:sp>
    </p:spTree>
    <p:extLst>
      <p:ext uri="{BB962C8B-B14F-4D97-AF65-F5344CB8AC3E}">
        <p14:creationId xmlns:p14="http://schemas.microsoft.com/office/powerpoint/2010/main" val="283425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67956-82A1-8D96-250E-8717ED7032F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7CD35B0-F515-25FF-8235-AE933EC0E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021CA0EE-060A-C412-B23B-A82795EC6CCC}"/>
              </a:ext>
            </a:extLst>
          </p:cNvPr>
          <p:cNvSpPr>
            <a:spLocks noGrp="1"/>
          </p:cNvSpPr>
          <p:nvPr>
            <p:ph idx="1"/>
          </p:nvPr>
        </p:nvSpPr>
        <p:spPr>
          <a:xfrm>
            <a:off x="139309" y="114298"/>
            <a:ext cx="8690365" cy="6715115"/>
          </a:xfrm>
        </p:spPr>
        <p:txBody>
          <a:bodyPr>
            <a:noAutofit/>
          </a:bodyPr>
          <a:lstStyle/>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 Jacó não se houvesse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arrependido previamente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 pecado de obter a primogenitura pela fraude, Deus não poderia ter ouvido sua oração e misericordiosamente preservado sua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400" b="1" dirty="0">
                <a:effectLst/>
                <a:latin typeface="Arial" panose="020B0604020202020204" pitchFamily="34" charset="0"/>
                <a:ea typeface="Trebuchet MS" panose="020B0603020202020204" pitchFamily="34" charset="0"/>
              </a:rPr>
              <a:t>Satanás leva muitos a crer que Deus não tomará em consideração a sua infidelidade nas </a:t>
            </a:r>
            <a:r>
              <a:rPr lang="pt-BR" sz="2400" b="1" dirty="0">
                <a:solidFill>
                  <a:srgbClr val="FF0000"/>
                </a:solidFill>
                <a:effectLst/>
                <a:latin typeface="Arial" panose="020B0604020202020204" pitchFamily="34" charset="0"/>
                <a:ea typeface="Trebuchet MS" panose="020B0603020202020204" pitchFamily="34" charset="0"/>
              </a:rPr>
              <a:t>menores</a:t>
            </a:r>
            <a:r>
              <a:rPr lang="pt-BR" sz="2400" b="1" dirty="0">
                <a:effectLst/>
                <a:latin typeface="Arial" panose="020B0604020202020204" pitchFamily="34" charset="0"/>
                <a:ea typeface="Trebuchet MS" panose="020B0603020202020204" pitchFamily="34" charset="0"/>
              </a:rPr>
              <a:t> coisas da vida; mas o Senhor mostra em Seu trato com Jacó que Ele não pode de maneira alguma sancionar ou tolerar o mal. Todos os que se esforçam por desculpar ou </a:t>
            </a:r>
            <a:r>
              <a:rPr lang="pt-BR" sz="2400" b="1" dirty="0">
                <a:solidFill>
                  <a:srgbClr val="FF0000"/>
                </a:solidFill>
                <a:effectLst/>
                <a:latin typeface="Arial" panose="020B0604020202020204" pitchFamily="34" charset="0"/>
                <a:ea typeface="Trebuchet MS" panose="020B0603020202020204" pitchFamily="34" charset="0"/>
              </a:rPr>
              <a:t>esconder </a:t>
            </a:r>
            <a:r>
              <a:rPr lang="pt-BR" sz="2400" b="1" dirty="0">
                <a:effectLst/>
                <a:latin typeface="Arial" panose="020B0604020202020204" pitchFamily="34" charset="0"/>
                <a:ea typeface="Trebuchet MS" panose="020B0603020202020204" pitchFamily="34" charset="0"/>
              </a:rPr>
              <a:t>seus pecados, e permitem que eles permaneçam nos livros do Céu, sem serem </a:t>
            </a:r>
            <a:r>
              <a:rPr lang="pt-BR" sz="2400" b="1" dirty="0">
                <a:solidFill>
                  <a:srgbClr val="FF0000"/>
                </a:solidFill>
                <a:effectLst/>
                <a:latin typeface="Arial" panose="020B0604020202020204" pitchFamily="34" charset="0"/>
                <a:ea typeface="Trebuchet MS" panose="020B0603020202020204" pitchFamily="34" charset="0"/>
              </a:rPr>
              <a:t>confessados</a:t>
            </a:r>
            <a:r>
              <a:rPr lang="pt-BR" sz="2400" b="1" dirty="0">
                <a:effectLst/>
                <a:latin typeface="Arial" panose="020B0604020202020204" pitchFamily="34" charset="0"/>
                <a:ea typeface="Trebuchet MS" panose="020B0603020202020204" pitchFamily="34" charset="0"/>
              </a:rPr>
              <a:t> ou perdoados, serão vencidos por Satanás. Quanto mais exaltada for a sua profissão, e mais honrada a posição que ocupam, mais ofensiva é a sua conduta aos olhos de Deus, e mais certo a vitória do grande adversário.</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3EA727F5-8E1B-3DEF-1C4F-C8D25921EE01}"/>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2049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falando no celular&#10;&#10;Descrição gerada automaticamente com confiança média">
            <a:extLst>
              <a:ext uri="{FF2B5EF4-FFF2-40B4-BE49-F238E27FC236}">
                <a16:creationId xmlns:a16="http://schemas.microsoft.com/office/drawing/2014/main" id="{8A924BE3-697D-23BB-6144-B5BDDE54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7372350" y="1690062"/>
            <a:ext cx="4819650"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Jacó Voltou Para Canaã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Mas Com Muita Apreensão?</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40B008-99EA-FAB2-D77C-A1F2378589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07EEE6-E8E4-CCB6-E201-217A52BC3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D9047AE-B782-9983-BABF-F00444BEDD2B}"/>
              </a:ext>
            </a:extLst>
          </p:cNvPr>
          <p:cNvSpPr>
            <a:spLocks noGrp="1"/>
          </p:cNvSpPr>
          <p:nvPr>
            <p:ph idx="1"/>
          </p:nvPr>
        </p:nvSpPr>
        <p:spPr>
          <a:xfrm>
            <a:off x="139309" y="471492"/>
            <a:ext cx="8690365" cy="60007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Contudo, a história de Jacó é uma segurança de que Deus não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repelirá</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aqueles que foram atraídos ao pecado, mas que voltaram a Ele com verdadeiro arrependimento. Foi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entrega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si mesmo e por uma fé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tranqüilizadora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Jacó alcançou o que não conseguira ganhar com o conflito em sua própria força.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lista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longa de nossos delitos está diante dos olhos do Ser infinito. O registro é completo; nenhuma de nossas ofensas é esquecida. Aquele, porém, que ouviu os clamores de Seus servos na antiguidade, ouvirá a oração da fé,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perdoará</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as nossas transgressões. Ele o prometeu, e cumprirá a Sua palavra.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867A5C97-BCDC-E550-80D5-A15ED0EBE5CF}"/>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2860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B87D1-0DA5-46EA-FC37-D271766F4D74}"/>
            </a:ext>
          </a:extLst>
        </p:cNvPr>
        <p:cNvGrpSpPr/>
        <p:nvPr/>
      </p:nvGrpSpPr>
      <p:grpSpPr>
        <a:xfrm>
          <a:off x="0" y="0"/>
          <a:ext cx="0" cy="0"/>
          <a:chOff x="0" y="0"/>
          <a:chExt cx="0" cy="0"/>
        </a:xfrm>
      </p:grpSpPr>
      <p:pic>
        <p:nvPicPr>
          <p:cNvPr id="3" name="Imagem 2" descr="Mulher com cabelo loiro&#10;&#10;Descrição gerada automaticamente">
            <a:extLst>
              <a:ext uri="{FF2B5EF4-FFF2-40B4-BE49-F238E27FC236}">
                <a16:creationId xmlns:a16="http://schemas.microsoft.com/office/drawing/2014/main" id="{B370E032-647F-58CA-4464-63FCFF22E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D013396-4D47-9635-9360-4890B109235D}"/>
              </a:ext>
            </a:extLst>
          </p:cNvPr>
          <p:cNvSpPr/>
          <p:nvPr/>
        </p:nvSpPr>
        <p:spPr>
          <a:xfrm>
            <a:off x="323850" y="2028616"/>
            <a:ext cx="5362575"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Em Que Lugar Conseguimos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as Maiores Vitórias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Nossa Vida?</a:t>
            </a:r>
          </a:p>
        </p:txBody>
      </p:sp>
    </p:spTree>
    <p:extLst>
      <p:ext uri="{BB962C8B-B14F-4D97-AF65-F5344CB8AC3E}">
        <p14:creationId xmlns:p14="http://schemas.microsoft.com/office/powerpoint/2010/main" val="4253328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FF8D-15E1-C9FC-4EC1-9F36784D9CF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861450-0E0C-8E61-5A01-7E6259A5FD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8EA925-52DF-564D-7D0E-8485C198B25B}"/>
              </a:ext>
            </a:extLst>
          </p:cNvPr>
          <p:cNvSpPr>
            <a:spLocks noGrp="1"/>
          </p:cNvSpPr>
          <p:nvPr>
            <p:ph idx="1"/>
          </p:nvPr>
        </p:nvSpPr>
        <p:spPr>
          <a:xfrm>
            <a:off x="139309" y="157162"/>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prevaleceu porque foi perseverante e resoluto. Sua experiência testifica do poder da oração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insistente.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maiores vitórias da igreja de Cristo, ou do cristão em particular, não são as que são ganhas pelo talento ou educação, pela riqueza ou favor dos homens. São as vitórias ganhas na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sala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audiência de Deus, quando uma fé cheia de ardor e agonia lança mão do braço forte da oração.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Aqueles que não estiverem dispostos a abandonar todo o pecado e buscar fervorosamente a bênção de Deus, não a obterão. Mas todos os que lançarem mão das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Deus, como fez Jacó, e forem tão fervorosos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perseverantes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como ele o foi, serão bem-sucedidos como ele. Lucas 18:7, 8.</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E57C3E09-15E8-33FC-8F03-46850D13D478}"/>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46549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8E5E-04B3-EAFF-7D1B-CB08FBFFBD32}"/>
            </a:ext>
          </a:extLst>
        </p:cNvPr>
        <p:cNvGrpSpPr/>
        <p:nvPr/>
      </p:nvGrpSpPr>
      <p:grpSpPr>
        <a:xfrm>
          <a:off x="0" y="0"/>
          <a:ext cx="0" cy="0"/>
          <a:chOff x="0" y="0"/>
          <a:chExt cx="0" cy="0"/>
        </a:xfrm>
      </p:grpSpPr>
      <p:pic>
        <p:nvPicPr>
          <p:cNvPr id="3" name="Imagem 2" descr="Sol atrás de nuvens no céu&#10;&#10;Descrição gerada automaticamente">
            <a:extLst>
              <a:ext uri="{FF2B5EF4-FFF2-40B4-BE49-F238E27FC236}">
                <a16:creationId xmlns:a16="http://schemas.microsoft.com/office/drawing/2014/main" id="{4CA634F3-2947-0F42-7048-4AD02888D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4268EF0B-BF77-8767-2231-ED7A4FF09E74}"/>
              </a:ext>
            </a:extLst>
          </p:cNvPr>
          <p:cNvSpPr/>
          <p:nvPr/>
        </p:nvSpPr>
        <p:spPr>
          <a:xfrm>
            <a:off x="7729538" y="1690062"/>
            <a:ext cx="4205287" cy="3477875"/>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Confesse e</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Persista até Sentir-se Plenamente Perdoado!</a:t>
            </a:r>
          </a:p>
        </p:txBody>
      </p:sp>
    </p:spTree>
    <p:extLst>
      <p:ext uri="{BB962C8B-B14F-4D97-AF65-F5344CB8AC3E}">
        <p14:creationId xmlns:p14="http://schemas.microsoft.com/office/powerpoint/2010/main" val="1621572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4F2A13-AAE3-C81C-9D04-6A0F5488E3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DAFD52-EA38-8BF2-B1D8-528459646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BC97C92-7A3D-A699-E10E-59E7A47CF250}"/>
              </a:ext>
            </a:extLst>
          </p:cNvPr>
          <p:cNvSpPr>
            <a:spLocks noGrp="1"/>
          </p:cNvSpPr>
          <p:nvPr>
            <p:ph idx="1"/>
          </p:nvPr>
        </p:nvSpPr>
        <p:spPr>
          <a:xfrm>
            <a:off x="139309" y="1357319"/>
            <a:ext cx="8690365" cy="46720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 bem que Jacó houvesse saído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Padã-Arã</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obediência à instrução divina, não foi sem muitos pressentimentos que repassou a estrada que havia palmilhado como fugitivo vinte anos antes.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pecado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ter enganado seu pai estava sempre diante dele. Sabia que seu longo exílio era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resultado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direto daquele pecado, e ponderava nestas coisas dia e noite, tornando muito triste a sua jornada as exprobrações de uma consciência acusadora. </a:t>
            </a:r>
          </a:p>
        </p:txBody>
      </p:sp>
      <p:pic>
        <p:nvPicPr>
          <p:cNvPr id="5" name="Imagem 4" descr="Homem com os braços abertos&#10;&#10;Descrição gerada automaticamente com confiança baixa">
            <a:extLst>
              <a:ext uri="{FF2B5EF4-FFF2-40B4-BE49-F238E27FC236}">
                <a16:creationId xmlns:a16="http://schemas.microsoft.com/office/drawing/2014/main" id="{23CE92DE-710D-E784-E33E-0198EB14556A}"/>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60332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3CC5C-84A2-8463-6E20-845A0BB5953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97F4A5-36F6-CDF6-C85A-BEF668501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06AAF58-63C1-FF10-9473-3AE42E7C170E}"/>
              </a:ext>
            </a:extLst>
          </p:cNvPr>
          <p:cNvSpPr>
            <a:spLocks noGrp="1"/>
          </p:cNvSpPr>
          <p:nvPr>
            <p:ph idx="1"/>
          </p:nvPr>
        </p:nvSpPr>
        <p:spPr>
          <a:xfrm>
            <a:off x="139309" y="1071571"/>
            <a:ext cx="8690365" cy="52292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aparecerem as colinas de sua terra natal diante dele, à distância, o coração do patriarca comoveu-se profundamente. Todo o passado surgiu vividamente diante dele. Com a lembrança de seu pecado veio também o pensamento 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favor de Deus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com ele, e as promessas de auxílio e guia divinos.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Depois da fuga de Jacó, Esaú considerou-se como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único herdeiro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das posses de seu pai. A notícia da volta de Jacó despertaria o temor de que ele viesse para reclamar a herança.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57B1D4A3-A44A-ED52-BB2D-87918876898D}"/>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8444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1062-DC78-2C7F-D04F-4EF493F4D1C4}"/>
            </a:ext>
          </a:extLst>
        </p:cNvPr>
        <p:cNvGrpSpPr/>
        <p:nvPr/>
      </p:nvGrpSpPr>
      <p:grpSpPr>
        <a:xfrm>
          <a:off x="0" y="0"/>
          <a:ext cx="0" cy="0"/>
          <a:chOff x="0" y="0"/>
          <a:chExt cx="0" cy="0"/>
        </a:xfrm>
      </p:grpSpPr>
      <p:pic>
        <p:nvPicPr>
          <p:cNvPr id="3" name="Imagem 2" descr="Mão de pessoa&#10;&#10;Descrição gerada automaticamente com confiança baixa">
            <a:extLst>
              <a:ext uri="{FF2B5EF4-FFF2-40B4-BE49-F238E27FC236}">
                <a16:creationId xmlns:a16="http://schemas.microsoft.com/office/drawing/2014/main" id="{9F07A4BB-A6B0-C7F8-1DA6-B666DD46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FE66E623-BD6D-06CC-DFA9-411DDA672C0E}"/>
              </a:ext>
            </a:extLst>
          </p:cNvPr>
          <p:cNvSpPr/>
          <p:nvPr/>
        </p:nvSpPr>
        <p:spPr>
          <a:xfrm>
            <a:off x="0" y="511471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Mostrou Mais Uma Vez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Seu Amor Por Jacó?</a:t>
            </a:r>
          </a:p>
        </p:txBody>
      </p:sp>
    </p:spTree>
    <p:extLst>
      <p:ext uri="{BB962C8B-B14F-4D97-AF65-F5344CB8AC3E}">
        <p14:creationId xmlns:p14="http://schemas.microsoft.com/office/powerpoint/2010/main" val="3816190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071570"/>
            <a:ext cx="8690365" cy="52578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novo o Senhor concedeu a Jacó um sinal do cuidado divino. Enquanto ele viajava do Monte Gileade, em direção ao sul, dois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exércitos de anjos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celestiais pareciam cercá-lo, atrás e adiante, avançando com o seu grupo, como que para protegê-los.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Jacó </a:t>
            </a:r>
            <a:r>
              <a:rPr lang="pt-BR" sz="2400" b="1" dirty="0">
                <a:solidFill>
                  <a:srgbClr val="FF0000"/>
                </a:solidFill>
                <a:effectLst/>
                <a:latin typeface="Arial" panose="020B0604020202020204" pitchFamily="34" charset="0"/>
                <a:ea typeface="Trebuchet MS" panose="020B0603020202020204" pitchFamily="34" charset="0"/>
              </a:rPr>
              <a:t>lembrou-se</a:t>
            </a:r>
            <a:r>
              <a:rPr lang="pt-BR" sz="2400" b="1" dirty="0">
                <a:effectLst/>
                <a:latin typeface="Arial" panose="020B0604020202020204" pitchFamily="34" charset="0"/>
                <a:ea typeface="Trebuchet MS" panose="020B0603020202020204" pitchFamily="34" charset="0"/>
              </a:rPr>
              <a:t> da visão em Betel tanto tempo antes, e o coração sobrecarregado se lhe tornou mais leve com esta prova de que os mensageiros divinos que lhe haviam trazido esperança e coragem em sua fuga de Canaã, deveriam ser os guardas de sua volta.</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2E3F2E69-B181-7E25-D400-764AD59F24D1}"/>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D11D-0F33-81DE-9CCC-9ADE4784E2F3}"/>
            </a:ext>
          </a:extLst>
        </p:cNvPr>
        <p:cNvGrpSpPr/>
        <p:nvPr/>
      </p:nvGrpSpPr>
      <p:grpSpPr>
        <a:xfrm>
          <a:off x="0" y="0"/>
          <a:ext cx="0" cy="0"/>
          <a:chOff x="0" y="0"/>
          <a:chExt cx="0" cy="0"/>
        </a:xfrm>
      </p:grpSpPr>
      <p:pic>
        <p:nvPicPr>
          <p:cNvPr id="3" name="Imagem 2" descr="Uma imagem contendo laranja, segurando, quarto&#10;&#10;Descrição gerada automaticamente">
            <a:extLst>
              <a:ext uri="{FF2B5EF4-FFF2-40B4-BE49-F238E27FC236}">
                <a16:creationId xmlns:a16="http://schemas.microsoft.com/office/drawing/2014/main" id="{65E92CC3-7C8D-19E6-F203-991560AC16B6}"/>
              </a:ext>
            </a:extLst>
          </p:cNvPr>
          <p:cNvPicPr>
            <a:picLocks noChangeAspect="1"/>
          </p:cNvPicPr>
          <p:nvPr/>
        </p:nvPicPr>
        <p:blipFill>
          <a:blip r:embed="rId3">
            <a:extLst>
              <a:ext uri="{28A0092B-C50C-407E-A947-70E740481C1C}">
                <a14:useLocalDpi xmlns:a14="http://schemas.microsoft.com/office/drawing/2010/main" val="0"/>
              </a:ext>
            </a:extLst>
          </a:blip>
          <a:srcRect t="8542" b="18544"/>
          <a:stretch/>
        </p:blipFill>
        <p:spPr>
          <a:xfrm>
            <a:off x="0" y="0"/>
            <a:ext cx="12192000" cy="5000403"/>
          </a:xfrm>
          <a:prstGeom prst="rect">
            <a:avLst/>
          </a:prstGeom>
        </p:spPr>
      </p:pic>
      <p:sp>
        <p:nvSpPr>
          <p:cNvPr id="5" name="Retângulo 4">
            <a:extLst>
              <a:ext uri="{FF2B5EF4-FFF2-40B4-BE49-F238E27FC236}">
                <a16:creationId xmlns:a16="http://schemas.microsoft.com/office/drawing/2014/main" id="{607A1368-8584-F595-3974-B6E590CC4394}"/>
              </a:ext>
            </a:extLst>
          </p:cNvPr>
          <p:cNvSpPr/>
          <p:nvPr/>
        </p:nvSpPr>
        <p:spPr>
          <a:xfrm>
            <a:off x="0" y="500040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Dentro de Suas Possibilidades o Que Fez Jacó Para Evitar o Confronto Com Seu Irmão?</a:t>
            </a:r>
          </a:p>
        </p:txBody>
      </p:sp>
    </p:spTree>
    <p:extLst>
      <p:ext uri="{BB962C8B-B14F-4D97-AF65-F5344CB8AC3E}">
        <p14:creationId xmlns:p14="http://schemas.microsoft.com/office/powerpoint/2010/main" val="23994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1128726"/>
            <a:ext cx="8690365" cy="53578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Todavia Jacó entendeu que tinha algo a fazer para conseguir sua própria segurança. Expediu, portanto, mensageiros com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saudação conciliatória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seu irmão. Instruiu-os nas próprias palavras pelas quais deveriam dirigir-se a Esaú.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os servos voltaram com as novas de que Esaú se aproximava com quatrocentos homens, e resposta alguma se enviava à amigável mensagem. Parecia certo que ele vinha para tirar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desforra.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terror invadiu o acampamento.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Homem com os braços abertos&#10;&#10;Descrição gerada automaticamente com confiança baixa">
            <a:extLst>
              <a:ext uri="{FF2B5EF4-FFF2-40B4-BE49-F238E27FC236}">
                <a16:creationId xmlns:a16="http://schemas.microsoft.com/office/drawing/2014/main" id="{B37DFFEF-5C72-ABBE-19FB-DF6C18888E36}"/>
              </a:ext>
            </a:extLst>
          </p:cNvPr>
          <p:cNvPicPr preferRelativeResize="0">
            <a:picLocks/>
          </p:cNvPicPr>
          <p:nvPr/>
        </p:nvPicPr>
        <p:blipFill>
          <a:blip r:embed="rId3">
            <a:extLst>
              <a:ext uri="{28A0092B-C50C-407E-A947-70E740481C1C}">
                <a14:useLocalDpi xmlns:a14="http://schemas.microsoft.com/office/drawing/2010/main" val="0"/>
              </a:ext>
            </a:extLst>
          </a:blip>
          <a:srcRect l="70898" r="2344"/>
          <a:stretch/>
        </p:blipFill>
        <p:spPr>
          <a:xfrm>
            <a:off x="9201143" y="0"/>
            <a:ext cx="29880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2553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TotalTime>
  <Words>4782</Words>
  <Application>Microsoft Office PowerPoint</Application>
  <PresentationFormat>Widescreen</PresentationFormat>
  <Paragraphs>142</Paragraphs>
  <Slides>33</Slides>
  <Notes>33</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33</vt:i4>
      </vt:variant>
    </vt:vector>
  </HeadingPairs>
  <TitlesOfParts>
    <vt:vector size="40"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2024-12-10T21:15:35Z</dcterms:modified>
</cp:coreProperties>
</file>