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8" r:id="rId3"/>
    <p:sldId id="300" r:id="rId4"/>
    <p:sldId id="343" r:id="rId5"/>
    <p:sldId id="301" r:id="rId6"/>
    <p:sldId id="322" r:id="rId7"/>
    <p:sldId id="259" r:id="rId8"/>
    <p:sldId id="323" r:id="rId9"/>
    <p:sldId id="338" r:id="rId10"/>
    <p:sldId id="302" r:id="rId11"/>
    <p:sldId id="321" r:id="rId12"/>
    <p:sldId id="303" r:id="rId13"/>
    <p:sldId id="324" r:id="rId14"/>
    <p:sldId id="304" r:id="rId15"/>
    <p:sldId id="325" r:id="rId16"/>
    <p:sldId id="305" r:id="rId17"/>
    <p:sldId id="326" r:id="rId18"/>
    <p:sldId id="306" r:id="rId19"/>
    <p:sldId id="327" r:id="rId20"/>
    <p:sldId id="320" r:id="rId21"/>
    <p:sldId id="328" r:id="rId22"/>
    <p:sldId id="319" r:id="rId23"/>
    <p:sldId id="329" r:id="rId24"/>
    <p:sldId id="330" r:id="rId25"/>
    <p:sldId id="332" r:id="rId26"/>
    <p:sldId id="331" r:id="rId27"/>
    <p:sldId id="333" r:id="rId28"/>
    <p:sldId id="340" r:id="rId29"/>
    <p:sldId id="334" r:id="rId30"/>
    <p:sldId id="336" r:id="rId31"/>
    <p:sldId id="341" r:id="rId32"/>
    <p:sldId id="342" r:id="rId33"/>
    <p:sldId id="335" r:id="rId34"/>
    <p:sldId id="337" r:id="rId35"/>
    <p:sldId id="299" r:id="rId3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A64555-2D41-4D2E-B178-FC7C37579BFF}" v="51" dt="2024-12-11T22:14:21.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45" d="100"/>
          <a:sy n="45" d="100"/>
        </p:scale>
        <p:origin x="1460"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3CA64555-2D41-4D2E-B178-FC7C37579BFF}"/>
    <pc:docChg chg="undo redo custSel addSld delSld modSld">
      <pc:chgData name="Pr. Marcelo Augusto de Carvalho" userId="003edaac93cd75e4" providerId="LiveId" clId="{3CA64555-2D41-4D2E-B178-FC7C37579BFF}" dt="2024-12-11T22:21:30.260" v="1430" actId="1036"/>
      <pc:docMkLst>
        <pc:docMk/>
      </pc:docMkLst>
      <pc:sldChg chg="addSp modSp mod modNotesTx">
        <pc:chgData name="Pr. Marcelo Augusto de Carvalho" userId="003edaac93cd75e4" providerId="LiveId" clId="{3CA64555-2D41-4D2E-B178-FC7C37579BFF}" dt="2024-12-11T22:14:54.360" v="1093" actId="1036"/>
        <pc:sldMkLst>
          <pc:docMk/>
          <pc:sldMk cId="2391147461" sldId="256"/>
        </pc:sldMkLst>
        <pc:spChg chg="mod">
          <ac:chgData name="Pr. Marcelo Augusto de Carvalho" userId="003edaac93cd75e4" providerId="LiveId" clId="{3CA64555-2D41-4D2E-B178-FC7C37579BFF}" dt="2024-12-11T22:14:54.360" v="1093" actId="1036"/>
          <ac:spMkLst>
            <pc:docMk/>
            <pc:sldMk cId="2391147461" sldId="256"/>
            <ac:spMk id="4" creationId="{281DBA33-D16E-6458-79C5-9E884890072A}"/>
          </ac:spMkLst>
        </pc:spChg>
        <pc:picChg chg="add mod ord">
          <ac:chgData name="Pr. Marcelo Augusto de Carvalho" userId="003edaac93cd75e4" providerId="LiveId" clId="{3CA64555-2D41-4D2E-B178-FC7C37579BFF}" dt="2024-12-11T22:07:10.627" v="961" actId="962"/>
          <ac:picMkLst>
            <pc:docMk/>
            <pc:sldMk cId="2391147461" sldId="256"/>
            <ac:picMk id="3" creationId="{575C8476-69FC-9858-2789-9FE00821797A}"/>
          </ac:picMkLst>
        </pc:picChg>
      </pc:sldChg>
      <pc:sldChg chg="addSp delSp modSp del mod modNotesTx">
        <pc:chgData name="Pr. Marcelo Augusto de Carvalho" userId="003edaac93cd75e4" providerId="LiveId" clId="{3CA64555-2D41-4D2E-B178-FC7C37579BFF}" dt="2024-12-11T22:12:53.860" v="1043" actId="47"/>
        <pc:sldMkLst>
          <pc:docMk/>
          <pc:sldMk cId="3097251901" sldId="257"/>
        </pc:sldMkLst>
        <pc:spChg chg="mod">
          <ac:chgData name="Pr. Marcelo Augusto de Carvalho" userId="003edaac93cd75e4" providerId="LiveId" clId="{3CA64555-2D41-4D2E-B178-FC7C37579BFF}" dt="2024-12-11T22:11:38.460" v="1032" actId="26606"/>
          <ac:spMkLst>
            <pc:docMk/>
            <pc:sldMk cId="3097251901" sldId="257"/>
            <ac:spMk id="3" creationId="{C3F39A52-9BFF-21C8-E67F-F27B6F020CBE}"/>
          </ac:spMkLst>
        </pc:spChg>
        <pc:spChg chg="del">
          <ac:chgData name="Pr. Marcelo Augusto de Carvalho" userId="003edaac93cd75e4" providerId="LiveId" clId="{3CA64555-2D41-4D2E-B178-FC7C37579BFF}" dt="2024-12-11T22:11:38.460" v="1032" actId="26606"/>
          <ac:spMkLst>
            <pc:docMk/>
            <pc:sldMk cId="3097251901" sldId="257"/>
            <ac:spMk id="11" creationId="{D009D6D5-DAC2-4A8B-A17A-E206B9012D09}"/>
          </ac:spMkLst>
        </pc:spChg>
        <pc:spChg chg="add">
          <ac:chgData name="Pr. Marcelo Augusto de Carvalho" userId="003edaac93cd75e4" providerId="LiveId" clId="{3CA64555-2D41-4D2E-B178-FC7C37579BFF}" dt="2024-12-11T22:11:38.460" v="1032" actId="26606"/>
          <ac:spMkLst>
            <pc:docMk/>
            <pc:sldMk cId="3097251901" sldId="257"/>
            <ac:spMk id="16" creationId="{D009D6D5-DAC2-4A8B-A17A-E206B9012D09}"/>
          </ac:spMkLst>
        </pc:spChg>
        <pc:picChg chg="del">
          <ac:chgData name="Pr. Marcelo Augusto de Carvalho" userId="003edaac93cd75e4" providerId="LiveId" clId="{3CA64555-2D41-4D2E-B178-FC7C37579BFF}" dt="2024-12-11T22:11:34.380" v="1028" actId="478"/>
          <ac:picMkLst>
            <pc:docMk/>
            <pc:sldMk cId="3097251901" sldId="257"/>
            <ac:picMk id="2" creationId="{77DC4F79-410F-1CCB-2CBF-3914A14F1066}"/>
          </ac:picMkLst>
        </pc:picChg>
        <pc:picChg chg="add del mod">
          <ac:chgData name="Pr. Marcelo Augusto de Carvalho" userId="003edaac93cd75e4" providerId="LiveId" clId="{3CA64555-2D41-4D2E-B178-FC7C37579BFF}" dt="2024-12-11T22:11:28.750" v="1027" actId="478"/>
          <ac:picMkLst>
            <pc:docMk/>
            <pc:sldMk cId="3097251901" sldId="257"/>
            <ac:picMk id="5" creationId="{A5E15ADC-16D9-49F0-780C-61ABED69DE78}"/>
          </ac:picMkLst>
        </pc:picChg>
        <pc:picChg chg="add mod modCrop">
          <ac:chgData name="Pr. Marcelo Augusto de Carvalho" userId="003edaac93cd75e4" providerId="LiveId" clId="{3CA64555-2D41-4D2E-B178-FC7C37579BFF}" dt="2024-12-11T22:12:22.360" v="1040" actId="14100"/>
          <ac:picMkLst>
            <pc:docMk/>
            <pc:sldMk cId="3097251901" sldId="257"/>
            <ac:picMk id="7" creationId="{E7B8C418-FD15-2087-247B-958941546D24}"/>
          </ac:picMkLst>
        </pc:picChg>
      </pc:sldChg>
      <pc:sldChg chg="modSp mod">
        <pc:chgData name="Pr. Marcelo Augusto de Carvalho" userId="003edaac93cd75e4" providerId="LiveId" clId="{3CA64555-2D41-4D2E-B178-FC7C37579BFF}" dt="2024-12-11T17:22:13.709" v="945" actId="20577"/>
        <pc:sldMkLst>
          <pc:docMk/>
          <pc:sldMk cId="3284625694" sldId="258"/>
        </pc:sldMkLst>
        <pc:spChg chg="mod">
          <ac:chgData name="Pr. Marcelo Augusto de Carvalho" userId="003edaac93cd75e4" providerId="LiveId" clId="{3CA64555-2D41-4D2E-B178-FC7C37579BFF}" dt="2024-12-11T17:22:13.709" v="945" actId="20577"/>
          <ac:spMkLst>
            <pc:docMk/>
            <pc:sldMk cId="3284625694" sldId="258"/>
            <ac:spMk id="5" creationId="{6A751132-2C4E-80A0-99E1-CC643B27E252}"/>
          </ac:spMkLst>
        </pc:spChg>
      </pc:sldChg>
      <pc:sldChg chg="addSp modSp mod">
        <pc:chgData name="Pr. Marcelo Augusto de Carvalho" userId="003edaac93cd75e4" providerId="LiveId" clId="{3CA64555-2D41-4D2E-B178-FC7C37579BFF}" dt="2024-12-11T22:16:38.300" v="1180" actId="20577"/>
        <pc:sldMkLst>
          <pc:docMk/>
          <pc:sldMk cId="1313003849" sldId="259"/>
        </pc:sldMkLst>
        <pc:spChg chg="mod">
          <ac:chgData name="Pr. Marcelo Augusto de Carvalho" userId="003edaac93cd75e4" providerId="LiveId" clId="{3CA64555-2D41-4D2E-B178-FC7C37579BFF}" dt="2024-12-11T22:16:38.300" v="1180" actId="20577"/>
          <ac:spMkLst>
            <pc:docMk/>
            <pc:sldMk cId="1313003849" sldId="259"/>
            <ac:spMk id="2" creationId="{05A67677-772A-1396-E2C4-5018CB2B0573}"/>
          </ac:spMkLst>
        </pc:spChg>
        <pc:picChg chg="add mod ord">
          <ac:chgData name="Pr. Marcelo Augusto de Carvalho" userId="003edaac93cd75e4" providerId="LiveId" clId="{3CA64555-2D41-4D2E-B178-FC7C37579BFF}" dt="2024-12-11T22:08:02.596" v="973" actId="171"/>
          <ac:picMkLst>
            <pc:docMk/>
            <pc:sldMk cId="1313003849" sldId="259"/>
            <ac:picMk id="4" creationId="{41ED1E36-A6BB-D170-E2C0-CA0CFBADB03B}"/>
          </ac:picMkLst>
        </pc:picChg>
      </pc:sldChg>
      <pc:sldChg chg="addSp modSp mod modNotesTx">
        <pc:chgData name="Pr. Marcelo Augusto de Carvalho" userId="003edaac93cd75e4" providerId="LiveId" clId="{3CA64555-2D41-4D2E-B178-FC7C37579BFF}" dt="2024-12-11T22:21:30.260" v="1430" actId="1036"/>
        <pc:sldMkLst>
          <pc:docMk/>
          <pc:sldMk cId="3518966941" sldId="299"/>
        </pc:sldMkLst>
        <pc:spChg chg="mod">
          <ac:chgData name="Pr. Marcelo Augusto de Carvalho" userId="003edaac93cd75e4" providerId="LiveId" clId="{3CA64555-2D41-4D2E-B178-FC7C37579BFF}" dt="2024-12-11T22:21:30.260" v="1430" actId="1036"/>
          <ac:spMkLst>
            <pc:docMk/>
            <pc:sldMk cId="3518966941" sldId="299"/>
            <ac:spMk id="2" creationId="{599372B3-10B1-E9B9-E079-3665381A988C}"/>
          </ac:spMkLst>
        </pc:spChg>
        <pc:picChg chg="add mod ord">
          <ac:chgData name="Pr. Marcelo Augusto de Carvalho" userId="003edaac93cd75e4" providerId="LiveId" clId="{3CA64555-2D41-4D2E-B178-FC7C37579BFF}" dt="2024-12-11T22:10:49.330" v="1022" actId="171"/>
          <ac:picMkLst>
            <pc:docMk/>
            <pc:sldMk cId="3518966941" sldId="299"/>
            <ac:picMk id="4" creationId="{9BF8B3E9-62AA-2E83-EE9D-2BBE023FDECA}"/>
          </ac:picMkLst>
        </pc:picChg>
      </pc:sldChg>
      <pc:sldChg chg="addSp modSp mod">
        <pc:chgData name="Pr. Marcelo Augusto de Carvalho" userId="003edaac93cd75e4" providerId="LiveId" clId="{3CA64555-2D41-4D2E-B178-FC7C37579BFF}" dt="2024-12-11T22:15:15.364" v="1113" actId="1036"/>
        <pc:sldMkLst>
          <pc:docMk/>
          <pc:sldMk cId="3579515904" sldId="300"/>
        </pc:sldMkLst>
        <pc:spChg chg="mod">
          <ac:chgData name="Pr. Marcelo Augusto de Carvalho" userId="003edaac93cd75e4" providerId="LiveId" clId="{3CA64555-2D41-4D2E-B178-FC7C37579BFF}" dt="2024-12-11T22:15:15.364" v="1113" actId="1036"/>
          <ac:spMkLst>
            <pc:docMk/>
            <pc:sldMk cId="3579515904" sldId="300"/>
            <ac:spMk id="5" creationId="{80A9F6E0-A5D3-838C-5712-6982C41E4A8A}"/>
          </ac:spMkLst>
        </pc:spChg>
        <pc:picChg chg="add mod ord">
          <ac:chgData name="Pr. Marcelo Augusto de Carvalho" userId="003edaac93cd75e4" providerId="LiveId" clId="{3CA64555-2D41-4D2E-B178-FC7C37579BFF}" dt="2024-12-11T22:07:32.961" v="965" actId="171"/>
          <ac:picMkLst>
            <pc:docMk/>
            <pc:sldMk cId="3579515904" sldId="300"/>
            <ac:picMk id="3" creationId="{9C5DAA43-67D5-97B9-AEB8-336EF9C13EF0}"/>
          </ac:picMkLst>
        </pc:picChg>
      </pc:sldChg>
      <pc:sldChg chg="addSp modSp mod">
        <pc:chgData name="Pr. Marcelo Augusto de Carvalho" userId="003edaac93cd75e4" providerId="LiveId" clId="{3CA64555-2D41-4D2E-B178-FC7C37579BFF}" dt="2024-12-11T22:15:39.180" v="1124" actId="1076"/>
        <pc:sldMkLst>
          <pc:docMk/>
          <pc:sldMk cId="3669010739" sldId="301"/>
        </pc:sldMkLst>
        <pc:spChg chg="mod">
          <ac:chgData name="Pr. Marcelo Augusto de Carvalho" userId="003edaac93cd75e4" providerId="LiveId" clId="{3CA64555-2D41-4D2E-B178-FC7C37579BFF}" dt="2024-12-11T22:15:39.180" v="1124" actId="1076"/>
          <ac:spMkLst>
            <pc:docMk/>
            <pc:sldMk cId="3669010739" sldId="301"/>
            <ac:spMk id="5" creationId="{26818464-3753-87B3-CAFC-1E0CA3B0ECC8}"/>
          </ac:spMkLst>
        </pc:spChg>
        <pc:picChg chg="add mod ord">
          <ac:chgData name="Pr. Marcelo Augusto de Carvalho" userId="003edaac93cd75e4" providerId="LiveId" clId="{3CA64555-2D41-4D2E-B178-FC7C37579BFF}" dt="2024-12-11T22:07:51.340" v="969" actId="171"/>
          <ac:picMkLst>
            <pc:docMk/>
            <pc:sldMk cId="3669010739" sldId="301"/>
            <ac:picMk id="3" creationId="{68F4FCA2-ECE1-8609-DA10-5A946D0FC9FD}"/>
          </ac:picMkLst>
        </pc:picChg>
      </pc:sldChg>
      <pc:sldChg chg="addSp modSp mod">
        <pc:chgData name="Pr. Marcelo Augusto de Carvalho" userId="003edaac93cd75e4" providerId="LiveId" clId="{3CA64555-2D41-4D2E-B178-FC7C37579BFF}" dt="2024-12-11T22:16:50.530" v="1190" actId="1036"/>
        <pc:sldMkLst>
          <pc:docMk/>
          <pc:sldMk cId="150383901" sldId="302"/>
        </pc:sldMkLst>
        <pc:spChg chg="mod">
          <ac:chgData name="Pr. Marcelo Augusto de Carvalho" userId="003edaac93cd75e4" providerId="LiveId" clId="{3CA64555-2D41-4D2E-B178-FC7C37579BFF}" dt="2024-12-11T22:16:50.530" v="1190" actId="1036"/>
          <ac:spMkLst>
            <pc:docMk/>
            <pc:sldMk cId="150383901" sldId="302"/>
            <ac:spMk id="5" creationId="{DB29BF97-407C-DC8D-A883-64E75A0D628F}"/>
          </ac:spMkLst>
        </pc:spChg>
        <pc:picChg chg="add mod ord">
          <ac:chgData name="Pr. Marcelo Augusto de Carvalho" userId="003edaac93cd75e4" providerId="LiveId" clId="{3CA64555-2D41-4D2E-B178-FC7C37579BFF}" dt="2024-12-11T22:08:17.931" v="977" actId="171"/>
          <ac:picMkLst>
            <pc:docMk/>
            <pc:sldMk cId="150383901" sldId="302"/>
            <ac:picMk id="3" creationId="{D1DDAA23-08D7-D8D2-CED6-AC186CE03A45}"/>
          </ac:picMkLst>
        </pc:picChg>
      </pc:sldChg>
      <pc:sldChg chg="addSp modSp mod">
        <pc:chgData name="Pr. Marcelo Augusto de Carvalho" userId="003edaac93cd75e4" providerId="LiveId" clId="{3CA64555-2D41-4D2E-B178-FC7C37579BFF}" dt="2024-12-11T22:17:09.706" v="1226" actId="6549"/>
        <pc:sldMkLst>
          <pc:docMk/>
          <pc:sldMk cId="1890525026" sldId="303"/>
        </pc:sldMkLst>
        <pc:spChg chg="mod">
          <ac:chgData name="Pr. Marcelo Augusto de Carvalho" userId="003edaac93cd75e4" providerId="LiveId" clId="{3CA64555-2D41-4D2E-B178-FC7C37579BFF}" dt="2024-12-11T22:17:09.706" v="1226" actId="6549"/>
          <ac:spMkLst>
            <pc:docMk/>
            <pc:sldMk cId="1890525026" sldId="303"/>
            <ac:spMk id="2" creationId="{781C9BDE-0933-0317-0FC6-015BE593276E}"/>
          </ac:spMkLst>
        </pc:spChg>
        <pc:picChg chg="add mod ord">
          <ac:chgData name="Pr. Marcelo Augusto de Carvalho" userId="003edaac93cd75e4" providerId="LiveId" clId="{3CA64555-2D41-4D2E-B178-FC7C37579BFF}" dt="2024-12-11T22:08:34.278" v="981" actId="171"/>
          <ac:picMkLst>
            <pc:docMk/>
            <pc:sldMk cId="1890525026" sldId="303"/>
            <ac:picMk id="4" creationId="{5228FA34-845C-DA90-52EC-A3BDFCDD145C}"/>
          </ac:picMkLst>
        </pc:picChg>
      </pc:sldChg>
      <pc:sldChg chg="addSp modSp mod">
        <pc:chgData name="Pr. Marcelo Augusto de Carvalho" userId="003edaac93cd75e4" providerId="LiveId" clId="{3CA64555-2D41-4D2E-B178-FC7C37579BFF}" dt="2024-12-11T22:17:33.440" v="1246" actId="1036"/>
        <pc:sldMkLst>
          <pc:docMk/>
          <pc:sldMk cId="1276572440" sldId="304"/>
        </pc:sldMkLst>
        <pc:spChg chg="mod">
          <ac:chgData name="Pr. Marcelo Augusto de Carvalho" userId="003edaac93cd75e4" providerId="LiveId" clId="{3CA64555-2D41-4D2E-B178-FC7C37579BFF}" dt="2024-12-11T22:17:33.440" v="1246" actId="1036"/>
          <ac:spMkLst>
            <pc:docMk/>
            <pc:sldMk cId="1276572440" sldId="304"/>
            <ac:spMk id="2" creationId="{78BDB980-31FC-3643-5191-4B198989E654}"/>
          </ac:spMkLst>
        </pc:spChg>
        <pc:picChg chg="add mod ord">
          <ac:chgData name="Pr. Marcelo Augusto de Carvalho" userId="003edaac93cd75e4" providerId="LiveId" clId="{3CA64555-2D41-4D2E-B178-FC7C37579BFF}" dt="2024-12-11T22:08:48.260" v="985" actId="171"/>
          <ac:picMkLst>
            <pc:docMk/>
            <pc:sldMk cId="1276572440" sldId="304"/>
            <ac:picMk id="4" creationId="{3FAF89BC-30AB-CE72-6593-FDAF2D89D80A}"/>
          </ac:picMkLst>
        </pc:picChg>
      </pc:sldChg>
      <pc:sldChg chg="addSp modSp mod">
        <pc:chgData name="Pr. Marcelo Augusto de Carvalho" userId="003edaac93cd75e4" providerId="LiveId" clId="{3CA64555-2D41-4D2E-B178-FC7C37579BFF}" dt="2024-12-11T22:18:03.808" v="1298" actId="1037"/>
        <pc:sldMkLst>
          <pc:docMk/>
          <pc:sldMk cId="3262789316" sldId="305"/>
        </pc:sldMkLst>
        <pc:spChg chg="mod">
          <ac:chgData name="Pr. Marcelo Augusto de Carvalho" userId="003edaac93cd75e4" providerId="LiveId" clId="{3CA64555-2D41-4D2E-B178-FC7C37579BFF}" dt="2024-12-11T22:18:03.808" v="1298" actId="1037"/>
          <ac:spMkLst>
            <pc:docMk/>
            <pc:sldMk cId="3262789316" sldId="305"/>
            <ac:spMk id="2" creationId="{1ADFFB66-6DD2-7375-7E18-79475EB3A02C}"/>
          </ac:spMkLst>
        </pc:spChg>
        <pc:picChg chg="add mod ord">
          <ac:chgData name="Pr. Marcelo Augusto de Carvalho" userId="003edaac93cd75e4" providerId="LiveId" clId="{3CA64555-2D41-4D2E-B178-FC7C37579BFF}" dt="2024-12-11T22:17:43.342" v="1248" actId="1076"/>
          <ac:picMkLst>
            <pc:docMk/>
            <pc:sldMk cId="3262789316" sldId="305"/>
            <ac:picMk id="4" creationId="{77D199BC-5D82-B1C9-5879-4A5B92EBC7FC}"/>
          </ac:picMkLst>
        </pc:picChg>
      </pc:sldChg>
      <pc:sldChg chg="addSp modSp mod">
        <pc:chgData name="Pr. Marcelo Augusto de Carvalho" userId="003edaac93cd75e4" providerId="LiveId" clId="{3CA64555-2D41-4D2E-B178-FC7C37579BFF}" dt="2024-12-11T22:18:43.720" v="1325" actId="1036"/>
        <pc:sldMkLst>
          <pc:docMk/>
          <pc:sldMk cId="856942278" sldId="306"/>
        </pc:sldMkLst>
        <pc:spChg chg="mod">
          <ac:chgData name="Pr. Marcelo Augusto de Carvalho" userId="003edaac93cd75e4" providerId="LiveId" clId="{3CA64555-2D41-4D2E-B178-FC7C37579BFF}" dt="2024-12-11T22:18:43.720" v="1325" actId="1036"/>
          <ac:spMkLst>
            <pc:docMk/>
            <pc:sldMk cId="856942278" sldId="306"/>
            <ac:spMk id="2" creationId="{63E37C5D-50E5-54BD-E06B-82189C06D3D4}"/>
          </ac:spMkLst>
        </pc:spChg>
        <pc:picChg chg="add mod ord">
          <ac:chgData name="Pr. Marcelo Augusto de Carvalho" userId="003edaac93cd75e4" providerId="LiveId" clId="{3CA64555-2D41-4D2E-B178-FC7C37579BFF}" dt="2024-12-11T22:09:17" v="993" actId="171"/>
          <ac:picMkLst>
            <pc:docMk/>
            <pc:sldMk cId="856942278" sldId="306"/>
            <ac:picMk id="4" creationId="{31FAA3A4-1EC7-7BB4-B9BE-D975B06DD327}"/>
          </ac:picMkLst>
        </pc:picChg>
      </pc:sldChg>
      <pc:sldChg chg="addSp modSp mod">
        <pc:chgData name="Pr. Marcelo Augusto de Carvalho" userId="003edaac93cd75e4" providerId="LiveId" clId="{3CA64555-2D41-4D2E-B178-FC7C37579BFF}" dt="2024-12-11T22:19:56.250" v="1372" actId="1076"/>
        <pc:sldMkLst>
          <pc:docMk/>
          <pc:sldMk cId="516013852" sldId="319"/>
        </pc:sldMkLst>
        <pc:spChg chg="mod">
          <ac:chgData name="Pr. Marcelo Augusto de Carvalho" userId="003edaac93cd75e4" providerId="LiveId" clId="{3CA64555-2D41-4D2E-B178-FC7C37579BFF}" dt="2024-12-11T22:19:56.250" v="1372" actId="1076"/>
          <ac:spMkLst>
            <pc:docMk/>
            <pc:sldMk cId="516013852" sldId="319"/>
            <ac:spMk id="2" creationId="{AEA775BC-25E9-F544-E07E-58A10F4C8699}"/>
          </ac:spMkLst>
        </pc:spChg>
        <pc:picChg chg="add mod ord">
          <ac:chgData name="Pr. Marcelo Augusto de Carvalho" userId="003edaac93cd75e4" providerId="LiveId" clId="{3CA64555-2D41-4D2E-B178-FC7C37579BFF}" dt="2024-12-11T22:09:44.660" v="1001" actId="171"/>
          <ac:picMkLst>
            <pc:docMk/>
            <pc:sldMk cId="516013852" sldId="319"/>
            <ac:picMk id="4" creationId="{0FF70DCB-ACAF-D91B-C30C-8852C53F613D}"/>
          </ac:picMkLst>
        </pc:picChg>
      </pc:sldChg>
      <pc:sldChg chg="addSp modSp mod">
        <pc:chgData name="Pr. Marcelo Augusto de Carvalho" userId="003edaac93cd75e4" providerId="LiveId" clId="{3CA64555-2D41-4D2E-B178-FC7C37579BFF}" dt="2024-12-11T22:19:13.806" v="1328" actId="1036"/>
        <pc:sldMkLst>
          <pc:docMk/>
          <pc:sldMk cId="10581937" sldId="320"/>
        </pc:sldMkLst>
        <pc:spChg chg="mod">
          <ac:chgData name="Pr. Marcelo Augusto de Carvalho" userId="003edaac93cd75e4" providerId="LiveId" clId="{3CA64555-2D41-4D2E-B178-FC7C37579BFF}" dt="2024-12-11T22:19:13.806" v="1328" actId="1036"/>
          <ac:spMkLst>
            <pc:docMk/>
            <pc:sldMk cId="10581937" sldId="320"/>
            <ac:spMk id="2" creationId="{93516F94-F679-B013-8D5F-0AD2BE295E41}"/>
          </ac:spMkLst>
        </pc:spChg>
        <pc:picChg chg="add mod ord">
          <ac:chgData name="Pr. Marcelo Augusto de Carvalho" userId="003edaac93cd75e4" providerId="LiveId" clId="{3CA64555-2D41-4D2E-B178-FC7C37579BFF}" dt="2024-12-11T22:09:32.650" v="997" actId="171"/>
          <ac:picMkLst>
            <pc:docMk/>
            <pc:sldMk cId="10581937" sldId="320"/>
            <ac:picMk id="4" creationId="{ADCF10F7-BE22-7B8D-39AC-416105EB042A}"/>
          </ac:picMkLst>
        </pc:picChg>
      </pc:sldChg>
      <pc:sldChg chg="addSp delSp modSp mod modNotesTx">
        <pc:chgData name="Pr. Marcelo Augusto de Carvalho" userId="003edaac93cd75e4" providerId="LiveId" clId="{3CA64555-2D41-4D2E-B178-FC7C37579BFF}" dt="2024-12-11T22:13:16.410" v="1051"/>
        <pc:sldMkLst>
          <pc:docMk/>
          <pc:sldMk cId="2671598681" sldId="321"/>
        </pc:sldMkLst>
        <pc:spChg chg="mod">
          <ac:chgData name="Pr. Marcelo Augusto de Carvalho" userId="003edaac93cd75e4" providerId="LiveId" clId="{3CA64555-2D41-4D2E-B178-FC7C37579BFF}" dt="2024-12-11T16:57:52.975" v="344" actId="948"/>
          <ac:spMkLst>
            <pc:docMk/>
            <pc:sldMk cId="2671598681" sldId="321"/>
            <ac:spMk id="3" creationId="{D5A876F3-E8FC-C3CB-9F42-D97E9ECF52A7}"/>
          </ac:spMkLst>
        </pc:spChg>
        <pc:picChg chg="del">
          <ac:chgData name="Pr. Marcelo Augusto de Carvalho" userId="003edaac93cd75e4" providerId="LiveId" clId="{3CA64555-2D41-4D2E-B178-FC7C37579BFF}" dt="2024-12-11T22:13:15.407" v="1050" actId="478"/>
          <ac:picMkLst>
            <pc:docMk/>
            <pc:sldMk cId="2671598681" sldId="321"/>
            <ac:picMk id="2" creationId="{7A9FAE52-A8E3-64C4-B9C1-AF87626CF651}"/>
          </ac:picMkLst>
        </pc:picChg>
        <pc:picChg chg="add mod">
          <ac:chgData name="Pr. Marcelo Augusto de Carvalho" userId="003edaac93cd75e4" providerId="LiveId" clId="{3CA64555-2D41-4D2E-B178-FC7C37579BFF}" dt="2024-12-11T22:13:16.410" v="1051"/>
          <ac:picMkLst>
            <pc:docMk/>
            <pc:sldMk cId="2671598681" sldId="321"/>
            <ac:picMk id="4" creationId="{1F62C364-A378-5774-FD16-A45245681555}"/>
          </ac:picMkLst>
        </pc:picChg>
      </pc:sldChg>
      <pc:sldChg chg="addSp delSp modSp mod modNotesTx">
        <pc:chgData name="Pr. Marcelo Augusto de Carvalho" userId="003edaac93cd75e4" providerId="LiveId" clId="{3CA64555-2D41-4D2E-B178-FC7C37579BFF}" dt="2024-12-11T22:13:01.998" v="1045"/>
        <pc:sldMkLst>
          <pc:docMk/>
          <pc:sldMk cId="2956918268" sldId="322"/>
        </pc:sldMkLst>
        <pc:spChg chg="mod">
          <ac:chgData name="Pr. Marcelo Augusto de Carvalho" userId="003edaac93cd75e4" providerId="LiveId" clId="{3CA64555-2D41-4D2E-B178-FC7C37579BFF}" dt="2024-12-11T16:54:12.470" v="194" actId="1036"/>
          <ac:spMkLst>
            <pc:docMk/>
            <pc:sldMk cId="2956918268" sldId="322"/>
            <ac:spMk id="3" creationId="{96867E34-4A4A-6A7A-B4DE-78F89A14A537}"/>
          </ac:spMkLst>
        </pc:spChg>
        <pc:picChg chg="del">
          <ac:chgData name="Pr. Marcelo Augusto de Carvalho" userId="003edaac93cd75e4" providerId="LiveId" clId="{3CA64555-2D41-4D2E-B178-FC7C37579BFF}" dt="2024-12-11T22:13:00.990" v="1044" actId="478"/>
          <ac:picMkLst>
            <pc:docMk/>
            <pc:sldMk cId="2956918268" sldId="322"/>
            <ac:picMk id="2" creationId="{A21548D9-E66B-CAF5-0AF7-ECD8A7DB9D4F}"/>
          </ac:picMkLst>
        </pc:picChg>
        <pc:picChg chg="add mod">
          <ac:chgData name="Pr. Marcelo Augusto de Carvalho" userId="003edaac93cd75e4" providerId="LiveId" clId="{3CA64555-2D41-4D2E-B178-FC7C37579BFF}" dt="2024-12-11T22:13:01.998" v="1045"/>
          <ac:picMkLst>
            <pc:docMk/>
            <pc:sldMk cId="2956918268" sldId="322"/>
            <ac:picMk id="4" creationId="{51A45FBA-500A-A42C-5238-11B1453EB7D9}"/>
          </ac:picMkLst>
        </pc:picChg>
      </pc:sldChg>
      <pc:sldChg chg="addSp delSp modSp mod modNotesTx">
        <pc:chgData name="Pr. Marcelo Augusto de Carvalho" userId="003edaac93cd75e4" providerId="LiveId" clId="{3CA64555-2D41-4D2E-B178-FC7C37579BFF}" dt="2024-12-11T22:13:06.550" v="1047"/>
        <pc:sldMkLst>
          <pc:docMk/>
          <pc:sldMk cId="13325531" sldId="323"/>
        </pc:sldMkLst>
        <pc:spChg chg="mod">
          <ac:chgData name="Pr. Marcelo Augusto de Carvalho" userId="003edaac93cd75e4" providerId="LiveId" clId="{3CA64555-2D41-4D2E-B178-FC7C37579BFF}" dt="2024-12-11T16:55:53.511" v="295" actId="948"/>
          <ac:spMkLst>
            <pc:docMk/>
            <pc:sldMk cId="13325531" sldId="323"/>
            <ac:spMk id="3" creationId="{1EC8772D-D06F-7FC4-AA63-C013B8DFC68A}"/>
          </ac:spMkLst>
        </pc:spChg>
        <pc:picChg chg="del">
          <ac:chgData name="Pr. Marcelo Augusto de Carvalho" userId="003edaac93cd75e4" providerId="LiveId" clId="{3CA64555-2D41-4D2E-B178-FC7C37579BFF}" dt="2024-12-11T22:13:05.580" v="1046" actId="478"/>
          <ac:picMkLst>
            <pc:docMk/>
            <pc:sldMk cId="13325531" sldId="323"/>
            <ac:picMk id="2" creationId="{89E58AC3-0D96-355F-D8F5-C9CCA9B3435D}"/>
          </ac:picMkLst>
        </pc:picChg>
        <pc:picChg chg="add mod">
          <ac:chgData name="Pr. Marcelo Augusto de Carvalho" userId="003edaac93cd75e4" providerId="LiveId" clId="{3CA64555-2D41-4D2E-B178-FC7C37579BFF}" dt="2024-12-11T22:13:06.550" v="1047"/>
          <ac:picMkLst>
            <pc:docMk/>
            <pc:sldMk cId="13325531" sldId="323"/>
            <ac:picMk id="4" creationId="{4B45EB1E-34AE-71E4-6829-25D744F3C461}"/>
          </ac:picMkLst>
        </pc:picChg>
      </pc:sldChg>
      <pc:sldChg chg="addSp delSp modSp mod modNotesTx">
        <pc:chgData name="Pr. Marcelo Augusto de Carvalho" userId="003edaac93cd75e4" providerId="LiveId" clId="{3CA64555-2D41-4D2E-B178-FC7C37579BFF}" dt="2024-12-11T22:13:20.892" v="1053"/>
        <pc:sldMkLst>
          <pc:docMk/>
          <pc:sldMk cId="2756440913" sldId="324"/>
        </pc:sldMkLst>
        <pc:spChg chg="mod">
          <ac:chgData name="Pr. Marcelo Augusto de Carvalho" userId="003edaac93cd75e4" providerId="LiveId" clId="{3CA64555-2D41-4D2E-B178-FC7C37579BFF}" dt="2024-12-11T16:58:53.763" v="398" actId="1036"/>
          <ac:spMkLst>
            <pc:docMk/>
            <pc:sldMk cId="2756440913" sldId="324"/>
            <ac:spMk id="3" creationId="{17F2B5E8-B179-222B-EAD3-6E9E4C680CDA}"/>
          </ac:spMkLst>
        </pc:spChg>
        <pc:picChg chg="del">
          <ac:chgData name="Pr. Marcelo Augusto de Carvalho" userId="003edaac93cd75e4" providerId="LiveId" clId="{3CA64555-2D41-4D2E-B178-FC7C37579BFF}" dt="2024-12-11T22:13:19.922" v="1052" actId="478"/>
          <ac:picMkLst>
            <pc:docMk/>
            <pc:sldMk cId="2756440913" sldId="324"/>
            <ac:picMk id="2" creationId="{FD84814C-E09E-0770-9461-648B4F5411E2}"/>
          </ac:picMkLst>
        </pc:picChg>
        <pc:picChg chg="add mod">
          <ac:chgData name="Pr. Marcelo Augusto de Carvalho" userId="003edaac93cd75e4" providerId="LiveId" clId="{3CA64555-2D41-4D2E-B178-FC7C37579BFF}" dt="2024-12-11T22:13:20.892" v="1053"/>
          <ac:picMkLst>
            <pc:docMk/>
            <pc:sldMk cId="2756440913" sldId="324"/>
            <ac:picMk id="4" creationId="{6FC16D5D-A284-B091-36CB-30969FD07C8E}"/>
          </ac:picMkLst>
        </pc:picChg>
      </pc:sldChg>
      <pc:sldChg chg="addSp delSp modSp mod modNotesTx">
        <pc:chgData name="Pr. Marcelo Augusto de Carvalho" userId="003edaac93cd75e4" providerId="LiveId" clId="{3CA64555-2D41-4D2E-B178-FC7C37579BFF}" dt="2024-12-11T22:13:27.580" v="1055"/>
        <pc:sldMkLst>
          <pc:docMk/>
          <pc:sldMk cId="2568211909" sldId="325"/>
        </pc:sldMkLst>
        <pc:spChg chg="mod">
          <ac:chgData name="Pr. Marcelo Augusto de Carvalho" userId="003edaac93cd75e4" providerId="LiveId" clId="{3CA64555-2D41-4D2E-B178-FC7C37579BFF}" dt="2024-12-11T16:59:45.207" v="440" actId="1036"/>
          <ac:spMkLst>
            <pc:docMk/>
            <pc:sldMk cId="2568211909" sldId="325"/>
            <ac:spMk id="3" creationId="{7847B36D-F960-2423-275E-AEEE241E13BD}"/>
          </ac:spMkLst>
        </pc:spChg>
        <pc:picChg chg="del">
          <ac:chgData name="Pr. Marcelo Augusto de Carvalho" userId="003edaac93cd75e4" providerId="LiveId" clId="{3CA64555-2D41-4D2E-B178-FC7C37579BFF}" dt="2024-12-11T22:13:26.600" v="1054" actId="478"/>
          <ac:picMkLst>
            <pc:docMk/>
            <pc:sldMk cId="2568211909" sldId="325"/>
            <ac:picMk id="2" creationId="{588946AB-0D13-D41B-1985-DADEE84B3A78}"/>
          </ac:picMkLst>
        </pc:picChg>
        <pc:picChg chg="add mod">
          <ac:chgData name="Pr. Marcelo Augusto de Carvalho" userId="003edaac93cd75e4" providerId="LiveId" clId="{3CA64555-2D41-4D2E-B178-FC7C37579BFF}" dt="2024-12-11T22:13:27.580" v="1055"/>
          <ac:picMkLst>
            <pc:docMk/>
            <pc:sldMk cId="2568211909" sldId="325"/>
            <ac:picMk id="4" creationId="{6AF99AD6-2ED9-A7C1-7F5D-0FC2D0670315}"/>
          </ac:picMkLst>
        </pc:picChg>
      </pc:sldChg>
      <pc:sldChg chg="addSp delSp modSp mod modNotesTx">
        <pc:chgData name="Pr. Marcelo Augusto de Carvalho" userId="003edaac93cd75e4" providerId="LiveId" clId="{3CA64555-2D41-4D2E-B178-FC7C37579BFF}" dt="2024-12-11T22:13:32.040" v="1057"/>
        <pc:sldMkLst>
          <pc:docMk/>
          <pc:sldMk cId="3912241508" sldId="326"/>
        </pc:sldMkLst>
        <pc:spChg chg="mod">
          <ac:chgData name="Pr. Marcelo Augusto de Carvalho" userId="003edaac93cd75e4" providerId="LiveId" clId="{3CA64555-2D41-4D2E-B178-FC7C37579BFF}" dt="2024-12-11T17:00:48.471" v="475" actId="948"/>
          <ac:spMkLst>
            <pc:docMk/>
            <pc:sldMk cId="3912241508" sldId="326"/>
            <ac:spMk id="3" creationId="{85B85967-2C71-DA35-2F87-860817BD71EB}"/>
          </ac:spMkLst>
        </pc:spChg>
        <pc:picChg chg="del">
          <ac:chgData name="Pr. Marcelo Augusto de Carvalho" userId="003edaac93cd75e4" providerId="LiveId" clId="{3CA64555-2D41-4D2E-B178-FC7C37579BFF}" dt="2024-12-11T22:13:31.076" v="1056" actId="478"/>
          <ac:picMkLst>
            <pc:docMk/>
            <pc:sldMk cId="3912241508" sldId="326"/>
            <ac:picMk id="2" creationId="{9A3BD21A-4E94-3D8A-B18D-679FA453CF5E}"/>
          </ac:picMkLst>
        </pc:picChg>
        <pc:picChg chg="add mod">
          <ac:chgData name="Pr. Marcelo Augusto de Carvalho" userId="003edaac93cd75e4" providerId="LiveId" clId="{3CA64555-2D41-4D2E-B178-FC7C37579BFF}" dt="2024-12-11T22:13:32.040" v="1057"/>
          <ac:picMkLst>
            <pc:docMk/>
            <pc:sldMk cId="3912241508" sldId="326"/>
            <ac:picMk id="4" creationId="{64AFE4CE-ACE6-0AE8-6BF9-5A7F14D938D6}"/>
          </ac:picMkLst>
        </pc:picChg>
      </pc:sldChg>
      <pc:sldChg chg="addSp delSp modSp mod modNotesTx">
        <pc:chgData name="Pr. Marcelo Augusto de Carvalho" userId="003edaac93cd75e4" providerId="LiveId" clId="{3CA64555-2D41-4D2E-B178-FC7C37579BFF}" dt="2024-12-11T22:13:36.451" v="1059"/>
        <pc:sldMkLst>
          <pc:docMk/>
          <pc:sldMk cId="139635849" sldId="327"/>
        </pc:sldMkLst>
        <pc:spChg chg="mod">
          <ac:chgData name="Pr. Marcelo Augusto de Carvalho" userId="003edaac93cd75e4" providerId="LiveId" clId="{3CA64555-2D41-4D2E-B178-FC7C37579BFF}" dt="2024-12-11T17:05:08.877" v="535" actId="1036"/>
          <ac:spMkLst>
            <pc:docMk/>
            <pc:sldMk cId="139635849" sldId="327"/>
            <ac:spMk id="3" creationId="{138D893A-16BB-76BE-246C-045AEF661873}"/>
          </ac:spMkLst>
        </pc:spChg>
        <pc:picChg chg="del">
          <ac:chgData name="Pr. Marcelo Augusto de Carvalho" userId="003edaac93cd75e4" providerId="LiveId" clId="{3CA64555-2D41-4D2E-B178-FC7C37579BFF}" dt="2024-12-11T22:13:35.562" v="1058" actId="478"/>
          <ac:picMkLst>
            <pc:docMk/>
            <pc:sldMk cId="139635849" sldId="327"/>
            <ac:picMk id="2" creationId="{1E404646-ECD7-86F7-5ED4-0B1C98D4258A}"/>
          </ac:picMkLst>
        </pc:picChg>
        <pc:picChg chg="add mod">
          <ac:chgData name="Pr. Marcelo Augusto de Carvalho" userId="003edaac93cd75e4" providerId="LiveId" clId="{3CA64555-2D41-4D2E-B178-FC7C37579BFF}" dt="2024-12-11T22:13:36.451" v="1059"/>
          <ac:picMkLst>
            <pc:docMk/>
            <pc:sldMk cId="139635849" sldId="327"/>
            <ac:picMk id="4" creationId="{9BC7792F-1862-FB43-B91D-AB7EEED653B3}"/>
          </ac:picMkLst>
        </pc:picChg>
      </pc:sldChg>
      <pc:sldChg chg="addSp delSp modSp mod modNotesTx">
        <pc:chgData name="Pr. Marcelo Augusto de Carvalho" userId="003edaac93cd75e4" providerId="LiveId" clId="{3CA64555-2D41-4D2E-B178-FC7C37579BFF}" dt="2024-12-11T22:13:43.130" v="1061"/>
        <pc:sldMkLst>
          <pc:docMk/>
          <pc:sldMk cId="83605398" sldId="328"/>
        </pc:sldMkLst>
        <pc:spChg chg="mod">
          <ac:chgData name="Pr. Marcelo Augusto de Carvalho" userId="003edaac93cd75e4" providerId="LiveId" clId="{3CA64555-2D41-4D2E-B178-FC7C37579BFF}" dt="2024-12-11T17:08:22.159" v="566" actId="948"/>
          <ac:spMkLst>
            <pc:docMk/>
            <pc:sldMk cId="83605398" sldId="328"/>
            <ac:spMk id="3" creationId="{40CD9884-FAFC-3F48-BEFE-682F5BD44754}"/>
          </ac:spMkLst>
        </pc:spChg>
        <pc:picChg chg="del">
          <ac:chgData name="Pr. Marcelo Augusto de Carvalho" userId="003edaac93cd75e4" providerId="LiveId" clId="{3CA64555-2D41-4D2E-B178-FC7C37579BFF}" dt="2024-12-11T22:13:42.120" v="1060" actId="478"/>
          <ac:picMkLst>
            <pc:docMk/>
            <pc:sldMk cId="83605398" sldId="328"/>
            <ac:picMk id="2" creationId="{64E3D19B-B7D5-BCFA-72F9-F7E2A5B20D03}"/>
          </ac:picMkLst>
        </pc:picChg>
        <pc:picChg chg="add mod">
          <ac:chgData name="Pr. Marcelo Augusto de Carvalho" userId="003edaac93cd75e4" providerId="LiveId" clId="{3CA64555-2D41-4D2E-B178-FC7C37579BFF}" dt="2024-12-11T22:13:43.130" v="1061"/>
          <ac:picMkLst>
            <pc:docMk/>
            <pc:sldMk cId="83605398" sldId="328"/>
            <ac:picMk id="4" creationId="{48F60997-EDFB-853C-C21B-982B9213B40D}"/>
          </ac:picMkLst>
        </pc:picChg>
      </pc:sldChg>
      <pc:sldChg chg="addSp delSp modSp mod modNotesTx">
        <pc:chgData name="Pr. Marcelo Augusto de Carvalho" userId="003edaac93cd75e4" providerId="LiveId" clId="{3CA64555-2D41-4D2E-B178-FC7C37579BFF}" dt="2024-12-11T22:13:47.904" v="1063"/>
        <pc:sldMkLst>
          <pc:docMk/>
          <pc:sldMk cId="2686892123" sldId="329"/>
        </pc:sldMkLst>
        <pc:spChg chg="mod">
          <ac:chgData name="Pr. Marcelo Augusto de Carvalho" userId="003edaac93cd75e4" providerId="LiveId" clId="{3CA64555-2D41-4D2E-B178-FC7C37579BFF}" dt="2024-12-11T17:10:12.450" v="633" actId="1035"/>
          <ac:spMkLst>
            <pc:docMk/>
            <pc:sldMk cId="2686892123" sldId="329"/>
            <ac:spMk id="3" creationId="{FDB6A824-C7CF-9B2D-C392-3EC7D41B1DBB}"/>
          </ac:spMkLst>
        </pc:spChg>
        <pc:picChg chg="del">
          <ac:chgData name="Pr. Marcelo Augusto de Carvalho" userId="003edaac93cd75e4" providerId="LiveId" clId="{3CA64555-2D41-4D2E-B178-FC7C37579BFF}" dt="2024-12-11T22:13:46.932" v="1062" actId="478"/>
          <ac:picMkLst>
            <pc:docMk/>
            <pc:sldMk cId="2686892123" sldId="329"/>
            <ac:picMk id="2" creationId="{5928E57B-2C12-6305-49E3-2E1B123E72B7}"/>
          </ac:picMkLst>
        </pc:picChg>
        <pc:picChg chg="add mod">
          <ac:chgData name="Pr. Marcelo Augusto de Carvalho" userId="003edaac93cd75e4" providerId="LiveId" clId="{3CA64555-2D41-4D2E-B178-FC7C37579BFF}" dt="2024-12-11T22:13:47.904" v="1063"/>
          <ac:picMkLst>
            <pc:docMk/>
            <pc:sldMk cId="2686892123" sldId="329"/>
            <ac:picMk id="4" creationId="{7075D9CF-A006-394A-8557-DD542BD72EB0}"/>
          </ac:picMkLst>
        </pc:picChg>
      </pc:sldChg>
      <pc:sldChg chg="addSp modSp mod">
        <pc:chgData name="Pr. Marcelo Augusto de Carvalho" userId="003edaac93cd75e4" providerId="LiveId" clId="{3CA64555-2D41-4D2E-B178-FC7C37579BFF}" dt="2024-12-11T22:20:22.542" v="1375" actId="14100"/>
        <pc:sldMkLst>
          <pc:docMk/>
          <pc:sldMk cId="4017985884" sldId="330"/>
        </pc:sldMkLst>
        <pc:spChg chg="mod">
          <ac:chgData name="Pr. Marcelo Augusto de Carvalho" userId="003edaac93cd75e4" providerId="LiveId" clId="{3CA64555-2D41-4D2E-B178-FC7C37579BFF}" dt="2024-12-11T22:20:22.542" v="1375" actId="14100"/>
          <ac:spMkLst>
            <pc:docMk/>
            <pc:sldMk cId="4017985884" sldId="330"/>
            <ac:spMk id="2" creationId="{6E3B5AA6-E996-E93D-52B1-441DF10E1F80}"/>
          </ac:spMkLst>
        </pc:spChg>
        <pc:picChg chg="add mod ord">
          <ac:chgData name="Pr. Marcelo Augusto de Carvalho" userId="003edaac93cd75e4" providerId="LiveId" clId="{3CA64555-2D41-4D2E-B178-FC7C37579BFF}" dt="2024-12-11T22:09:56.626" v="1006" actId="171"/>
          <ac:picMkLst>
            <pc:docMk/>
            <pc:sldMk cId="4017985884" sldId="330"/>
            <ac:picMk id="4" creationId="{FAEA5399-06A2-3D7E-4A0C-91BC110DE5FA}"/>
          </ac:picMkLst>
        </pc:picChg>
      </pc:sldChg>
      <pc:sldChg chg="addSp modSp mod">
        <pc:chgData name="Pr. Marcelo Augusto de Carvalho" userId="003edaac93cd75e4" providerId="LiveId" clId="{3CA64555-2D41-4D2E-B178-FC7C37579BFF}" dt="2024-12-11T22:20:42.683" v="1390" actId="1036"/>
        <pc:sldMkLst>
          <pc:docMk/>
          <pc:sldMk cId="2271831112" sldId="331"/>
        </pc:sldMkLst>
        <pc:spChg chg="mod">
          <ac:chgData name="Pr. Marcelo Augusto de Carvalho" userId="003edaac93cd75e4" providerId="LiveId" clId="{3CA64555-2D41-4D2E-B178-FC7C37579BFF}" dt="2024-12-11T22:20:42.683" v="1390" actId="1036"/>
          <ac:spMkLst>
            <pc:docMk/>
            <pc:sldMk cId="2271831112" sldId="331"/>
            <ac:spMk id="2" creationId="{324F045A-60D2-21BB-E1CA-A9DADD078F58}"/>
          </ac:spMkLst>
        </pc:spChg>
        <pc:picChg chg="add mod ord">
          <ac:chgData name="Pr. Marcelo Augusto de Carvalho" userId="003edaac93cd75e4" providerId="LiveId" clId="{3CA64555-2D41-4D2E-B178-FC7C37579BFF}" dt="2024-12-11T22:10:11.840" v="1010" actId="171"/>
          <ac:picMkLst>
            <pc:docMk/>
            <pc:sldMk cId="2271831112" sldId="331"/>
            <ac:picMk id="4" creationId="{69952B15-08AF-EED4-8E96-3ADC41F6D256}"/>
          </ac:picMkLst>
        </pc:picChg>
      </pc:sldChg>
      <pc:sldChg chg="addSp delSp modSp mod modNotesTx">
        <pc:chgData name="Pr. Marcelo Augusto de Carvalho" userId="003edaac93cd75e4" providerId="LiveId" clId="{3CA64555-2D41-4D2E-B178-FC7C37579BFF}" dt="2024-12-11T22:13:52.294" v="1065"/>
        <pc:sldMkLst>
          <pc:docMk/>
          <pc:sldMk cId="520491805" sldId="332"/>
        </pc:sldMkLst>
        <pc:spChg chg="mod">
          <ac:chgData name="Pr. Marcelo Augusto de Carvalho" userId="003edaac93cd75e4" providerId="LiveId" clId="{3CA64555-2D41-4D2E-B178-FC7C37579BFF}" dt="2024-12-11T17:10:57.109" v="657" actId="1035"/>
          <ac:spMkLst>
            <pc:docMk/>
            <pc:sldMk cId="520491805" sldId="332"/>
            <ac:spMk id="3" creationId="{021CA0EE-060A-C412-B23B-A82795EC6CCC}"/>
          </ac:spMkLst>
        </pc:spChg>
        <pc:picChg chg="del">
          <ac:chgData name="Pr. Marcelo Augusto de Carvalho" userId="003edaac93cd75e4" providerId="LiveId" clId="{3CA64555-2D41-4D2E-B178-FC7C37579BFF}" dt="2024-12-11T22:13:51.370" v="1064" actId="478"/>
          <ac:picMkLst>
            <pc:docMk/>
            <pc:sldMk cId="520491805" sldId="332"/>
            <ac:picMk id="2" creationId="{380FA461-BF4B-B444-B71D-71A26758F1A1}"/>
          </ac:picMkLst>
        </pc:picChg>
        <pc:picChg chg="add mod">
          <ac:chgData name="Pr. Marcelo Augusto de Carvalho" userId="003edaac93cd75e4" providerId="LiveId" clId="{3CA64555-2D41-4D2E-B178-FC7C37579BFF}" dt="2024-12-11T22:13:52.294" v="1065"/>
          <ac:picMkLst>
            <pc:docMk/>
            <pc:sldMk cId="520491805" sldId="332"/>
            <ac:picMk id="4" creationId="{F3ADA74B-9CA8-1464-94B5-2C20FF4EBD45}"/>
          </ac:picMkLst>
        </pc:picChg>
      </pc:sldChg>
      <pc:sldChg chg="addSp delSp modSp mod modNotesTx">
        <pc:chgData name="Pr. Marcelo Augusto de Carvalho" userId="003edaac93cd75e4" providerId="LiveId" clId="{3CA64555-2D41-4D2E-B178-FC7C37579BFF}" dt="2024-12-11T22:13:56.840" v="1067"/>
        <pc:sldMkLst>
          <pc:docMk/>
          <pc:sldMk cId="2146549158" sldId="333"/>
        </pc:sldMkLst>
        <pc:spChg chg="mod">
          <ac:chgData name="Pr. Marcelo Augusto de Carvalho" userId="003edaac93cd75e4" providerId="LiveId" clId="{3CA64555-2D41-4D2E-B178-FC7C37579BFF}" dt="2024-12-11T17:13:26.575" v="749" actId="1036"/>
          <ac:spMkLst>
            <pc:docMk/>
            <pc:sldMk cId="2146549158" sldId="333"/>
            <ac:spMk id="3" creationId="{678EA925-52DF-564D-7D0E-8485C198B25B}"/>
          </ac:spMkLst>
        </pc:spChg>
        <pc:picChg chg="del">
          <ac:chgData name="Pr. Marcelo Augusto de Carvalho" userId="003edaac93cd75e4" providerId="LiveId" clId="{3CA64555-2D41-4D2E-B178-FC7C37579BFF}" dt="2024-12-11T22:13:55.876" v="1066" actId="478"/>
          <ac:picMkLst>
            <pc:docMk/>
            <pc:sldMk cId="2146549158" sldId="333"/>
            <ac:picMk id="2" creationId="{F6CC4421-4023-D159-3FDD-F20667FEEA7C}"/>
          </ac:picMkLst>
        </pc:picChg>
        <pc:picChg chg="add mod">
          <ac:chgData name="Pr. Marcelo Augusto de Carvalho" userId="003edaac93cd75e4" providerId="LiveId" clId="{3CA64555-2D41-4D2E-B178-FC7C37579BFF}" dt="2024-12-11T22:13:56.840" v="1067"/>
          <ac:picMkLst>
            <pc:docMk/>
            <pc:sldMk cId="2146549158" sldId="333"/>
            <ac:picMk id="4" creationId="{8091B252-6F03-6984-D372-FD0C2932CD5C}"/>
          </ac:picMkLst>
        </pc:picChg>
      </pc:sldChg>
      <pc:sldChg chg="addSp modSp mod">
        <pc:chgData name="Pr. Marcelo Augusto de Carvalho" userId="003edaac93cd75e4" providerId="LiveId" clId="{3CA64555-2D41-4D2E-B178-FC7C37579BFF}" dt="2024-12-11T22:21:04.652" v="1410" actId="1035"/>
        <pc:sldMkLst>
          <pc:docMk/>
          <pc:sldMk cId="748721404" sldId="334"/>
        </pc:sldMkLst>
        <pc:spChg chg="mod">
          <ac:chgData name="Pr. Marcelo Augusto de Carvalho" userId="003edaac93cd75e4" providerId="LiveId" clId="{3CA64555-2D41-4D2E-B178-FC7C37579BFF}" dt="2024-12-11T22:21:04.652" v="1410" actId="1035"/>
          <ac:spMkLst>
            <pc:docMk/>
            <pc:sldMk cId="748721404" sldId="334"/>
            <ac:spMk id="2" creationId="{BB08CBE8-9DAA-70FD-893B-CABF3D064A9E}"/>
          </ac:spMkLst>
        </pc:spChg>
        <pc:picChg chg="add mod ord">
          <ac:chgData name="Pr. Marcelo Augusto de Carvalho" userId="003edaac93cd75e4" providerId="LiveId" clId="{3CA64555-2D41-4D2E-B178-FC7C37579BFF}" dt="2024-12-11T22:10:24.630" v="1014" actId="171"/>
          <ac:picMkLst>
            <pc:docMk/>
            <pc:sldMk cId="748721404" sldId="334"/>
            <ac:picMk id="4" creationId="{57D42A63-DE8F-1E34-80DE-AF8A230C1DAA}"/>
          </ac:picMkLst>
        </pc:picChg>
      </pc:sldChg>
      <pc:sldChg chg="addSp modSp mod">
        <pc:chgData name="Pr. Marcelo Augusto de Carvalho" userId="003edaac93cd75e4" providerId="LiveId" clId="{3CA64555-2D41-4D2E-B178-FC7C37579BFF}" dt="2024-12-11T22:21:17.551" v="1420" actId="1036"/>
        <pc:sldMkLst>
          <pc:docMk/>
          <pc:sldMk cId="4230591958" sldId="335"/>
        </pc:sldMkLst>
        <pc:spChg chg="mod">
          <ac:chgData name="Pr. Marcelo Augusto de Carvalho" userId="003edaac93cd75e4" providerId="LiveId" clId="{3CA64555-2D41-4D2E-B178-FC7C37579BFF}" dt="2024-12-11T22:21:17.551" v="1420" actId="1036"/>
          <ac:spMkLst>
            <pc:docMk/>
            <pc:sldMk cId="4230591958" sldId="335"/>
            <ac:spMk id="2" creationId="{CBF51B48-D7D4-B2B4-9C07-6F4EFDC60FEB}"/>
          </ac:spMkLst>
        </pc:spChg>
        <pc:picChg chg="add mod ord">
          <ac:chgData name="Pr. Marcelo Augusto de Carvalho" userId="003edaac93cd75e4" providerId="LiveId" clId="{3CA64555-2D41-4D2E-B178-FC7C37579BFF}" dt="2024-12-11T22:10:37.200" v="1018" actId="171"/>
          <ac:picMkLst>
            <pc:docMk/>
            <pc:sldMk cId="4230591958" sldId="335"/>
            <ac:picMk id="4" creationId="{A76A6C6A-98F4-45A2-7231-7068CD57F6FC}"/>
          </ac:picMkLst>
        </pc:picChg>
      </pc:sldChg>
      <pc:sldChg chg="addSp delSp modSp mod modNotesTx">
        <pc:chgData name="Pr. Marcelo Augusto de Carvalho" userId="003edaac93cd75e4" providerId="LiveId" clId="{3CA64555-2D41-4D2E-B178-FC7C37579BFF}" dt="2024-12-11T22:14:08.270" v="1071"/>
        <pc:sldMkLst>
          <pc:docMk/>
          <pc:sldMk cId="360720345" sldId="336"/>
        </pc:sldMkLst>
        <pc:spChg chg="mod">
          <ac:chgData name="Pr. Marcelo Augusto de Carvalho" userId="003edaac93cd75e4" providerId="LiveId" clId="{3CA64555-2D41-4D2E-B178-FC7C37579BFF}" dt="2024-12-11T17:15:50.073" v="794" actId="14100"/>
          <ac:spMkLst>
            <pc:docMk/>
            <pc:sldMk cId="360720345" sldId="336"/>
            <ac:spMk id="3" creationId="{A33CC3F3-F545-AEC9-EEC0-F40E4F6D08DB}"/>
          </ac:spMkLst>
        </pc:spChg>
        <pc:picChg chg="del">
          <ac:chgData name="Pr. Marcelo Augusto de Carvalho" userId="003edaac93cd75e4" providerId="LiveId" clId="{3CA64555-2D41-4D2E-B178-FC7C37579BFF}" dt="2024-12-11T22:14:07.373" v="1070" actId="478"/>
          <ac:picMkLst>
            <pc:docMk/>
            <pc:sldMk cId="360720345" sldId="336"/>
            <ac:picMk id="2" creationId="{29FE0583-DCFA-E996-BA55-117985EAAA09}"/>
          </ac:picMkLst>
        </pc:picChg>
        <pc:picChg chg="add mod">
          <ac:chgData name="Pr. Marcelo Augusto de Carvalho" userId="003edaac93cd75e4" providerId="LiveId" clId="{3CA64555-2D41-4D2E-B178-FC7C37579BFF}" dt="2024-12-11T22:14:08.270" v="1071"/>
          <ac:picMkLst>
            <pc:docMk/>
            <pc:sldMk cId="360720345" sldId="336"/>
            <ac:picMk id="4" creationId="{9321BBEF-45DE-C4C9-C42C-BBB08A20B01A}"/>
          </ac:picMkLst>
        </pc:picChg>
      </pc:sldChg>
      <pc:sldChg chg="addSp delSp modSp mod modNotesTx">
        <pc:chgData name="Pr. Marcelo Augusto de Carvalho" userId="003edaac93cd75e4" providerId="LiveId" clId="{3CA64555-2D41-4D2E-B178-FC7C37579BFF}" dt="2024-12-11T22:14:21.520" v="1077"/>
        <pc:sldMkLst>
          <pc:docMk/>
          <pc:sldMk cId="3476464253" sldId="337"/>
        </pc:sldMkLst>
        <pc:spChg chg="mod">
          <ac:chgData name="Pr. Marcelo Augusto de Carvalho" userId="003edaac93cd75e4" providerId="LiveId" clId="{3CA64555-2D41-4D2E-B178-FC7C37579BFF}" dt="2024-12-11T17:20:52.189" v="912" actId="1036"/>
          <ac:spMkLst>
            <pc:docMk/>
            <pc:sldMk cId="3476464253" sldId="337"/>
            <ac:spMk id="3" creationId="{1D9C9069-7037-B261-49F1-287C98A05326}"/>
          </ac:spMkLst>
        </pc:spChg>
        <pc:picChg chg="del">
          <ac:chgData name="Pr. Marcelo Augusto de Carvalho" userId="003edaac93cd75e4" providerId="LiveId" clId="{3CA64555-2D41-4D2E-B178-FC7C37579BFF}" dt="2024-12-11T22:14:20.620" v="1076" actId="478"/>
          <ac:picMkLst>
            <pc:docMk/>
            <pc:sldMk cId="3476464253" sldId="337"/>
            <ac:picMk id="2" creationId="{F8415B06-8576-AB55-CD0C-B9408F8C52D9}"/>
          </ac:picMkLst>
        </pc:picChg>
        <pc:picChg chg="add mod">
          <ac:chgData name="Pr. Marcelo Augusto de Carvalho" userId="003edaac93cd75e4" providerId="LiveId" clId="{3CA64555-2D41-4D2E-B178-FC7C37579BFF}" dt="2024-12-11T22:14:21.520" v="1077"/>
          <ac:picMkLst>
            <pc:docMk/>
            <pc:sldMk cId="3476464253" sldId="337"/>
            <ac:picMk id="4" creationId="{CF497EDA-6BC1-DECE-9DE2-F1D37EE17B0B}"/>
          </ac:picMkLst>
        </pc:picChg>
      </pc:sldChg>
      <pc:sldChg chg="addSp delSp modSp add mod modNotesTx">
        <pc:chgData name="Pr. Marcelo Augusto de Carvalho" userId="003edaac93cd75e4" providerId="LiveId" clId="{3CA64555-2D41-4D2E-B178-FC7C37579BFF}" dt="2024-12-11T22:13:11.681" v="1049"/>
        <pc:sldMkLst>
          <pc:docMk/>
          <pc:sldMk cId="315699326" sldId="338"/>
        </pc:sldMkLst>
        <pc:spChg chg="mod">
          <ac:chgData name="Pr. Marcelo Augusto de Carvalho" userId="003edaac93cd75e4" providerId="LiveId" clId="{3CA64555-2D41-4D2E-B178-FC7C37579BFF}" dt="2024-12-11T16:56:29.518" v="316" actId="1036"/>
          <ac:spMkLst>
            <pc:docMk/>
            <pc:sldMk cId="315699326" sldId="338"/>
            <ac:spMk id="3" creationId="{18CE74A5-2DDC-7776-A511-BFD8B40AD252}"/>
          </ac:spMkLst>
        </pc:spChg>
        <pc:picChg chg="del">
          <ac:chgData name="Pr. Marcelo Augusto de Carvalho" userId="003edaac93cd75e4" providerId="LiveId" clId="{3CA64555-2D41-4D2E-B178-FC7C37579BFF}" dt="2024-12-11T22:13:10.766" v="1048" actId="478"/>
          <ac:picMkLst>
            <pc:docMk/>
            <pc:sldMk cId="315699326" sldId="338"/>
            <ac:picMk id="2" creationId="{1B1362CD-68E4-F2B8-F30D-0C6754F73F1A}"/>
          </ac:picMkLst>
        </pc:picChg>
        <pc:picChg chg="add mod">
          <ac:chgData name="Pr. Marcelo Augusto de Carvalho" userId="003edaac93cd75e4" providerId="LiveId" clId="{3CA64555-2D41-4D2E-B178-FC7C37579BFF}" dt="2024-12-11T22:13:11.681" v="1049"/>
          <ac:picMkLst>
            <pc:docMk/>
            <pc:sldMk cId="315699326" sldId="338"/>
            <ac:picMk id="4" creationId="{1071AAF8-90F1-4B0F-53A9-A5799DDAE031}"/>
          </ac:picMkLst>
        </pc:picChg>
      </pc:sldChg>
      <pc:sldChg chg="modSp add del mod modNotesTx">
        <pc:chgData name="Pr. Marcelo Augusto de Carvalho" userId="003edaac93cd75e4" providerId="LiveId" clId="{3CA64555-2D41-4D2E-B178-FC7C37579BFF}" dt="2024-12-11T17:04:31.272" v="521" actId="47"/>
        <pc:sldMkLst>
          <pc:docMk/>
          <pc:sldMk cId="1737030621" sldId="339"/>
        </pc:sldMkLst>
        <pc:spChg chg="mod">
          <ac:chgData name="Pr. Marcelo Augusto de Carvalho" userId="003edaac93cd75e4" providerId="LiveId" clId="{3CA64555-2D41-4D2E-B178-FC7C37579BFF}" dt="2024-12-11T14:34:39.615" v="54"/>
          <ac:spMkLst>
            <pc:docMk/>
            <pc:sldMk cId="1737030621" sldId="339"/>
            <ac:spMk id="3" creationId="{EA621B3E-8429-F910-32A5-DE45DC417255}"/>
          </ac:spMkLst>
        </pc:spChg>
      </pc:sldChg>
      <pc:sldChg chg="addSp delSp modSp add mod modNotesTx">
        <pc:chgData name="Pr. Marcelo Augusto de Carvalho" userId="003edaac93cd75e4" providerId="LiveId" clId="{3CA64555-2D41-4D2E-B178-FC7C37579BFF}" dt="2024-12-11T22:14:03.620" v="1069"/>
        <pc:sldMkLst>
          <pc:docMk/>
          <pc:sldMk cId="755789673" sldId="340"/>
        </pc:sldMkLst>
        <pc:spChg chg="mod">
          <ac:chgData name="Pr. Marcelo Augusto de Carvalho" userId="003edaac93cd75e4" providerId="LiveId" clId="{3CA64555-2D41-4D2E-B178-FC7C37579BFF}" dt="2024-12-11T17:13:55.550" v="761" actId="1036"/>
          <ac:spMkLst>
            <pc:docMk/>
            <pc:sldMk cId="755789673" sldId="340"/>
            <ac:spMk id="3" creationId="{860D42D7-BF3A-1F59-D3CC-FCC92BBF308D}"/>
          </ac:spMkLst>
        </pc:spChg>
        <pc:picChg chg="del">
          <ac:chgData name="Pr. Marcelo Augusto de Carvalho" userId="003edaac93cd75e4" providerId="LiveId" clId="{3CA64555-2D41-4D2E-B178-FC7C37579BFF}" dt="2024-12-11T22:14:02.679" v="1068" actId="478"/>
          <ac:picMkLst>
            <pc:docMk/>
            <pc:sldMk cId="755789673" sldId="340"/>
            <ac:picMk id="2" creationId="{452A99B4-57C0-8B71-023D-E40B7D9F1DDA}"/>
          </ac:picMkLst>
        </pc:picChg>
        <pc:picChg chg="add mod">
          <ac:chgData name="Pr. Marcelo Augusto de Carvalho" userId="003edaac93cd75e4" providerId="LiveId" clId="{3CA64555-2D41-4D2E-B178-FC7C37579BFF}" dt="2024-12-11T22:14:03.620" v="1069"/>
          <ac:picMkLst>
            <pc:docMk/>
            <pc:sldMk cId="755789673" sldId="340"/>
            <ac:picMk id="4" creationId="{747DF242-6683-E1C2-035A-A3A7FDFE5416}"/>
          </ac:picMkLst>
        </pc:picChg>
      </pc:sldChg>
      <pc:sldChg chg="addSp delSp modSp add mod modNotesTx">
        <pc:chgData name="Pr. Marcelo Augusto de Carvalho" userId="003edaac93cd75e4" providerId="LiveId" clId="{3CA64555-2D41-4D2E-B178-FC7C37579BFF}" dt="2024-12-11T22:14:12.660" v="1073"/>
        <pc:sldMkLst>
          <pc:docMk/>
          <pc:sldMk cId="1936863876" sldId="341"/>
        </pc:sldMkLst>
        <pc:spChg chg="mod">
          <ac:chgData name="Pr. Marcelo Augusto de Carvalho" userId="003edaac93cd75e4" providerId="LiveId" clId="{3CA64555-2D41-4D2E-B178-FC7C37579BFF}" dt="2024-12-11T17:16:48.225" v="809" actId="1036"/>
          <ac:spMkLst>
            <pc:docMk/>
            <pc:sldMk cId="1936863876" sldId="341"/>
            <ac:spMk id="3" creationId="{332D3A6E-ADD6-66B8-3471-104491F13113}"/>
          </ac:spMkLst>
        </pc:spChg>
        <pc:picChg chg="del">
          <ac:chgData name="Pr. Marcelo Augusto de Carvalho" userId="003edaac93cd75e4" providerId="LiveId" clId="{3CA64555-2D41-4D2E-B178-FC7C37579BFF}" dt="2024-12-11T22:14:11.750" v="1072" actId="478"/>
          <ac:picMkLst>
            <pc:docMk/>
            <pc:sldMk cId="1936863876" sldId="341"/>
            <ac:picMk id="2" creationId="{6F3FB0B1-8DB4-4136-6DCC-10DCE79201D7}"/>
          </ac:picMkLst>
        </pc:picChg>
        <pc:picChg chg="add mod">
          <ac:chgData name="Pr. Marcelo Augusto de Carvalho" userId="003edaac93cd75e4" providerId="LiveId" clId="{3CA64555-2D41-4D2E-B178-FC7C37579BFF}" dt="2024-12-11T22:14:12.660" v="1073"/>
          <ac:picMkLst>
            <pc:docMk/>
            <pc:sldMk cId="1936863876" sldId="341"/>
            <ac:picMk id="4" creationId="{3422BB65-41BA-B85F-6DB5-FA9ED0A2BA88}"/>
          </ac:picMkLst>
        </pc:picChg>
      </pc:sldChg>
      <pc:sldChg chg="addSp delSp modSp add mod modNotesTx">
        <pc:chgData name="Pr. Marcelo Augusto de Carvalho" userId="003edaac93cd75e4" providerId="LiveId" clId="{3CA64555-2D41-4D2E-B178-FC7C37579BFF}" dt="2024-12-11T22:14:17.120" v="1075"/>
        <pc:sldMkLst>
          <pc:docMk/>
          <pc:sldMk cId="1170624711" sldId="342"/>
        </pc:sldMkLst>
        <pc:spChg chg="mod">
          <ac:chgData name="Pr. Marcelo Augusto de Carvalho" userId="003edaac93cd75e4" providerId="LiveId" clId="{3CA64555-2D41-4D2E-B178-FC7C37579BFF}" dt="2024-12-11T17:17:44.109" v="839" actId="1035"/>
          <ac:spMkLst>
            <pc:docMk/>
            <pc:sldMk cId="1170624711" sldId="342"/>
            <ac:spMk id="3" creationId="{FD591C4F-D2CB-6651-4575-C90187804C78}"/>
          </ac:spMkLst>
        </pc:spChg>
        <pc:picChg chg="del">
          <ac:chgData name="Pr. Marcelo Augusto de Carvalho" userId="003edaac93cd75e4" providerId="LiveId" clId="{3CA64555-2D41-4D2E-B178-FC7C37579BFF}" dt="2024-12-11T22:14:16.150" v="1074" actId="478"/>
          <ac:picMkLst>
            <pc:docMk/>
            <pc:sldMk cId="1170624711" sldId="342"/>
            <ac:picMk id="2" creationId="{38357AC1-CD1A-3CF3-A08C-E7477C545DF1}"/>
          </ac:picMkLst>
        </pc:picChg>
        <pc:picChg chg="add mod">
          <ac:chgData name="Pr. Marcelo Augusto de Carvalho" userId="003edaac93cd75e4" providerId="LiveId" clId="{3CA64555-2D41-4D2E-B178-FC7C37579BFF}" dt="2024-12-11T22:14:17.120" v="1075"/>
          <ac:picMkLst>
            <pc:docMk/>
            <pc:sldMk cId="1170624711" sldId="342"/>
            <ac:picMk id="4" creationId="{37DFAB3C-4BDC-0975-494B-9DF1D983B876}"/>
          </ac:picMkLst>
        </pc:picChg>
      </pc:sldChg>
      <pc:sldChg chg="addSp delSp modSp add mod">
        <pc:chgData name="Pr. Marcelo Augusto de Carvalho" userId="003edaac93cd75e4" providerId="LiveId" clId="{3CA64555-2D41-4D2E-B178-FC7C37579BFF}" dt="2024-12-11T22:12:45.080" v="1042"/>
        <pc:sldMkLst>
          <pc:docMk/>
          <pc:sldMk cId="1605205179" sldId="343"/>
        </pc:sldMkLst>
        <pc:picChg chg="del">
          <ac:chgData name="Pr. Marcelo Augusto de Carvalho" userId="003edaac93cd75e4" providerId="LiveId" clId="{3CA64555-2D41-4D2E-B178-FC7C37579BFF}" dt="2024-12-11T22:12:44.050" v="1041" actId="478"/>
          <ac:picMkLst>
            <pc:docMk/>
            <pc:sldMk cId="1605205179" sldId="343"/>
            <ac:picMk id="2" creationId="{0F5C0309-702C-5F02-06BA-EBD8171DBF8B}"/>
          </ac:picMkLst>
        </pc:picChg>
        <pc:picChg chg="add mod">
          <ac:chgData name="Pr. Marcelo Augusto de Carvalho" userId="003edaac93cd75e4" providerId="LiveId" clId="{3CA64555-2D41-4D2E-B178-FC7C37579BFF}" dt="2024-12-11T22:12:45.080" v="1042"/>
          <ac:picMkLst>
            <pc:docMk/>
            <pc:sldMk cId="1605205179" sldId="343"/>
            <ac:picMk id="4" creationId="{D699EA47-CC51-5DE0-7E8F-B87484BB53D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11/12/2024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19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Em Betel, Jacó veio a chorar a perda de uma pessoa que durante muito tempo fora um membro honrado na família de seu pai —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Débora,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ama de Rebeca, que havia acompanhado a sua senhora, da Mesopotâmia à terra de Canaã.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presença dessa mulher idosa fora para Jacó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laço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precioso que o ligava à sua vida primitiva, e especialmente à mãe cujo amor para com ele havia sido tão forte e terno. Débora foi sepultada com expressões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tão grande tristeza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o carvalho, sob o qual sua sepultura foi feita, foi chamado “carvalho de pranto”.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Não deveria passar despercebido que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memória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sua vida de fiel serviço, e do pranto por esta amiga da casa, foi tida por digna de ser preservada na Palavra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 Betel havia apenas dois dias de viagem para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Hebrom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mas esta viagem trouxe a Jacó uma severa dor pela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morte de Raquel.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No caminho para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Efrata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outro crime tenebroso manchou a família de Jacó, fazendo com que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Rúben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(dormiu com Bila, uma das esposas de seu próprio pai), o filho primogênito, fossem negados os privilégios e honras da primogenitura.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Finalmente Jacó chegou ao fim de sua viagem, “a seu pai Isaque, 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Manre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(que é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Hebrom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onde peregrinaram Abraão e Isaque”. Ali ficou ele durante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anos finais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 vida de seu pai.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Isaque, enfermo e cego, 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bondosas atenções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desse filho havia tanto tempo ausente, foram um conforto durante anos de solidão e privação de seus entes queridos.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e Esaú encontraram-se junto ao leito de morte de seu pai. Jacó, satisfeito com as bênçãos espirituais da primogenitura,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resignou</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ao irmão mais velho a herança da riqueza de seu pai — a única herança que Esaú buscava ou apreciava. Não mais eram separados pela inveja ou ódio; todavia apartaram-se, mudando-se Esaú para o Monte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Seir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que é rico em bênçãos,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concedera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Jacó riquezas seculares, em acréscimo ao bem mais elevado que ele procurara. Os bens dos dois irmãos eram muitos para habitarem juntos. Esta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separação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estava de acordo com o propósito divino relativo a Jacó. Desde que os dois irmãos diferiam tão grandemente com relação à fé religiosa, era melhor que morassem separados.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rPr>
              <a:t>Não houve uma preferência arbitrária da parte de Deus, pela qual ficassem excluídas de Esaú as bênçãos da salvação. Os dons de Sua graça por Cristo são gratuitos a todos. </a:t>
            </a:r>
            <a:r>
              <a:rPr lang="pt-BR" sz="1800" dirty="0">
                <a:solidFill>
                  <a:srgbClr val="FF0000"/>
                </a:solidFill>
                <a:effectLst/>
                <a:latin typeface="Arial" panose="020B0604020202020204" pitchFamily="34" charset="0"/>
                <a:ea typeface="Trebuchet MS" panose="020B0603020202020204" pitchFamily="34" charset="0"/>
              </a:rPr>
              <a:t>Não há eleição senão a própria, pela qual alguém possa perecer.</a:t>
            </a:r>
            <a:r>
              <a:rPr lang="pt-BR" sz="1800" dirty="0">
                <a:effectLst/>
                <a:latin typeface="Arial" panose="020B0604020202020204" pitchFamily="34" charset="0"/>
                <a:ea typeface="Trebuchet MS" panose="020B0603020202020204" pitchFamily="34" charset="0"/>
              </a:rPr>
              <a:t> Deus estabeleceu em Sua Palavra as condições pelas quais todos são candidatos à vida eterna: obediência aos Seus mandamentos, pela fé em Cristo. </a:t>
            </a:r>
            <a:r>
              <a:rPr lang="pt-BR" sz="1800" dirty="0">
                <a:solidFill>
                  <a:srgbClr val="FF0000"/>
                </a:solidFill>
                <a:effectLst/>
                <a:latin typeface="Arial" panose="020B0604020202020204" pitchFamily="34" charset="0"/>
                <a:ea typeface="Trebuchet MS" panose="020B0603020202020204" pitchFamily="34" charset="0"/>
              </a:rPr>
              <a:t>Deus elegeu um caráter de acordo com Sua lei,</a:t>
            </a:r>
            <a:r>
              <a:rPr lang="pt-BR" sz="1800" dirty="0">
                <a:effectLst/>
                <a:latin typeface="Arial" panose="020B0604020202020204" pitchFamily="34" charset="0"/>
                <a:ea typeface="Trebuchet MS" panose="020B0603020202020204" pitchFamily="34" charset="0"/>
              </a:rPr>
              <a:t> e qualquer que atinja a norma que Ele exige, terá entrada no reino de glória.</a:t>
            </a:r>
          </a:p>
          <a:p>
            <a:pPr marL="0" marR="0" lvl="0" indent="0" algn="just" defTabSz="914400" rtl="0" eaLnBrk="1" fontAlgn="auto" latinLnBrk="0" hangingPunct="1">
              <a:lnSpc>
                <a:spcPct val="150000"/>
              </a:lnSpc>
              <a:spcBef>
                <a:spcPts val="0"/>
              </a:spcBef>
              <a:spcAft>
                <a:spcPts val="800"/>
              </a:spcAft>
              <a:buClrTx/>
              <a:buSzTx/>
              <a:buFontTx/>
              <a:buNone/>
              <a:tabLst/>
              <a:defRPr/>
            </a:pPr>
            <a:r>
              <a:rPr lang="pt-BR" sz="20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Eleita é</a:t>
            </a:r>
            <a:r>
              <a:rPr lang="pt-BR" sz="2000" dirty="0">
                <a:effectLst/>
                <a:latin typeface="Arial" panose="020B0604020202020204" pitchFamily="34" charset="0"/>
                <a:ea typeface="Trebuchet MS" panose="020B0603020202020204" pitchFamily="34" charset="0"/>
                <a:cs typeface="Times New Roman" panose="02020603050405020304" pitchFamily="18" charset="0"/>
              </a:rPr>
              <a:t> toda alma que opera a sua própria salvação com temor e tremor. É eleito aquele que cingir a armadura, e combater o bom combate da fé. É eleito quem vigiar e orar, quem examinar as Escrituras, e fugir da tentação. Eleito é aquele que continuamente tiver fé, e que for obediente a toda a palavra que sai da boca de Deus. As providências tomadas para a redenção, são franqueadas a todos; os resultados da redenção serão desfrutados por aqueles que satisfizeram as condições. </a:t>
            </a:r>
            <a:endParaRPr lang="pt-BR" sz="20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Esaú havia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desprezado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as bênçãos do concerto. Dera mais valor aos bens temporais do que aos espirituais, e recebera o que desejava. Foi pela sua própria e deliberada escolha que se separou do povo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escolhera a herança 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fé.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Esforçara-se por obtê-la pela astúcia, traição e falsidade; Deus, porém, permitira que seu pecado operasse a correção ao mesmo. Todavia, durante toda a amarga experiência de seus últimos anos, Jacó nunca se afastou de seu intuito nem renunciou a sua preferência. Aprendera que, recorrendo à habilidade e astúcia humana, para conseguir a bênção, estivera a guerrear contra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Como homem diferente, saíra Jacó daquela noite de luta ao lado do </a:t>
            </a:r>
            <a:r>
              <a:rPr lang="pt-BR" sz="1800" dirty="0" err="1">
                <a:effectLst/>
                <a:latin typeface="Arial" panose="020B0604020202020204" pitchFamily="34" charset="0"/>
                <a:ea typeface="Trebuchet MS" panose="020B0603020202020204" pitchFamily="34" charset="0"/>
              </a:rPr>
              <a:t>Jaboque</a:t>
            </a:r>
            <a:r>
              <a:rPr lang="pt-BR" sz="1800" dirty="0">
                <a:effectLst/>
                <a:latin typeface="Arial" panose="020B0604020202020204" pitchFamily="34" charset="0"/>
                <a:ea typeface="Trebuchet MS" panose="020B0603020202020204" pitchFamily="34" charset="0"/>
              </a:rPr>
              <a:t>. Desarraigara-se a confiança própria. Dali em diante em lugar da astúcia e engano, sua vida assinalou-se pela simplicidade e verdade. Aprendera a lição de </a:t>
            </a:r>
            <a:r>
              <a:rPr lang="pt-BR" sz="1800" dirty="0">
                <a:solidFill>
                  <a:srgbClr val="FF0000"/>
                </a:solidFill>
                <a:effectLst/>
                <a:latin typeface="Arial" panose="020B0604020202020204" pitchFamily="34" charset="0"/>
                <a:ea typeface="Trebuchet MS" panose="020B0603020202020204" pitchFamily="34" charset="0"/>
              </a:rPr>
              <a:t>confiança </a:t>
            </a:r>
            <a:r>
              <a:rPr lang="pt-BR" sz="1800" dirty="0">
                <a:effectLst/>
                <a:latin typeface="Arial" panose="020B0604020202020204" pitchFamily="34" charset="0"/>
                <a:ea typeface="Trebuchet MS" panose="020B0603020202020204" pitchFamily="34" charset="0"/>
              </a:rPr>
              <a:t>singela no Braço todo-poderoso; e por entre provações e aflição curvava-se em humilde submissão à vontade de Deus.</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pecado de Jacó e a série de acontecimentos que determinou, não deixaram de exercer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influência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o mal, influência esta que revelou seu amargo fruto no caráter e vida de seus filhos.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Chegando esses filhos à virilidade, desenvolveram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graves defeitos.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Os resultados 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foram manifestos na casa. Este terrível mal tende a secar as próprias fontes do amor, e sua influência enfraquece os laços mais sagrados.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ciúme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das várias mães havia amargurado a relação da família; os filhos cresceram contenciosos, e sem a devida sujeição; e a vida do pai obscureceu-se pela ansiedade e dor.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D2D-1B65-44D6-EECC-B235DE85D3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3DC930-1CAC-F5E7-E296-2EF153CB4B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E28CB9-D58B-7547-515D-4162A225FE13}"/>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C697CF9-770A-E80E-EEA0-214413B36104}"/>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1472865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FCBC-80B5-AAE1-3199-FF0120F3ED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E11A00-BC61-3ED5-BDE7-F952533C25E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88587A2-6DA7-C85F-5CB3-20E554E40F6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Houve um, entretanto, de caráter grandemente diverso — o filho mais velho de Raquel, José, cuja rara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beleza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pessoal não parecia senão refletir uma beleza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interior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 espírito e do coração. Puro, ativo e alegre, o rapaz dava prova também de ardor e firmeza moral.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Escutava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as instruções do pai, e gostava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obedecer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As qualidades que depois o distinguiram no Egito — gentileza, fidelidade e veracidade, já eram manifestas em sua vida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diária.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Morrendo-lhe a mãe, suas afeições prenderam-se mais intimamente ao pai, e o coração de Jacó estava ligado a este filho de sua velhice. Ele “amava a José mais do que a todos os seus filhos”. Gênesis 37:3.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B05C58C-4552-D093-43D6-93817F819080}"/>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3467007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69FD-D05B-0CF7-0073-1F0810540E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0C3A54-E02A-22B6-448B-846059CDDD9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3D1D66B-37F5-78E5-3FA3-FC63DCD7E6E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2488ED1-427B-FF05-AB19-926CEDBAAB0C}"/>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1700173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E5307-403C-971A-D7D5-F6FFDB9E042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138C16C-6F25-60DC-1924-0FEB56CA6F3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0392812-301C-F594-672B-38F3864AFBB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imprudentemente manifestou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preferência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por José, e isto provocou a inveja dos outros filhos. Testemunhando José a má conduta dos irmãos, ficava grandemente incomodado; arriscou-se delicadamente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chamar-lhes a atenção,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mas isto apenas suscitou ainda mais o seu ódio e indignação. Não podia suportar vê-los a pecar contra Deus,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apresentou esta questão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seu pai, esperando que sua autoridade os pudesse levar a corrigir-se.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 profunda emoção Jacó implorou que lhe respeitassem os cabelos brancos, e não trouxessem vergonha a seu nome, e, acima de tudo, que não desonrassem a Deus com tal desrespeito a Seus preceitos. Envergonhados tão-somente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esconderam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seus verdadeiros sentimentos, que se tornaram mais cruéis ao serem expostas as suas faltas.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DE8B610-3C2B-C9CD-9514-AD34115BD495}"/>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4149665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8CBEA-A074-7686-3055-9361BE2365D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6914D76-CC3F-A286-B971-9CA320B13BE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EC90479-594B-7A59-996A-80FC43A6AED0}"/>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indiscreto presente do pai feito a José, de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túnica,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grande preço, tal como a usavam comumente pessoas de distinção, pareceu-lhes outra prova de sua parcialidade, e provocou-lhes a suspeita de que ele tencionava preterir seus filhos mais velhos e conferir a primogenitura ao filho de Raquel.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Sua maldade ainda mais aumentou ao contar-lhes um dia o menino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sonhos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tivera. (dos feixes, do sol e das estrelas). Gênesis 37:7-10. Achando-se o rapaz perante os irmãos, brilhando seu belo rosto pelo Espírito de inspiração, não puderam deixar de admirá-lo; porém não optaram pela renúncia de seus maus caminhos, e odiaram a pureza que lhes reprovava os pecados.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5C0C6264-7125-7E29-0083-3E7795975223}"/>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1945545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9E226-AF41-FA58-6D00-CE016EC76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E67A901-84A8-DC31-0127-25C7BD10341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AAB127A-D46B-F172-6466-4CAFE179D350}"/>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F928643-3DC0-D1D5-8412-9CF6657046D9}"/>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2413083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183D2-0741-F3D9-0B1E-24245B693AD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A294015-8338-7ECB-0A3B-AD692B99D17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DFDC464-18DF-B866-09BC-8BF77C8DCFB0}"/>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irmãos eram obrigados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mudar-se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um lugar para outro a fim de conseguirem pasto para seus rebanhos, e frequentemente ficavam ausentes de casa durante meses seguidos. Passou-se algum tempo, sem que viessem notícias, e o pai começou a temer pela segurança deles, por causa de sua crueldade anterior para com os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siquemitas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Mandou, pois, José a encontrá-los, e trazer-lhe notícia como iam.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José chegou 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Siquém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não encontrou os irmãos e os rebanhos. Indagando a respeito deles, encaminharam-no 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Dotã</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Seus irmãos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viram-no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aproximar-se. A vista da capa, sinal do amor de seu pai, ficaram enfurecidos. “Matemo-lo”, disseram, “e lancemo-lo numa destas covas, e diremos: Uma besta fera o comeu; e veremos que será dos seus sonhos”. Gênesis 37:20.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768EBC7-E809-C802-869E-B61027DFDDBF}"/>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1601124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E5C00-6D7A-CB0B-E9C2-40DB111BF2A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C907D8-CBCE-8997-9348-28A61201D02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E929975-5A73-C214-FB41-22E377B9A840}"/>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Rúben se negou a participar do assassínio de seu irmão, e propôs que José fosse lançado vivo em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cova,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ali deixado a perecer, sendo, entretanto, seu intuito secreto, livrá-lo, e devolvê-lo ao pai.  Rúben deixou o grupo, receando que não pudesse dominar seus sentimentos, e fossem descobertas suas verdadeiras intenções.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José chegou, sem suspeitar do perigo. Agarraram-no e tiraram-lhe a capa. Zombarias e ameaças revelavam um propósito mortal. Seus rogos não foram atendidos.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Arrastando-o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rudemente para uma profunda cova, lançaram-no ali, e, tendo-se certificado de que não havia possibilidade de escapar, deixaram-no para perecer de fome, enquanto “assentaram-se a comer pão”. Gênesis 37:25.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131EF23-1CF2-898B-0337-DF29D5DF45BE}"/>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2246617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1368-28A7-FAA6-9980-3FA4D7329E1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3876D19-2DB6-FD4C-36FC-AF45304F57A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4496D12-71BE-7A35-D086-1346DF850435}"/>
              </a:ext>
            </a:extLst>
          </p:cNvPr>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Alguns deles, porém, não estavam à vontade, não sentiam a satisfação que tinham tido em perspectiva pela sua vingança. Logo viram uma caravana de ismaelitas a caminho para o Egito. Judá propôs então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vender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 irmão àqueles mercadores gentios, em vez de o deixar a morrer.</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Ao ver ele os mercadores, a terrível verdade passou como relâmpago por seu espírito. Tornar-se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escravo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era uma sorte para se temer mais do que a morte. Na aflição do terror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apelou</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um e outro de seus irmãos, mas em vão. Alguns foram movidos de dó, mas o medo de caçoada conservou-os em silêncio; todos achavam que haviam então ido longe demais para desistirem.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Entregaram-no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às mãos dos mercadores gentios. A caravana prosseguiu, e logo perdeu-se de vista.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32B6C20-645B-35AB-9FB9-1D5FC38C0C83}"/>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3059330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40804-4F8C-B530-9819-C2926848488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0E678F9-7E2D-3DE1-EE4F-169CE79E08B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7901640-7E8C-9154-DEB9-824C8BEB319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C9742C3-54F1-6564-DC3F-2F0345E872D4}"/>
              </a:ext>
            </a:extLst>
          </p:cNvPr>
          <p:cNvSpPr>
            <a:spLocks noGrp="1"/>
          </p:cNvSpPr>
          <p:nvPr>
            <p:ph type="sldNum" sz="quarter" idx="5"/>
          </p:nvPr>
        </p:nvSpPr>
        <p:spPr/>
        <p:txBody>
          <a:bodyPr/>
          <a:lstStyle/>
          <a:p>
            <a:fld id="{762C2135-BC2F-48FA-B877-C55E2E5E8360}" type="slidenum">
              <a:rPr lang="pt-BR" smtClean="0"/>
              <a:t>33</a:t>
            </a:fld>
            <a:endParaRPr lang="pt-BR"/>
          </a:p>
        </p:txBody>
      </p:sp>
    </p:spTree>
    <p:extLst>
      <p:ext uri="{BB962C8B-B14F-4D97-AF65-F5344CB8AC3E}">
        <p14:creationId xmlns:p14="http://schemas.microsoft.com/office/powerpoint/2010/main" val="3109356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ABE47-B85B-3C55-9DFC-C449E9991DC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10363FE-46C3-106A-8159-0719681C95E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3EF56CF-154E-FBDD-74A0-9E2D200D5898}"/>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Havendo morto um cabrito, mergulharam a capa de José no sangue, e levaram ao pai, dizendo-lhe que haviam achado no campo, e que receavam fosse de seu irmão. Tinham olhado antecipadamente para esta cena com receio, mas não estavam preparados para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angústia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a dor que foram obrigados a testemunhar.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Em vão seus filhos e filhas tentaram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consolá-lo.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“Rasgou os seus vestidos, e pôs saco sobre os seus lombos, e lamentou a seu filho muitos dias.” O tempo não parecia trazer-lhe alívio ao pesar.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moços,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aterrorizados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 o que tinham feito, e, contudo, temendo as reprovações do pai, ocultavam ainda em seu coração o conhecimento de seu crime, que mesmo para eles parecia muito grande.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6FC70CF-9F7B-D860-96ED-916A3C418CDF}"/>
              </a:ext>
            </a:extLst>
          </p:cNvPr>
          <p:cNvSpPr>
            <a:spLocks noGrp="1"/>
          </p:cNvSpPr>
          <p:nvPr>
            <p:ph type="sldNum" sz="quarter" idx="5"/>
          </p:nvPr>
        </p:nvSpPr>
        <p:spPr/>
        <p:txBody>
          <a:bodyPr/>
          <a:lstStyle/>
          <a:p>
            <a:fld id="{762C2135-BC2F-48FA-B877-C55E2E5E8360}" type="slidenum">
              <a:rPr lang="pt-BR" smtClean="0"/>
              <a:t>34</a:t>
            </a:fld>
            <a:endParaRPr lang="pt-BR"/>
          </a:p>
        </p:txBody>
      </p:sp>
    </p:spTree>
    <p:extLst>
      <p:ext uri="{BB962C8B-B14F-4D97-AF65-F5344CB8AC3E}">
        <p14:creationId xmlns:p14="http://schemas.microsoft.com/office/powerpoint/2010/main" val="2017162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9623-99DF-7BD6-5B5D-8EE6D02FEA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0794A7-B299-2766-1C16-AD777115340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C71AB0-3EA6-0A2A-3EF2-7AC22F05FF46}"/>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Ame seus irmãos! São presentes de Deus!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HISTÓRIAS PARA AQUECER O CORAÇÃO DOS ADOLESCENTES, 155. Editora Sextante.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MEU IRMÃO MAIS VELHO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LISA GUMERICK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Nunca pensei que fosse sentir falta das meias malcheirosas do meu irmão espalhada pelo chão ou da música que ele ouvia no volume máximo sempre que estava em casa. Mas, desde que ele foi para a faculdade, sinto meu coração apertado. Estou morrendo de saudades. Sempre fomos muito próximos, apesar da diferença de idade - eu tenho quatorze anos. Meu irmão é um cara fora do comum, inteligente e gentil. Além disso, minhas amigas vivem suspirando pelos cantos e dizendo que ele é lindo. Mas o que me faz sentir tanto orgulho é o jeito como ele lida com as coisas, como trata os amigos e a família, como se importa com as pessoas. É assim que eu quero ser. Se vocês não se importarem, eu gostaria de explicar o que quero dizer... Ele se candidatou a quatorze faculdades e foi aceito em todas, menos na que queria, a Brown </a:t>
            </a:r>
            <a:r>
              <a:rPr lang="pt-BR" sz="1800" dirty="0" err="1">
                <a:effectLst/>
                <a:latin typeface="Arial" panose="020B0604020202020204" pitchFamily="34" charset="0"/>
                <a:ea typeface="Trebuchet MS" panose="020B0603020202020204" pitchFamily="34" charset="0"/>
              </a:rPr>
              <a:t>University</a:t>
            </a:r>
            <a:r>
              <a:rPr lang="pt-BR" sz="1800" dirty="0">
                <a:effectLst/>
                <a:latin typeface="Arial" panose="020B0604020202020204" pitchFamily="34" charset="0"/>
                <a:ea typeface="Trebuchet MS" panose="020B0603020202020204" pitchFamily="34" charset="0"/>
              </a:rPr>
              <a:t>. Então optou pela segunda escolha. Tudo correu bem no primeiro ano de faculdade, mas ele não estava satisfeito. Ao voltar para casa nas férias de verão, ele contou que tinha bolado uma estratégia para entrar na Brown. Queria saber se nós o apoiaríamos. Seu plano era se mudar para Rhode </a:t>
            </a:r>
            <a:r>
              <a:rPr lang="pt-BR" sz="1800" dirty="0" err="1">
                <a:effectLst/>
                <a:latin typeface="Arial" panose="020B0604020202020204" pitchFamily="34" charset="0"/>
                <a:ea typeface="Trebuchet MS" panose="020B0603020202020204" pitchFamily="34" charset="0"/>
              </a:rPr>
              <a:t>Island</a:t>
            </a:r>
            <a:r>
              <a:rPr lang="pt-BR" sz="1800" dirty="0">
                <a:effectLst/>
                <a:latin typeface="Arial" panose="020B0604020202020204" pitchFamily="34" charset="0"/>
                <a:ea typeface="Trebuchet MS" panose="020B0603020202020204" pitchFamily="34" charset="0"/>
              </a:rPr>
              <a:t>, perto da Brown, arrumar um emprego e fazer tudo o que pudesse para ficar conhecido na área. Ele trabalharia duro e tinha certeza de que alguém iria notá-lo. Não era uma decisão fácil para meus pais, porque significava concordar que ele ficasse um ano fora da faculdade, o que para eles era assustador. Mas meus pais confiavam no meu irmão e o encorajaram a fazer o que achasse necessário para realizar seu sonho. Não demorou muito para ele ser contratado como produtor de peças de teatro - é, adivinharam - na Brown. Era sua chance para brilhar, e ele brilhou. Nenhuma tarefa era grande ou pequena demais. Ele se dedicou totalmente ao trabalho. Conheceu professores e administradores, contou a todo mundo sobre seu sonho e nunca hesitou em </a:t>
            </a:r>
            <a:r>
              <a:rPr lang="pt-BR" sz="1800" dirty="0" err="1">
                <a:effectLst/>
                <a:latin typeface="Arial" panose="020B0604020202020204" pitchFamily="34" charset="0"/>
                <a:ea typeface="Trebuchet MS" panose="020B0603020202020204" pitchFamily="34" charset="0"/>
              </a:rPr>
              <a:t>dizer-Ihes</a:t>
            </a:r>
            <a:r>
              <a:rPr lang="pt-BR" sz="1800" dirty="0">
                <a:effectLst/>
                <a:latin typeface="Arial" panose="020B0604020202020204" pitchFamily="34" charset="0"/>
                <a:ea typeface="Trebuchet MS" panose="020B0603020202020204" pitchFamily="34" charset="0"/>
              </a:rPr>
              <a:t> o que estava buscando. E no final do ano, é óbvio, quando ele tornou a se candidatar à Brown, foi aceito. Ficamos todos extremamente felizes e eu senti enorme orgulho do meu irmão. Aprendi uma lição importante – uma lição que ninguém poderia ter me ensinado com palavras, uma lição que eu poderia aprender vendo com meus próprios olhos. Se eu der duro pelo que quero, se continuar tentando mesmo depois de ser rejeitada, meus sonhos também podem-se realizar. Este é um presente que eu ainda guardo no coração. Por causa do meu irmão, eu confio na vida. Recentemente, fui sozinha a Rhode </a:t>
            </a:r>
            <a:r>
              <a:rPr lang="pt-BR" sz="1800" dirty="0" err="1">
                <a:effectLst/>
                <a:latin typeface="Arial" panose="020B0604020202020204" pitchFamily="34" charset="0"/>
                <a:ea typeface="Trebuchet MS" panose="020B0603020202020204" pitchFamily="34" charset="0"/>
              </a:rPr>
              <a:t>Island</a:t>
            </a:r>
            <a:r>
              <a:rPr lang="pt-BR" sz="1800" dirty="0">
                <a:effectLst/>
                <a:latin typeface="Arial" panose="020B0604020202020204" pitchFamily="34" charset="0"/>
                <a:ea typeface="Trebuchet MS" panose="020B0603020202020204" pitchFamily="34" charset="0"/>
              </a:rPr>
              <a:t> para </a:t>
            </a:r>
            <a:r>
              <a:rPr lang="pt-BR" sz="1800" dirty="0" err="1">
                <a:effectLst/>
                <a:latin typeface="Arial" panose="020B0604020202020204" pitchFamily="34" charset="0"/>
                <a:ea typeface="Trebuchet MS" panose="020B0603020202020204" pitchFamily="34" charset="0"/>
              </a:rPr>
              <a:t>visitá-Io</a:t>
            </a:r>
            <a:r>
              <a:rPr lang="pt-BR" sz="1800" dirty="0">
                <a:effectLst/>
                <a:latin typeface="Arial" panose="020B0604020202020204" pitchFamily="34" charset="0"/>
                <a:ea typeface="Trebuchet MS" panose="020B0603020202020204" pitchFamily="34" charset="0"/>
              </a:rPr>
              <a:t> e tive uma semana sensacional, sem adultos por perto. Na noite anterior à minha volta, estávamos conversando sobre vários assuntos quando meu irmão, olhando nos meus olhos, disse o quanto gostava de mim. Apertando minha mão, ele pediu que cu nunca fizesse nada que não achasse certo, por mais que os outros insistissem. Também disse para eu confiar sempre no desejo do meu coração. Chorei durante toda a viagem de volta, sabendo que meu irmão e eu seríamos sempre amigos e me dando conta da sorte que é ser sua irmã. Uma coisa estava diferente: eu não me sentia mais uma garotinha. Parte de mim havia crescido naquela viagem e pela primeira vez pensei na grande tarefa que me esperava em casa. Tenho uma irmã dez anos mais nova e quero ajudá-la a fazer as escolhas certas. </a:t>
            </a:r>
            <a:r>
              <a:rPr lang="pt-BR" sz="1800">
                <a:effectLst/>
                <a:latin typeface="Arial" panose="020B0604020202020204" pitchFamily="34" charset="0"/>
                <a:ea typeface="Trebuchet MS" panose="020B0603020202020204" pitchFamily="34" charset="0"/>
              </a:rPr>
              <a:t>Hoje sei como é importante ter um ótimo professor.</a:t>
            </a: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6F24D7A-8F89-2769-6638-0589F2D66567}"/>
              </a:ext>
            </a:extLst>
          </p:cNvPr>
          <p:cNvSpPr>
            <a:spLocks noGrp="1"/>
          </p:cNvSpPr>
          <p:nvPr>
            <p:ph type="sldNum" sz="quarter" idx="5"/>
          </p:nvPr>
        </p:nvSpPr>
        <p:spPr/>
        <p:txBody>
          <a:bodyPr/>
          <a:lstStyle/>
          <a:p>
            <a:fld id="{762C2135-BC2F-48FA-B877-C55E2E5E8360}" type="slidenum">
              <a:rPr lang="pt-BR" smtClean="0"/>
              <a:t>35</a:t>
            </a:fld>
            <a:endParaRPr lang="pt-BR"/>
          </a:p>
        </p:txBody>
      </p:sp>
    </p:spTree>
    <p:extLst>
      <p:ext uri="{BB962C8B-B14F-4D97-AF65-F5344CB8AC3E}">
        <p14:creationId xmlns:p14="http://schemas.microsoft.com/office/powerpoint/2010/main" val="364108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F3264-1065-BDB2-EEE0-3C5E4D27B72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079EBA7-C354-EA69-661D-D59B452ACC3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4D92C53-DD33-6D5F-D961-F21BF9ED97AA}"/>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Durante algum tempo ele habitou no vale de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Siquém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Como Abraão, Jacó erguera ao lado de sua tenda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altar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ao Senhor, convocando os membros de sua casa para o sacrifício da manhã e da tarde.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Foi ali também que ele cavou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poço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ao qual, dezessete séculos mais tarde, veio o Filho de Jacó, o Salvador, e ao lado do qual, descansando durante o calor do dia, falou aos Seus ouvintes maravilhados daquela “fonte d’água que salte para a vida eterna”. João 4:14.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83ED4B8-28E6-E0EE-7F0F-227B94DD3F59}"/>
              </a:ext>
            </a:extLst>
          </p:cNvPr>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57235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única filha da casa fora levada à vergonha e tristeza; dois irmãos ficaram envolvidos no crime de assassínio; uma cidade inteira fora entregue à ruína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morticínio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represália da ação ilegal de um jovem temerário.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princípio que determinara resultados tão terríveis foi o ato da filha de Jacó, a qual “saiu” a “ver as filhas da terra” (Gênesis 34), arriscando-se desta maneira à camaradagem com os ímpios. Aquele que procura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prazeres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entre os que não temem a Deus, está a colocar-se no terreno de Satanás, e a convidar suas tentações.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entendeu que havia motivo para uma profunda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humilhação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Crueldade e falsidade se manifestaram no caráter de seus filhos. Havia deuses falsos no acampamento, e a idolatria tinha até certo ponto ganho terreno mesmo em sua casa. Se o Senhor os tratasse de acordo com seus méritos, não os deixaria à vingança das nações circunvizinhas?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Enquanto Jacó estava assim prostrado com a angústia, o Senhor ordenou-lhe que viajasse para o sul, a Betel. Decidiu que antes de ir a esse lugar sagrado, sua casa deveria estar livre da contaminação da idolatria. Deu, portanto, instruções a todos no acampamento: “Tirai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deuses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estranhos, que há no meio de vós!” Gênesis 35:2, 3.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 profunda emoção Jacó repetiu a história de sua primeira visita a Betel.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0BEBB-F6C3-D69F-93BA-8C061E816F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A053143-9626-F68B-689C-C212D6616BD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334413E-68A5-9F4A-F47F-625E9D664000}"/>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Revendo ele o trato maravilhoso de Deus para consigo, seu próprio coração se enterneceu, seus filhos também foram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tocados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por um poder que os constrangia; ele lançara mão do meio mais eficaz para os preparar a fim de tomarem parte no culto de Deus quando chegassem a Betel.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fizera com que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temor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caísse sobre os habitantes da terra, de modo que não fizessem tentativa alguma para vingarem o morticínio de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Siquém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Os viajantes chegaram a Betel sem serem molestados. Ali o Senhor apareceu de novo a Jacó, e renovou-lhe a promessa do concerto.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1C312AA-BFB2-BF85-0C4E-9C26B05699C4}"/>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4262057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11/12/2024</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11/12/2024</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Sol brilhando atrás de árvores&#10;&#10;Descrição gerada automaticamente">
            <a:extLst>
              <a:ext uri="{FF2B5EF4-FFF2-40B4-BE49-F238E27FC236}">
                <a16:creationId xmlns:a16="http://schemas.microsoft.com/office/drawing/2014/main" id="{575C8476-69FC-9858-2789-9FE008217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5060043"/>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 Volta para Canaã</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19</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Mulher com a mão na cabeça&#10;&#10;Descrição gerada automaticamente com confiança baixa">
            <a:extLst>
              <a:ext uri="{FF2B5EF4-FFF2-40B4-BE49-F238E27FC236}">
                <a16:creationId xmlns:a16="http://schemas.microsoft.com/office/drawing/2014/main" id="{D1DDAA23-08D7-D8D2-CED6-AC186CE03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5114709"/>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Devemos Tratar os Funcionários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Nos Servem?</a:t>
            </a:r>
          </a:p>
        </p:txBody>
      </p:sp>
    </p:spTree>
    <p:extLst>
      <p:ext uri="{BB962C8B-B14F-4D97-AF65-F5344CB8AC3E}">
        <p14:creationId xmlns:p14="http://schemas.microsoft.com/office/powerpoint/2010/main" val="15038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Betel, Jacó veio a chorar a perda de uma pessoa que durante muito tempo fora um membro honrado na família de seu pai —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Débora,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ama de Rebeca, que havia acompanhado a sua senhora, da Mesopotâmia à terra de Canaã.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presença dessa mulher idosa fora para Jacó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laço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precioso que o ligava à sua vida primitiva, e especialmente à mãe cujo amor para com ele havia sido tão forte e terno. Débora foi sepultada com expressões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tão grande tristeza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o carvalho, sob o qual sua sepultura foi feita, foi chamado “carvalho de pranto”.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Não deveria passar despercebido que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memória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sua vida de fiel serviço, e do pranto por esta amiga da casa, foi tida por digna de ser preservada na Palavra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1F62C364-A378-5774-FD16-A45245681555}"/>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7159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Homem olhando para o lado&#10;&#10;Descrição gerada automaticamente">
            <a:extLst>
              <a:ext uri="{FF2B5EF4-FFF2-40B4-BE49-F238E27FC236}">
                <a16:creationId xmlns:a16="http://schemas.microsoft.com/office/drawing/2014/main" id="{5228FA34-845C-DA90-52EC-A3BDFCDD1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6729413" y="2028616"/>
            <a:ext cx="5462587"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Outras Dores Jacó Teve Que Suportar Nesta Peregrinação?</a:t>
            </a:r>
          </a:p>
        </p:txBody>
      </p:sp>
    </p:spTree>
    <p:extLst>
      <p:ext uri="{BB962C8B-B14F-4D97-AF65-F5344CB8AC3E}">
        <p14:creationId xmlns:p14="http://schemas.microsoft.com/office/powerpoint/2010/main" val="189052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1443047"/>
            <a:ext cx="8690365" cy="45577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Betel havia apenas dois dias de viagem para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Hebrom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mas esta viagem trouxe a Jacó uma severa dor pela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morte de Raquel.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No caminho para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Efrata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outro crime tenebroso manchou a família de Jacó, fazendo com que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Rúben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(dormiu com Bila, uma das esposas de seu próprio pai), o filho primogênito, fossem negados os privilégios e honras da primogenitura.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6FC16D5D-A284-B091-36CB-30969FD07C8E}"/>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5644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Pessoa em pé sorrindo&#10;&#10;Descrição gerada automaticamente">
            <a:extLst>
              <a:ext uri="{FF2B5EF4-FFF2-40B4-BE49-F238E27FC236}">
                <a16:creationId xmlns:a16="http://schemas.microsoft.com/office/drawing/2014/main" id="{3FAF89BC-30AB-CE72-6593-FDAF2D89D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5714791"/>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os Filhos Devem Tratar Seus Pais Idosos?</a:t>
            </a:r>
          </a:p>
        </p:txBody>
      </p:sp>
    </p:spTree>
    <p:extLst>
      <p:ext uri="{BB962C8B-B14F-4D97-AF65-F5344CB8AC3E}">
        <p14:creationId xmlns:p14="http://schemas.microsoft.com/office/powerpoint/2010/main" val="127657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1485911"/>
            <a:ext cx="8690365" cy="45434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Finalmente Jacó chegou ao fim de sua viagem, “a seu pai Isaque, a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Manre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 (que é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Hebrom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onde peregrinaram Abraão e Isaque”. Ali ficou ele durante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anos finais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da vida de seu pai.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Isaque, enfermo e cego, 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bondosas atenções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desse filho havia tanto tempo ausente, foram um conforto durante anos de solidão e privação de seus entes queridos.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6AF99AD6-2ED9-A7C1-7F5D-0FC2D0670315}"/>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821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Placa de sinalização&#10;&#10;Descrição gerada automaticamente">
            <a:extLst>
              <a:ext uri="{FF2B5EF4-FFF2-40B4-BE49-F238E27FC236}">
                <a16:creationId xmlns:a16="http://schemas.microsoft.com/office/drawing/2014/main" id="{77D199BC-5D82-B1C9-5879-4A5B92EBC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114304" y="2367171"/>
            <a:ext cx="5929313"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Quando a Separação Entre Fiéis e Infiéis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é Benéfica?</a:t>
            </a:r>
          </a:p>
        </p:txBody>
      </p:sp>
    </p:spTree>
    <p:extLst>
      <p:ext uri="{BB962C8B-B14F-4D97-AF65-F5344CB8AC3E}">
        <p14:creationId xmlns:p14="http://schemas.microsoft.com/office/powerpoint/2010/main" val="326278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e Esaú encontraram-se junto ao leito de morte de seu pai. Jacó, satisfeito com as bênçãos espirituais da primogenitura,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resignou</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ao irmão mais velho a herança da riqueza de seu pai — a única herança que Esaú buscava ou apreciava. Não mais eram separados pela inveja ou ódio; todavia apartaram-se, mudando-se Esaú para o Monte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Seir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Deus, que é rico em bênçãos,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concedera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Jacó riquezas seculares, em acréscimo ao bem mais elevado que ele procurara. Os bens dos dois irmãos eram muitos para habitarem juntos. Esta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separação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estava de acordo com o propósito divino relativo a Jacó. Desde que os dois irmãos diferiam tão grandemente com relação à fé religiosa, era melhor que morassem separados.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64AFE4CE-ACE6-0AE8-6BF9-5A7F14D938D6}"/>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12241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Uma imagem contendo relógio, mesa, velho, rua&#10;&#10;Descrição gerada automaticamente">
            <a:extLst>
              <a:ext uri="{FF2B5EF4-FFF2-40B4-BE49-F238E27FC236}">
                <a16:creationId xmlns:a16="http://schemas.microsoft.com/office/drawing/2014/main" id="{31FAA3A4-1EC7-7BB4-B9BE-D975B06DD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5314733"/>
            <a:ext cx="12192000" cy="1261884"/>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Explicar o Tema da Eleição Bíblica? </a:t>
            </a:r>
            <a:r>
              <a:rPr lang="pt-BR" sz="32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(Predestinação)</a:t>
            </a:r>
          </a:p>
        </p:txBody>
      </p:sp>
    </p:spTree>
    <p:extLst>
      <p:ext uri="{BB962C8B-B14F-4D97-AF65-F5344CB8AC3E}">
        <p14:creationId xmlns:p14="http://schemas.microsoft.com/office/powerpoint/2010/main" val="85694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114298"/>
            <a:ext cx="8690365" cy="6715115"/>
          </a:xfrm>
        </p:spPr>
        <p:txBody>
          <a:bodyPr>
            <a:noAutofit/>
          </a:bodyPr>
          <a:lstStyle/>
          <a:p>
            <a:pPr algn="just">
              <a:lnSpc>
                <a:spcPts val="3300"/>
              </a:lnSpc>
              <a:spcAft>
                <a:spcPts val="600"/>
              </a:spcAft>
            </a:pPr>
            <a:r>
              <a:rPr lang="pt-BR" sz="2400" b="1" dirty="0">
                <a:effectLst/>
                <a:latin typeface="Arial" panose="020B0604020202020204" pitchFamily="34" charset="0"/>
                <a:ea typeface="Trebuchet MS" panose="020B0603020202020204" pitchFamily="34" charset="0"/>
              </a:rPr>
              <a:t>Não houve uma preferência arbitrária da parte de Deus, pela qual ficassem excluídas de Esaú as bênçãos da salvação. Os dons de Sua graça por Cristo são gratuitos a todos. </a:t>
            </a:r>
            <a:r>
              <a:rPr lang="pt-BR" sz="2400" b="1" dirty="0">
                <a:solidFill>
                  <a:srgbClr val="FF0000"/>
                </a:solidFill>
                <a:effectLst/>
                <a:latin typeface="Arial" panose="020B0604020202020204" pitchFamily="34" charset="0"/>
                <a:ea typeface="Trebuchet MS" panose="020B0603020202020204" pitchFamily="34" charset="0"/>
              </a:rPr>
              <a:t>Não há eleição senão a própria, pela qual alguém possa perecer.</a:t>
            </a:r>
            <a:r>
              <a:rPr lang="pt-BR" sz="2400" b="1" dirty="0">
                <a:effectLst/>
                <a:latin typeface="Arial" panose="020B0604020202020204" pitchFamily="34" charset="0"/>
                <a:ea typeface="Trebuchet MS" panose="020B0603020202020204" pitchFamily="34" charset="0"/>
              </a:rPr>
              <a:t> Deus estabeleceu em Sua Palavra as condições pelas quais todos são candidatos à vida eterna: obediência aos Seus mandamentos, pela fé em Cristo. </a:t>
            </a:r>
            <a:r>
              <a:rPr lang="pt-BR" sz="2400" b="1" dirty="0">
                <a:solidFill>
                  <a:srgbClr val="FF0000"/>
                </a:solidFill>
                <a:effectLst/>
                <a:latin typeface="Arial" panose="020B0604020202020204" pitchFamily="34" charset="0"/>
                <a:ea typeface="Trebuchet MS" panose="020B0603020202020204" pitchFamily="34" charset="0"/>
              </a:rPr>
              <a:t>Deus elegeu um caráter de acordo com Sua lei,</a:t>
            </a:r>
            <a:r>
              <a:rPr lang="pt-BR" sz="2400" b="1" dirty="0">
                <a:effectLst/>
                <a:latin typeface="Arial" panose="020B0604020202020204" pitchFamily="34" charset="0"/>
                <a:ea typeface="Trebuchet MS" panose="020B0603020202020204" pitchFamily="34" charset="0"/>
              </a:rPr>
              <a:t> e qualquer que atinja a norma que Ele exige, terá entrada no reino de glória. </a:t>
            </a:r>
          </a:p>
          <a:p>
            <a:pPr algn="just">
              <a:lnSpc>
                <a:spcPts val="3300"/>
              </a:lnSpc>
              <a:spcAft>
                <a:spcPts val="600"/>
              </a:spcAft>
            </a:pP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Eleita é</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toda alma que opera a sua própria salvação com temor e tremor. É eleito quem vigiar e orar, quem examinar as Escrituras, e fugir da tentação. Eleito é aquele que continuamente tiver fé, e que for obediente a toda a palavra que sai da boca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9BC7792F-1862-FB43-B91D-AB7EEED653B3}"/>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9635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33-37</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Pessoas em gramado&#10;&#10;Descrição gerada automaticamente">
            <a:extLst>
              <a:ext uri="{FF2B5EF4-FFF2-40B4-BE49-F238E27FC236}">
                <a16:creationId xmlns:a16="http://schemas.microsoft.com/office/drawing/2014/main" id="{ADCF10F7-BE22-7B8D-39AC-416105EB0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428407"/>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Foi a Diferença Básica Entre Jacó e Esaú?</a:t>
            </a:r>
          </a:p>
        </p:txBody>
      </p:sp>
    </p:spTree>
    <p:extLst>
      <p:ext uri="{BB962C8B-B14F-4D97-AF65-F5344CB8AC3E}">
        <p14:creationId xmlns:p14="http://schemas.microsoft.com/office/powerpoint/2010/main" val="1058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142874"/>
            <a:ext cx="8690365" cy="6715115"/>
          </a:xfrm>
        </p:spPr>
        <p:txBody>
          <a:bodyPr>
            <a:noAutofit/>
          </a:bodyPr>
          <a:lstStyle/>
          <a:p>
            <a:pPr algn="just">
              <a:lnSpc>
                <a:spcPts val="33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Esaú havia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desprezado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 bênçãos do concerto. Dera mais valor aos bens temporais do que aos espirituais, e recebera o que desejava. Foi pela sua própria e deliberada escolha que se separou do povo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3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escolhera a herança 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fé.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Esforçara-se por obtê-la pela astúcia, traição e falsidade; Deus, porém, permitira que seu pecado operasse a correção ao mesmo. Todavia, durante toda a amarga experiência de seus últimos anos, Jacó nunca se afastou de seu intuito nem renunciou a sua preferência. </a:t>
            </a:r>
            <a:r>
              <a:rPr lang="pt-BR" sz="2400" b="1" dirty="0">
                <a:effectLst/>
                <a:latin typeface="Arial" panose="020B0604020202020204" pitchFamily="34" charset="0"/>
                <a:ea typeface="Trebuchet MS" panose="020B0603020202020204" pitchFamily="34" charset="0"/>
              </a:rPr>
              <a:t>Desarraigara-se a confiança própria. Em lugar da astúcia e engano, sua vida assinalou-se pela simplicidade e verdade. Aprendera a lição de </a:t>
            </a:r>
            <a:r>
              <a:rPr lang="pt-BR" sz="2400" b="1" dirty="0">
                <a:solidFill>
                  <a:srgbClr val="FF0000"/>
                </a:solidFill>
                <a:effectLst/>
                <a:latin typeface="Arial" panose="020B0604020202020204" pitchFamily="34" charset="0"/>
                <a:ea typeface="Trebuchet MS" panose="020B0603020202020204" pitchFamily="34" charset="0"/>
              </a:rPr>
              <a:t>confiança </a:t>
            </a:r>
            <a:r>
              <a:rPr lang="pt-BR" sz="2400" b="1" dirty="0">
                <a:effectLst/>
                <a:latin typeface="Arial" panose="020B0604020202020204" pitchFamily="34" charset="0"/>
                <a:ea typeface="Trebuchet MS" panose="020B0603020202020204" pitchFamily="34" charset="0"/>
              </a:rPr>
              <a:t>singela no Braço todo-poderoso; e por entre provações e aflição curvava-se em humilde submissão à vontade de Deus.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48F60997-EDFB-853C-C21B-982B9213B40D}"/>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3605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Homem de pé com montanha ao fundo&#10;&#10;Descrição gerada automaticamente">
            <a:extLst>
              <a:ext uri="{FF2B5EF4-FFF2-40B4-BE49-F238E27FC236}">
                <a16:creationId xmlns:a16="http://schemas.microsoft.com/office/drawing/2014/main" id="{0FF70DCB-ACAF-D91B-C30C-8852C53F6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200026" y="2028616"/>
            <a:ext cx="5710237"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Quais Foram as Consequências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do Pecado de Jacó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em Sua Família?</a:t>
            </a:r>
          </a:p>
        </p:txBody>
      </p:sp>
    </p:spTree>
    <p:extLst>
      <p:ext uri="{BB962C8B-B14F-4D97-AF65-F5344CB8AC3E}">
        <p14:creationId xmlns:p14="http://schemas.microsoft.com/office/powerpoint/2010/main" val="51601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514350"/>
            <a:ext cx="8690365" cy="60007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pecado de Jacó e a série de acontecimentos que determinou, não deixaram de exercer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influência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para o mal, influência esta que revelou seu amargo fruto no caráter e vida de seus filhos.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Chegando esses filhos à virilidade, desenvolveram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graves defeitos.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Os resultados 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foram manifestos na casa. Este terrível mal tende a secar as próprias fontes do amor, e sua influência enfraquece os laços mais sagrados.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ciúme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das várias mães havia amargurado a relação da família; os filhos cresceram contenciosos, e sem a devida sujeição; e a vida do pai obscureceu-se pela ansiedade e dor.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7075D9CF-A006-394A-8557-DD542BD72EB0}"/>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86892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3836-DCDD-063B-7FA6-92B4EEA21D05}"/>
            </a:ext>
          </a:extLst>
        </p:cNvPr>
        <p:cNvGrpSpPr/>
        <p:nvPr/>
      </p:nvGrpSpPr>
      <p:grpSpPr>
        <a:xfrm>
          <a:off x="0" y="0"/>
          <a:ext cx="0" cy="0"/>
          <a:chOff x="0" y="0"/>
          <a:chExt cx="0" cy="0"/>
        </a:xfrm>
      </p:grpSpPr>
      <p:pic>
        <p:nvPicPr>
          <p:cNvPr id="4" name="Imagem 3" descr="Homem com camisa azul&#10;&#10;Descrição gerada automaticamente">
            <a:extLst>
              <a:ext uri="{FF2B5EF4-FFF2-40B4-BE49-F238E27FC236}">
                <a16:creationId xmlns:a16="http://schemas.microsoft.com/office/drawing/2014/main" id="{FAEA5399-06A2-3D7E-4A0C-91BC110DE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E3B5AA6-E996-E93D-52B1-441DF10E1F80}"/>
              </a:ext>
            </a:extLst>
          </p:cNvPr>
          <p:cNvSpPr/>
          <p:nvPr/>
        </p:nvSpPr>
        <p:spPr>
          <a:xfrm>
            <a:off x="385763" y="2705725"/>
            <a:ext cx="4414837"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Era o Caráter de José?</a:t>
            </a:r>
          </a:p>
        </p:txBody>
      </p:sp>
    </p:spTree>
    <p:extLst>
      <p:ext uri="{BB962C8B-B14F-4D97-AF65-F5344CB8AC3E}">
        <p14:creationId xmlns:p14="http://schemas.microsoft.com/office/powerpoint/2010/main" val="4017985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267956-82A1-8D96-250E-8717ED7032F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CD35B0-F515-25FF-8235-AE933EC0E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21CA0EE-060A-C412-B23B-A82795EC6CCC}"/>
              </a:ext>
            </a:extLst>
          </p:cNvPr>
          <p:cNvSpPr>
            <a:spLocks noGrp="1"/>
          </p:cNvSpPr>
          <p:nvPr>
            <p:ph idx="1"/>
          </p:nvPr>
        </p:nvSpPr>
        <p:spPr>
          <a:xfrm>
            <a:off x="139309" y="328614"/>
            <a:ext cx="8690365" cy="654367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Houve um, entretanto, de caráter grandemente diverso — o filho mais velho de Raquel, José, cuja rara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beleza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pessoal não parecia senão refletir uma beleza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interior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 espírito e do coração. Puro, ativo e alegre, o rapaz dava prova também de ardor e firmeza moral.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Escutava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 instruções do pai, e gostava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obedecer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 qualidades que depois o distinguiram no Egito — gentileza, fidelidade e veracidade, já eram manifestas em sua vida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diária.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Morrendo-lhe a mãe, suas afeições prenderam-se mais intimamente ao pai, e o coração de Jacó estava ligado a este filho de sua velhice. Ele “amava a José mais do que a todos os seus filhos”. Gênesis 37:3.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F3ADA74B-9CA8-1464-94B5-2C20FF4EBD45}"/>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20491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B2DFE-B695-9B09-AB6A-33766CD2BC3B}"/>
            </a:ext>
          </a:extLst>
        </p:cNvPr>
        <p:cNvGrpSpPr/>
        <p:nvPr/>
      </p:nvGrpSpPr>
      <p:grpSpPr>
        <a:xfrm>
          <a:off x="0" y="0"/>
          <a:ext cx="0" cy="0"/>
          <a:chOff x="0" y="0"/>
          <a:chExt cx="0" cy="0"/>
        </a:xfrm>
      </p:grpSpPr>
      <p:pic>
        <p:nvPicPr>
          <p:cNvPr id="4" name="Imagem 3" descr="Imagem em preto e branco&#10;&#10;Descrição gerada automaticamente com confiança média">
            <a:extLst>
              <a:ext uri="{FF2B5EF4-FFF2-40B4-BE49-F238E27FC236}">
                <a16:creationId xmlns:a16="http://schemas.microsoft.com/office/drawing/2014/main" id="{69952B15-08AF-EED4-8E96-3ADC41F6D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324F045A-60D2-21BB-E1CA-A9DADD078F58}"/>
              </a:ext>
            </a:extLst>
          </p:cNvPr>
          <p:cNvSpPr/>
          <p:nvPr/>
        </p:nvSpPr>
        <p:spPr>
          <a:xfrm>
            <a:off x="0" y="517186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Fatos Tornaram Mais Ciumentos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os Filhos de Jacó?</a:t>
            </a:r>
          </a:p>
        </p:txBody>
      </p:sp>
    </p:spTree>
    <p:extLst>
      <p:ext uri="{BB962C8B-B14F-4D97-AF65-F5344CB8AC3E}">
        <p14:creationId xmlns:p14="http://schemas.microsoft.com/office/powerpoint/2010/main" val="2271831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B3FF8D-15E1-C9FC-4EC1-9F36784D9CF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861450-0E0C-8E61-5A01-7E6259A5F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78EA925-52DF-564D-7D0E-8485C198B25B}"/>
              </a:ext>
            </a:extLst>
          </p:cNvPr>
          <p:cNvSpPr>
            <a:spLocks noGrp="1"/>
          </p:cNvSpPr>
          <p:nvPr>
            <p:ph idx="1"/>
          </p:nvPr>
        </p:nvSpPr>
        <p:spPr>
          <a:xfrm>
            <a:off x="139309" y="157162"/>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imprudentemente manifestou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preferência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por José, e isto provocou a inveja dos outros filhos. Testemunhando José a má conduta dos irmãos, ficava grandemente incomodado; arriscou-se delicadamente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chamar-lhes a atenção,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mas isto apenas suscitou ainda mais o seu ódio e indignação. Não podia suportar vê-los a pecar contra Deus,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apresentou esta questão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seu pai, esperando que sua autoridade os pudesse levar a corrigir-se.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implorou que lhe respeitassem os cabelos brancos, e, acima de tudo, que não desonrassem a Deus com tal desrespeito a Seus preceitos. Envergonhados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esconderam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seus verdadeiros sentimentos, que se tornaram mais cruéis ao serem expostas as suas faltas.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8091B252-6F03-6984-D372-FD0C2932CD5C}"/>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46549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B6C9DF-FD26-E145-24C3-40B99F58CD8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6BB757-50A5-6D6F-14D5-EDAE444EB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60D42D7-BF3A-1F59-D3CC-FCC92BBF308D}"/>
              </a:ext>
            </a:extLst>
          </p:cNvPr>
          <p:cNvSpPr>
            <a:spLocks noGrp="1"/>
          </p:cNvSpPr>
          <p:nvPr>
            <p:ph idx="1"/>
          </p:nvPr>
        </p:nvSpPr>
        <p:spPr>
          <a:xfrm>
            <a:off x="139309" y="242890"/>
            <a:ext cx="8690365" cy="647223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indiscreto presente do pai feito a José, de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túnica,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grande preço, tal como a usavam comumente pessoas de distinção, pareceu-lhes outra prova de sua parcialidade, e provocou-lhes a suspeita de que ele tencionava preterir seus filhos mais velhos e conferir a primogenitura ao filho de Raquel.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Sua maldade ainda mais aumentou ao contar-lhes um dia o menino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sonhos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tivera. (dos feixes, do sol e das estrelas). Gênesis 37:7-10. Achando-se o rapaz perante os irmãos, brilhando seu belo rosto pelo Espírito de inspiração, não puderam deixar de admirá-lo; porém não optaram pela renúncia de seus maus caminhos, e odiaram a pureza que lhes reprovava os pecados.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747DF242-6683-E1C2-035A-A3A7FDFE5416}"/>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55789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A589-AE15-CD11-2980-0D36910782E5}"/>
            </a:ext>
          </a:extLst>
        </p:cNvPr>
        <p:cNvGrpSpPr/>
        <p:nvPr/>
      </p:nvGrpSpPr>
      <p:grpSpPr>
        <a:xfrm>
          <a:off x="0" y="0"/>
          <a:ext cx="0" cy="0"/>
          <a:chOff x="0" y="0"/>
          <a:chExt cx="0" cy="0"/>
        </a:xfrm>
      </p:grpSpPr>
      <p:pic>
        <p:nvPicPr>
          <p:cNvPr id="4" name="Imagem 3" descr="Floresta com árvores e terra&#10;&#10;Descrição gerada automaticamente">
            <a:extLst>
              <a:ext uri="{FF2B5EF4-FFF2-40B4-BE49-F238E27FC236}">
                <a16:creationId xmlns:a16="http://schemas.microsoft.com/office/drawing/2014/main" id="{57D42A63-DE8F-1E34-80DE-AF8A230C1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B08CBE8-9DAA-70FD-893B-CABF3D064A9E}"/>
              </a:ext>
            </a:extLst>
          </p:cNvPr>
          <p:cNvSpPr/>
          <p:nvPr/>
        </p:nvSpPr>
        <p:spPr>
          <a:xfrm>
            <a:off x="0" y="557191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os Filhos de Jacó se Livraram de José?</a:t>
            </a:r>
          </a:p>
        </p:txBody>
      </p:sp>
    </p:spTree>
    <p:extLst>
      <p:ext uri="{BB962C8B-B14F-4D97-AF65-F5344CB8AC3E}">
        <p14:creationId xmlns:p14="http://schemas.microsoft.com/office/powerpoint/2010/main" val="748721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Homem com a mão no rosto&#10;&#10;Descrição gerada automaticamente com confiança média">
            <a:extLst>
              <a:ext uri="{FF2B5EF4-FFF2-40B4-BE49-F238E27FC236}">
                <a16:creationId xmlns:a16="http://schemas.microsoft.com/office/drawing/2014/main" id="{9C5DAA43-67D5-97B9-AEB8-336EF9C13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5714791"/>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Jacó Decidiu Revelar Sua Fé Publicamente?</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B50AA1-38B0-2E42-1CEE-48E0D12681F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0BD789-3133-76E6-AA15-AE16E1F45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A33CC3F3-F545-AEC9-EEC0-F40E4F6D08DB}"/>
              </a:ext>
            </a:extLst>
          </p:cNvPr>
          <p:cNvSpPr>
            <a:spLocks noGrp="1"/>
          </p:cNvSpPr>
          <p:nvPr>
            <p:ph idx="1"/>
          </p:nvPr>
        </p:nvSpPr>
        <p:spPr>
          <a:xfrm>
            <a:off x="139309" y="171451"/>
            <a:ext cx="8690365" cy="6572250"/>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irmãos eram obrigados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mudar-se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um lugar para outro a fim de conseguirem pasto para seus rebanhos, e frequentemente ficavam ausentes de casa durante meses seguidos. Passou-se algum tempo, sem que viessem notícias, e o pai começou a temer pela segurança deles, por causa de sua crueldade anterior para com os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siquemitas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Mandou, pois, José a encontrá-los, e trazer-lhe notícia como iam.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Encontrou-os em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Dotã</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Seus irmãos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viram-no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aproximar-se. A vista da capa, sinal do amor de seu pai, ficaram enfurecidos. “Matemo-lo”, disseram, “e lancemo-lo numa destas covas, e diremos: Uma besta fera o comeu; e veremos que será dos seus sonhos”. Gênesis 37:20.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9321BBEF-45DE-C4C9-C42C-BBB08A20B01A}"/>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0720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12C6E4-44AA-3AC2-B8CE-54519C39630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29D792-9984-D2CB-8039-79D10F72E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32D3A6E-ADD6-66B8-3471-104491F13113}"/>
              </a:ext>
            </a:extLst>
          </p:cNvPr>
          <p:cNvSpPr>
            <a:spLocks noGrp="1"/>
          </p:cNvSpPr>
          <p:nvPr>
            <p:ph idx="1"/>
          </p:nvPr>
        </p:nvSpPr>
        <p:spPr>
          <a:xfrm>
            <a:off x="139309" y="271467"/>
            <a:ext cx="8690365" cy="64865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Rúben se negou a participar do assassínio de seu irmão, e propôs que José fosse lançado vivo em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cova,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ali deixado a perecer, sendo, entretanto, seu intuito secreto, livrá-lo, e devolvê-lo ao pai.  Rúben deixou o grupo, receando que não pudesse dominar seus sentimentos, e fossem descobertas suas verdadeiras intenções.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José chegou, sem suspeitar do perigo. Agarraram-no e tiraram-lhe a capa. Zombarias e ameaças revelavam um propósito mortal. Seus rogos não foram atendidos.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Arrastando-o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rudemente para uma profunda cova, lançaram-no ali, e, tendo-se certificado de que não havia possibilidade de escapar, deixaram-no para perecer de fome, enquanto “assentaram-se a comer pão”.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3422BB65-41BA-B85F-6DB5-FA9ED0A2BA88}"/>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36863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57CBED-2F59-F4FC-7327-60525E2DB70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7FEB90D-8E7D-C020-0F33-890C5ECFF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591C4F-D2CB-6651-4575-C90187804C78}"/>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Alguns deles, porém, não sentiam a satisfação que tinham tido em perspectiva pela sua vingança. Logo viram uma caravana de ismaelitas a caminho para o Egito. Judá propôs então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vender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seu irmão àqueles mercadores gentios, em vez de o deixar a morrer.</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 ver ele os mercadores, a terrível verdade passou como relâmpago por seu espírito. Tornar-se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escravo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era uma sorte para se temer mais do que a morte. Na aflição do terror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apelou</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um e outro de seus irmãos, mas em vão. Alguns foram movidos de dó, mas o medo de caçoada conservou-os em silêncio; todos achavam que haviam então ido longe demais para desistirem.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Entregaram-no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às mãos dos mercadores gentios. A caravana prosseguiu, e logo perdeu-se de vista.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37DFAB3C-4BDC-0975-494B-9DF1D983B876}"/>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70624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82287-E788-C1A3-EFC7-A5A02E22FAEC}"/>
            </a:ext>
          </a:extLst>
        </p:cNvPr>
        <p:cNvGrpSpPr/>
        <p:nvPr/>
      </p:nvGrpSpPr>
      <p:grpSpPr>
        <a:xfrm>
          <a:off x="0" y="0"/>
          <a:ext cx="0" cy="0"/>
          <a:chOff x="0" y="0"/>
          <a:chExt cx="0" cy="0"/>
        </a:xfrm>
      </p:grpSpPr>
      <p:pic>
        <p:nvPicPr>
          <p:cNvPr id="4" name="Imagem 3" descr="Homem com óculos de grau&#10;&#10;Descrição gerada automaticamente">
            <a:extLst>
              <a:ext uri="{FF2B5EF4-FFF2-40B4-BE49-F238E27FC236}">
                <a16:creationId xmlns:a16="http://schemas.microsoft.com/office/drawing/2014/main" id="{A76A6C6A-98F4-45A2-7231-7068CD57F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CBF51B48-D7D4-B2B4-9C07-6F4EFDC60FEB}"/>
              </a:ext>
            </a:extLst>
          </p:cNvPr>
          <p:cNvSpPr/>
          <p:nvPr/>
        </p:nvSpPr>
        <p:spPr>
          <a:xfrm>
            <a:off x="0" y="518614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Cena Terrível Tiveram Que Assistir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os Filhos de Jacó?</a:t>
            </a:r>
          </a:p>
        </p:txBody>
      </p:sp>
    </p:spTree>
    <p:extLst>
      <p:ext uri="{BB962C8B-B14F-4D97-AF65-F5344CB8AC3E}">
        <p14:creationId xmlns:p14="http://schemas.microsoft.com/office/powerpoint/2010/main" val="4230591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B179E5-BC5E-1133-E343-012B813FBF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5A2D3C-5F6F-8462-0089-D64965BE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D9C9069-7037-B261-49F1-287C98A05326}"/>
              </a:ext>
            </a:extLst>
          </p:cNvPr>
          <p:cNvSpPr>
            <a:spLocks noGrp="1"/>
          </p:cNvSpPr>
          <p:nvPr>
            <p:ph idx="1"/>
          </p:nvPr>
        </p:nvSpPr>
        <p:spPr>
          <a:xfrm>
            <a:off x="139309" y="128586"/>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Havendo morto um cabrito, mergulharam a capa de José no sangue, e levaram ao pai, dizendo-lhe que haviam achado no campo, e que receavam fosse de seu irmão. Tinham </a:t>
            </a:r>
            <a:r>
              <a:rPr lang="pt-BR" sz="2400" b="1" dirty="0">
                <a:latin typeface="Arial" panose="020B0604020202020204" pitchFamily="34" charset="0"/>
                <a:ea typeface="Trebuchet MS" panose="020B0603020202020204" pitchFamily="34" charset="0"/>
                <a:cs typeface="Times New Roman" panose="02020603050405020304" pitchFamily="18" charset="0"/>
              </a:rPr>
              <a:t>previsto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esta cena com receio, mas não estavam preparados para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angústia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a dor que foram obrigados a testemunhar.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vão seus filhos e filhas tentaram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consolá-lo.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“Rasgou os seus vestidos, e pôs saco sobre os seus lombos, e lamentou a seu filho muitos dias.” O tempo não parecia trazer-lhe alívio ao pesar.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3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moços,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aterrorizados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com o que tinham feito, e, contudo, temendo as reprovações do pai, ocultavam ainda em seu coração o conhecimento de seu crime, que mesmo para eles parecia muito grande.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CF497EDA-6BC1-DECE-9DE2-F1D37EE17B0B}"/>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76464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6FAA-1E3B-02B0-DEC1-AEEAC8C84627}"/>
            </a:ext>
          </a:extLst>
        </p:cNvPr>
        <p:cNvGrpSpPr/>
        <p:nvPr/>
      </p:nvGrpSpPr>
      <p:grpSpPr>
        <a:xfrm>
          <a:off x="0" y="0"/>
          <a:ext cx="0" cy="0"/>
          <a:chOff x="0" y="0"/>
          <a:chExt cx="0" cy="0"/>
        </a:xfrm>
      </p:grpSpPr>
      <p:pic>
        <p:nvPicPr>
          <p:cNvPr id="4" name="Imagem 3" descr="Pessoa posando para foto em frente a água com montanha ao fundo&#10;&#10;Descrição gerada automaticamente com confiança média">
            <a:extLst>
              <a:ext uri="{FF2B5EF4-FFF2-40B4-BE49-F238E27FC236}">
                <a16:creationId xmlns:a16="http://schemas.microsoft.com/office/drawing/2014/main" id="{9BF8B3E9-62AA-2E83-EE9D-2BBE023FD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599372B3-10B1-E9B9-E079-3665381A988C}"/>
              </a:ext>
            </a:extLst>
          </p:cNvPr>
          <p:cNvSpPr/>
          <p:nvPr/>
        </p:nvSpPr>
        <p:spPr>
          <a:xfrm>
            <a:off x="0" y="557191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Ame Seus Irmãos! São Presentes de Deus!</a:t>
            </a:r>
          </a:p>
        </p:txBody>
      </p:sp>
    </p:spTree>
    <p:extLst>
      <p:ext uri="{BB962C8B-B14F-4D97-AF65-F5344CB8AC3E}">
        <p14:creationId xmlns:p14="http://schemas.microsoft.com/office/powerpoint/2010/main" val="3518966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EF70E0-90C0-115A-07C9-0A06BF8C19C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3AD64DB-526E-AF70-9B09-B109A8154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7630AF6-B345-0AB7-EC5B-A4B08BC2B57A}"/>
              </a:ext>
            </a:extLst>
          </p:cNvPr>
          <p:cNvSpPr>
            <a:spLocks noGrp="1"/>
          </p:cNvSpPr>
          <p:nvPr>
            <p:ph idx="1"/>
          </p:nvPr>
        </p:nvSpPr>
        <p:spPr>
          <a:xfrm>
            <a:off x="139309" y="1328745"/>
            <a:ext cx="8690365" cy="49720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Durante algum tempo ele habitou no vale de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Siquém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Como Abraão, Jacó erguera ao lado de sua tenda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altar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 Senhor, convocando os membros de sua casa para o sacrifício da manhã e da tarde.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Foi ali também que ele cavou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poço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ao qual, dezessete séculos mais tarde, veio o Filho de Jacó, o Salvador, e ao lado do qual, descansando durante o calor do dia, falou aos Seus ouvintes maravilhados daquela “fonte d’água que salte para a vida eterna”. João 4:14.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D699EA47-CC51-5DE0-7E8F-B87484BB53DD}"/>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0520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Pessoas assistindo um show&#10;&#10;Descrição gerada automaticamente">
            <a:extLst>
              <a:ext uri="{FF2B5EF4-FFF2-40B4-BE49-F238E27FC236}">
                <a16:creationId xmlns:a16="http://schemas.microsoft.com/office/drawing/2014/main" id="{68F4FCA2-ECE1-8609-DA10-5A946D0FC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442694"/>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Quão Perigoso é Para um Jovem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Procurar o Prazer Entre os Infiéis?</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957269"/>
            <a:ext cx="8690365" cy="537210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única filha da casa fora levada à vergonha e tristeza; dois irmãos ficaram envolvidos no crime de assassínio; uma cidade inteira fora entregue à ruína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morticínio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represália da ação ilegal de um jovem temerário.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princípio que determinara resultados tão terríveis foi o ato da filha de Jacó, a qual “saiu” a “ver as filhas da terra” (Gênesis 34), arriscando-se desta maneira à camaradagem com os ímpios. Aquele que procura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prazeres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entre os que não temem a Deus, está a colocar-se no terreno de Satanás, e a convidar suas tentações.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51A45FBA-500A-A42C-5238-11B1453EB7D9}"/>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Uma imagem contendo caixa de som, pessoa, megafone, eletrônico&#10;&#10;Descrição gerada automaticamente">
            <a:extLst>
              <a:ext uri="{FF2B5EF4-FFF2-40B4-BE49-F238E27FC236}">
                <a16:creationId xmlns:a16="http://schemas.microsoft.com/office/drawing/2014/main" id="{41ED1E36-A6BB-D170-E2C0-CA0CFBADB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5900738" y="2028616"/>
            <a:ext cx="6291262"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Vendo o Caráter e Comportamento Mau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de Seus Filhos</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Jacó Propôs?</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entendeu que havia motivo para uma profunda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humilhação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Crueldade e falsidade se manifestaram no caráter de seus filhos. Havia deuses falsos no acampamento, e a idolatria tinha até certo ponto ganho terreno mesmo em sua casa. Se o Senhor os tratasse de acordo com seus méritos, não os deixaria à vingança das nações circunvizinhas?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latin typeface="Arial" panose="020B0604020202020204" pitchFamily="34" charset="0"/>
                <a:ea typeface="Trebuchet MS" panose="020B0603020202020204" pitchFamily="34" charset="0"/>
                <a:cs typeface="Times New Roman" panose="02020603050405020304" pitchFamily="18" charset="0"/>
              </a:rPr>
              <a:t>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Senhor ordenou-lhe que viajasse para o sul, a Betel. Decidiu que antes de ir a esse lugar sagrado, sua casa deveria estar livre da contaminação da idolatria. Deu, portanto, instruções a todos no acampamento: “Tirai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deuses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estranhos, que há no meio de vós!” Gênesis 35:2, 3. Com profunda emoção Jacó repetiu a história de sua primeira visita a Betel.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4B45EB1E-34AE-71E4-6829-25D744F3C461}"/>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3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7B4065-09A1-598F-6583-1704BAC8DFA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3EAF48-8439-AEE2-6E93-08EBCBF44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8CE74A5-2DDC-7776-A511-BFD8B40AD252}"/>
              </a:ext>
            </a:extLst>
          </p:cNvPr>
          <p:cNvSpPr>
            <a:spLocks noGrp="1"/>
          </p:cNvSpPr>
          <p:nvPr>
            <p:ph idx="1"/>
          </p:nvPr>
        </p:nvSpPr>
        <p:spPr>
          <a:xfrm>
            <a:off x="139309" y="528640"/>
            <a:ext cx="8690365" cy="607218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Revendo ele o trato maravilhoso de Deus para consigo, seu próprio coração se enterneceu, seus filhos também foram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tocados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por um poder que os constrangia; ele lançara mão do meio mais eficaz para os preparar a fim de tomarem parte no culto de Deus quando chegassem a Betel.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Deus fizera com que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temor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caísse sobre os habitantes da terra, de modo que não fizessem tentativa alguma para vingarem o morticínio de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Siquém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Os viajantes chegaram a Betel sem serem molestados. Ali o Senhor apareceu de novo a Jacó, e renovou-lhe a promessa do concerto.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a mão no por do sol&#10;&#10;Descrição gerada automaticamente com confiança baixa">
            <a:extLst>
              <a:ext uri="{FF2B5EF4-FFF2-40B4-BE49-F238E27FC236}">
                <a16:creationId xmlns:a16="http://schemas.microsoft.com/office/drawing/2014/main" id="{1071AAF8-90F1-4B0F-53A9-A5799DDAE031}"/>
              </a:ext>
            </a:extLst>
          </p:cNvPr>
          <p:cNvPicPr>
            <a:picLocks noChangeAspect="1"/>
          </p:cNvPicPr>
          <p:nvPr/>
        </p:nvPicPr>
        <p:blipFill>
          <a:blip r:embed="rId3">
            <a:extLst>
              <a:ext uri="{28A0092B-C50C-407E-A947-70E740481C1C}">
                <a14:useLocalDpi xmlns:a14="http://schemas.microsoft.com/office/drawing/2010/main" val="0"/>
              </a:ext>
            </a:extLst>
          </a:blip>
          <a:srcRect l="68788" r="2970"/>
          <a:stretch/>
        </p:blipFill>
        <p:spPr>
          <a:xfrm>
            <a:off x="9215438" y="10"/>
            <a:ext cx="29735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5699326"/>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346</TotalTime>
  <Words>5414</Words>
  <Application>Microsoft Office PowerPoint</Application>
  <PresentationFormat>Widescreen</PresentationFormat>
  <Paragraphs>150</Paragraphs>
  <Slides>35</Slides>
  <Notes>35</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35</vt:i4>
      </vt:variant>
    </vt:vector>
  </HeadingPairs>
  <TitlesOfParts>
    <vt:vector size="42"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2024-12-11T22:21:35Z</dcterms:modified>
</cp:coreProperties>
</file>