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300" r:id="rId4"/>
    <p:sldId id="257" r:id="rId5"/>
    <p:sldId id="338" r:id="rId6"/>
    <p:sldId id="301" r:id="rId7"/>
    <p:sldId id="322" r:id="rId8"/>
    <p:sldId id="259" r:id="rId9"/>
    <p:sldId id="323" r:id="rId10"/>
    <p:sldId id="339" r:id="rId11"/>
    <p:sldId id="302" r:id="rId12"/>
    <p:sldId id="321" r:id="rId13"/>
    <p:sldId id="303" r:id="rId14"/>
    <p:sldId id="324" r:id="rId15"/>
    <p:sldId id="341" r:id="rId16"/>
    <p:sldId id="342" r:id="rId17"/>
    <p:sldId id="304" r:id="rId18"/>
    <p:sldId id="325" r:id="rId19"/>
    <p:sldId id="305" r:id="rId20"/>
    <p:sldId id="326" r:id="rId21"/>
    <p:sldId id="306" r:id="rId22"/>
    <p:sldId id="327" r:id="rId23"/>
    <p:sldId id="320" r:id="rId24"/>
    <p:sldId id="328" r:id="rId25"/>
    <p:sldId id="344" r:id="rId26"/>
    <p:sldId id="319" r:id="rId27"/>
    <p:sldId id="329" r:id="rId28"/>
    <p:sldId id="330" r:id="rId29"/>
    <p:sldId id="332" r:id="rId30"/>
    <p:sldId id="331" r:id="rId31"/>
    <p:sldId id="333" r:id="rId32"/>
    <p:sldId id="334" r:id="rId33"/>
    <p:sldId id="336" r:id="rId34"/>
    <p:sldId id="335" r:id="rId35"/>
    <p:sldId id="337" r:id="rId36"/>
    <p:sldId id="299" r:id="rId37"/>
    <p:sldId id="347" r:id="rId38"/>
    <p:sldId id="345" r:id="rId39"/>
    <p:sldId id="348" r:id="rId40"/>
    <p:sldId id="346" r:id="rId41"/>
    <p:sldId id="352" r:id="rId42"/>
    <p:sldId id="350" r:id="rId43"/>
    <p:sldId id="354" r:id="rId44"/>
    <p:sldId id="351" r:id="rId45"/>
    <p:sldId id="356" r:id="rId46"/>
    <p:sldId id="357" r:id="rId47"/>
    <p:sldId id="359" r:id="rId48"/>
    <p:sldId id="358" r:id="rId49"/>
    <p:sldId id="360" r:id="rId50"/>
    <p:sldId id="361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A454E-9223-45C5-BC12-07D860E0401E}" v="55" dt="2025-01-07T13:13:13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73448" autoAdjust="0"/>
  </p:normalViewPr>
  <p:slideViewPr>
    <p:cSldViewPr snapToGrid="0">
      <p:cViewPr varScale="1">
        <p:scale>
          <a:sx n="46" d="100"/>
          <a:sy n="46" d="100"/>
        </p:scale>
        <p:origin x="1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464A454E-9223-45C5-BC12-07D860E0401E}"/>
    <pc:docChg chg="undo custSel addSld delSld modSld">
      <pc:chgData name="Pr. Marcelo Augusto de Carvalho" userId="003edaac93cd75e4" providerId="LiveId" clId="{464A454E-9223-45C5-BC12-07D860E0401E}" dt="2025-01-07T13:13:13.457" v="302"/>
      <pc:docMkLst>
        <pc:docMk/>
      </pc:docMkLst>
      <pc:sldChg chg="addSp modSp mod">
        <pc:chgData name="Pr. Marcelo Augusto de Carvalho" userId="003edaac93cd75e4" providerId="LiveId" clId="{464A454E-9223-45C5-BC12-07D860E0401E}" dt="2025-01-07T12:56:46.726" v="25" actId="171"/>
        <pc:sldMkLst>
          <pc:docMk/>
          <pc:sldMk cId="2391147461" sldId="256"/>
        </pc:sldMkLst>
        <pc:picChg chg="add mod ord">
          <ac:chgData name="Pr. Marcelo Augusto de Carvalho" userId="003edaac93cd75e4" providerId="LiveId" clId="{464A454E-9223-45C5-BC12-07D860E0401E}" dt="2025-01-07T12:56:46.726" v="25" actId="171"/>
          <ac:picMkLst>
            <pc:docMk/>
            <pc:sldMk cId="2391147461" sldId="256"/>
            <ac:picMk id="3" creationId="{1D47262A-1F0D-295B-C831-8D2C100A91A7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0:22.778" v="250" actId="1037"/>
        <pc:sldMkLst>
          <pc:docMk/>
          <pc:sldMk cId="3097251901" sldId="257"/>
        </pc:sldMkLst>
        <pc:picChg chg="add del">
          <ac:chgData name="Pr. Marcelo Augusto de Carvalho" userId="003edaac93cd75e4" providerId="LiveId" clId="{464A454E-9223-45C5-BC12-07D860E0401E}" dt="2025-01-07T13:10:09.283" v="232" actId="478"/>
          <ac:picMkLst>
            <pc:docMk/>
            <pc:sldMk cId="3097251901" sldId="257"/>
            <ac:picMk id="2" creationId="{77DC4F79-410F-1CCB-2CBF-3914A14F1066}"/>
          </ac:picMkLst>
        </pc:picChg>
        <pc:picChg chg="add mod">
          <ac:chgData name="Pr. Marcelo Augusto de Carvalho" userId="003edaac93cd75e4" providerId="LiveId" clId="{464A454E-9223-45C5-BC12-07D860E0401E}" dt="2025-01-07T13:05:18.198" v="190"/>
          <ac:picMkLst>
            <pc:docMk/>
            <pc:sldMk cId="3097251901" sldId="257"/>
            <ac:picMk id="5" creationId="{7BB6D497-E02D-8636-B533-F2006AEBAB74}"/>
          </ac:picMkLst>
        </pc:picChg>
        <pc:picChg chg="add mod ord modCrop">
          <ac:chgData name="Pr. Marcelo Augusto de Carvalho" userId="003edaac93cd75e4" providerId="LiveId" clId="{464A454E-9223-45C5-BC12-07D860E0401E}" dt="2025-01-07T13:06:31.261" v="195" actId="171"/>
          <ac:picMkLst>
            <pc:docMk/>
            <pc:sldMk cId="3097251901" sldId="257"/>
            <ac:picMk id="7" creationId="{4538960D-41C4-F25C-775A-84441E6D0075}"/>
          </ac:picMkLst>
        </pc:picChg>
        <pc:picChg chg="add del mod modCrop">
          <ac:chgData name="Pr. Marcelo Augusto de Carvalho" userId="003edaac93cd75e4" providerId="LiveId" clId="{464A454E-9223-45C5-BC12-07D860E0401E}" dt="2025-01-07T13:10:01.448" v="231" actId="478"/>
          <ac:picMkLst>
            <pc:docMk/>
            <pc:sldMk cId="3097251901" sldId="257"/>
            <ac:picMk id="9" creationId="{7744474D-B0B9-6968-6E96-33085F68E6D5}"/>
          </ac:picMkLst>
        </pc:picChg>
        <pc:picChg chg="add mod">
          <ac:chgData name="Pr. Marcelo Augusto de Carvalho" userId="003edaac93cd75e4" providerId="LiveId" clId="{464A454E-9223-45C5-BC12-07D860E0401E}" dt="2025-01-07T13:10:22.778" v="250" actId="1037"/>
          <ac:picMkLst>
            <pc:docMk/>
            <pc:sldMk cId="3097251901" sldId="257"/>
            <ac:picMk id="10" creationId="{BE3DBFDC-B467-FD3C-C3F6-21424ED1A516}"/>
          </ac:picMkLst>
        </pc:picChg>
      </pc:sldChg>
      <pc:sldChg chg="addSp modSp mod">
        <pc:chgData name="Pr. Marcelo Augusto de Carvalho" userId="003edaac93cd75e4" providerId="LiveId" clId="{464A454E-9223-45C5-BC12-07D860E0401E}" dt="2025-01-07T12:57:40.958" v="33" actId="171"/>
        <pc:sldMkLst>
          <pc:docMk/>
          <pc:sldMk cId="1313003849" sldId="259"/>
        </pc:sldMkLst>
        <pc:picChg chg="add mod ord">
          <ac:chgData name="Pr. Marcelo Augusto de Carvalho" userId="003edaac93cd75e4" providerId="LiveId" clId="{464A454E-9223-45C5-BC12-07D860E0401E}" dt="2025-01-07T12:57:40.958" v="33" actId="171"/>
          <ac:picMkLst>
            <pc:docMk/>
            <pc:sldMk cId="1313003849" sldId="259"/>
            <ac:picMk id="4" creationId="{B3ED5F5C-E6A7-FFB1-EB04-8A8B1AAA88A7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2:29.800" v="112" actId="171"/>
        <pc:sldMkLst>
          <pc:docMk/>
          <pc:sldMk cId="3518966941" sldId="299"/>
        </pc:sldMkLst>
        <pc:picChg chg="add mod ord">
          <ac:chgData name="Pr. Marcelo Augusto de Carvalho" userId="003edaac93cd75e4" providerId="LiveId" clId="{464A454E-9223-45C5-BC12-07D860E0401E}" dt="2025-01-07T13:02:29.800" v="112" actId="171"/>
          <ac:picMkLst>
            <pc:docMk/>
            <pc:sldMk cId="3518966941" sldId="299"/>
            <ac:picMk id="4" creationId="{CA459486-9198-ABEF-F711-C5A2CA496292}"/>
          </ac:picMkLst>
        </pc:picChg>
      </pc:sldChg>
      <pc:sldChg chg="addSp modSp mod">
        <pc:chgData name="Pr. Marcelo Augusto de Carvalho" userId="003edaac93cd75e4" providerId="LiveId" clId="{464A454E-9223-45C5-BC12-07D860E0401E}" dt="2025-01-07T12:57:03.075" v="27" actId="171"/>
        <pc:sldMkLst>
          <pc:docMk/>
          <pc:sldMk cId="3579515904" sldId="300"/>
        </pc:sldMkLst>
        <pc:picChg chg="add mod ord">
          <ac:chgData name="Pr. Marcelo Augusto de Carvalho" userId="003edaac93cd75e4" providerId="LiveId" clId="{464A454E-9223-45C5-BC12-07D860E0401E}" dt="2025-01-07T12:57:03.075" v="27" actId="171"/>
          <ac:picMkLst>
            <pc:docMk/>
            <pc:sldMk cId="3579515904" sldId="300"/>
            <ac:picMk id="3" creationId="{7C3AFB4A-AF7A-0E84-D04D-22891BB80E65}"/>
          </ac:picMkLst>
        </pc:picChg>
      </pc:sldChg>
      <pc:sldChg chg="addSp modSp mod">
        <pc:chgData name="Pr. Marcelo Augusto de Carvalho" userId="003edaac93cd75e4" providerId="LiveId" clId="{464A454E-9223-45C5-BC12-07D860E0401E}" dt="2025-01-07T12:57:27.908" v="31" actId="1076"/>
        <pc:sldMkLst>
          <pc:docMk/>
          <pc:sldMk cId="3669010739" sldId="301"/>
        </pc:sldMkLst>
        <pc:spChg chg="mod">
          <ac:chgData name="Pr. Marcelo Augusto de Carvalho" userId="003edaac93cd75e4" providerId="LiveId" clId="{464A454E-9223-45C5-BC12-07D860E0401E}" dt="2025-01-07T12:57:27.908" v="31" actId="1076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464A454E-9223-45C5-BC12-07D860E0401E}" dt="2025-01-07T12:57:18.187" v="29" actId="171"/>
          <ac:picMkLst>
            <pc:docMk/>
            <pc:sldMk cId="3669010739" sldId="301"/>
            <ac:picMk id="3" creationId="{9B3CF8DF-AC85-FF55-7D4B-A8020D8A5A75}"/>
          </ac:picMkLst>
        </pc:picChg>
      </pc:sldChg>
      <pc:sldChg chg="addSp modSp mod">
        <pc:chgData name="Pr. Marcelo Augusto de Carvalho" userId="003edaac93cd75e4" providerId="LiveId" clId="{464A454E-9223-45C5-BC12-07D860E0401E}" dt="2025-01-07T12:58:14.869" v="47" actId="1037"/>
        <pc:sldMkLst>
          <pc:docMk/>
          <pc:sldMk cId="150383901" sldId="302"/>
        </pc:sldMkLst>
        <pc:spChg chg="mod">
          <ac:chgData name="Pr. Marcelo Augusto de Carvalho" userId="003edaac93cd75e4" providerId="LiveId" clId="{464A454E-9223-45C5-BC12-07D860E0401E}" dt="2025-01-07T12:58:14.869" v="47" actId="1037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464A454E-9223-45C5-BC12-07D860E0401E}" dt="2025-01-07T12:57:53.683" v="35" actId="171"/>
          <ac:picMkLst>
            <pc:docMk/>
            <pc:sldMk cId="150383901" sldId="302"/>
            <ac:picMk id="3" creationId="{EE7C6A32-1E21-7E13-C808-73793A44F35F}"/>
          </ac:picMkLst>
        </pc:picChg>
      </pc:sldChg>
      <pc:sldChg chg="addSp modSp mod">
        <pc:chgData name="Pr. Marcelo Augusto de Carvalho" userId="003edaac93cd75e4" providerId="LiveId" clId="{464A454E-9223-45C5-BC12-07D860E0401E}" dt="2025-01-07T12:58:43.189" v="51" actId="1076"/>
        <pc:sldMkLst>
          <pc:docMk/>
          <pc:sldMk cId="1890525026" sldId="303"/>
        </pc:sldMkLst>
        <pc:spChg chg="mod">
          <ac:chgData name="Pr. Marcelo Augusto de Carvalho" userId="003edaac93cd75e4" providerId="LiveId" clId="{464A454E-9223-45C5-BC12-07D860E0401E}" dt="2025-01-07T12:58:43.189" v="51" actId="1076"/>
          <ac:spMkLst>
            <pc:docMk/>
            <pc:sldMk cId="1890525026" sldId="303"/>
            <ac:spMk id="2" creationId="{781C9BDE-0933-0317-0FC6-015BE593276E}"/>
          </ac:spMkLst>
        </pc:spChg>
        <pc:picChg chg="add mod ord">
          <ac:chgData name="Pr. Marcelo Augusto de Carvalho" userId="003edaac93cd75e4" providerId="LiveId" clId="{464A454E-9223-45C5-BC12-07D860E0401E}" dt="2025-01-07T12:58:33.159" v="49" actId="171"/>
          <ac:picMkLst>
            <pc:docMk/>
            <pc:sldMk cId="1890525026" sldId="303"/>
            <ac:picMk id="4" creationId="{191CFA74-0407-51FD-E4D0-AF6C1CCA15DE}"/>
          </ac:picMkLst>
        </pc:picChg>
      </pc:sldChg>
      <pc:sldChg chg="addSp modSp mod">
        <pc:chgData name="Pr. Marcelo Augusto de Carvalho" userId="003edaac93cd75e4" providerId="LiveId" clId="{464A454E-9223-45C5-BC12-07D860E0401E}" dt="2025-01-07T12:59:31.144" v="72" actId="1037"/>
        <pc:sldMkLst>
          <pc:docMk/>
          <pc:sldMk cId="1276572440" sldId="304"/>
        </pc:sldMkLst>
        <pc:spChg chg="mod">
          <ac:chgData name="Pr. Marcelo Augusto de Carvalho" userId="003edaac93cd75e4" providerId="LiveId" clId="{464A454E-9223-45C5-BC12-07D860E0401E}" dt="2025-01-07T12:59:31.144" v="72" actId="1037"/>
          <ac:spMkLst>
            <pc:docMk/>
            <pc:sldMk cId="1276572440" sldId="304"/>
            <ac:spMk id="2" creationId="{78BDB980-31FC-3643-5191-4B198989E654}"/>
          </ac:spMkLst>
        </pc:spChg>
        <pc:picChg chg="add mod ord">
          <ac:chgData name="Pr. Marcelo Augusto de Carvalho" userId="003edaac93cd75e4" providerId="LiveId" clId="{464A454E-9223-45C5-BC12-07D860E0401E}" dt="2025-01-07T12:59:04.535" v="55" actId="1076"/>
          <ac:picMkLst>
            <pc:docMk/>
            <pc:sldMk cId="1276572440" sldId="304"/>
            <ac:picMk id="4" creationId="{7B1735D2-02F9-E585-7E91-727E8972FFC7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0:14.887" v="77" actId="20577"/>
        <pc:sldMkLst>
          <pc:docMk/>
          <pc:sldMk cId="3262789316" sldId="305"/>
        </pc:sldMkLst>
        <pc:spChg chg="mod">
          <ac:chgData name="Pr. Marcelo Augusto de Carvalho" userId="003edaac93cd75e4" providerId="LiveId" clId="{464A454E-9223-45C5-BC12-07D860E0401E}" dt="2025-01-07T13:00:14.887" v="77" actId="20577"/>
          <ac:spMkLst>
            <pc:docMk/>
            <pc:sldMk cId="3262789316" sldId="305"/>
            <ac:spMk id="2" creationId="{1ADFFB66-6DD2-7375-7E18-79475EB3A02C}"/>
          </ac:spMkLst>
        </pc:spChg>
        <pc:picChg chg="add mod ord">
          <ac:chgData name="Pr. Marcelo Augusto de Carvalho" userId="003edaac93cd75e4" providerId="LiveId" clId="{464A454E-9223-45C5-BC12-07D860E0401E}" dt="2025-01-07T12:59:48.052" v="74" actId="171"/>
          <ac:picMkLst>
            <pc:docMk/>
            <pc:sldMk cId="3262789316" sldId="305"/>
            <ac:picMk id="4" creationId="{7C969C4C-193D-A0B1-F3F9-205FD7D524EE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0:40.418" v="89" actId="1036"/>
        <pc:sldMkLst>
          <pc:docMk/>
          <pc:sldMk cId="856942278" sldId="306"/>
        </pc:sldMkLst>
        <pc:spChg chg="mod">
          <ac:chgData name="Pr. Marcelo Augusto de Carvalho" userId="003edaac93cd75e4" providerId="LiveId" clId="{464A454E-9223-45C5-BC12-07D860E0401E}" dt="2025-01-07T13:00:40.418" v="89" actId="1036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464A454E-9223-45C5-BC12-07D860E0401E}" dt="2025-01-07T13:00:31.167" v="79" actId="171"/>
          <ac:picMkLst>
            <pc:docMk/>
            <pc:sldMk cId="856942278" sldId="306"/>
            <ac:picMk id="4" creationId="{BD54F446-8856-952C-F573-743ECEAC0752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1:03.425" v="93" actId="171"/>
        <pc:sldMkLst>
          <pc:docMk/>
          <pc:sldMk cId="516013852" sldId="319"/>
        </pc:sldMkLst>
        <pc:picChg chg="add mod ord">
          <ac:chgData name="Pr. Marcelo Augusto de Carvalho" userId="003edaac93cd75e4" providerId="LiveId" clId="{464A454E-9223-45C5-BC12-07D860E0401E}" dt="2025-01-07T13:01:03.425" v="93" actId="171"/>
          <ac:picMkLst>
            <pc:docMk/>
            <pc:sldMk cId="516013852" sldId="319"/>
            <ac:picMk id="4" creationId="{8CF5E479-4CF5-8CBD-1CD4-528069B296EF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0:50.514" v="91" actId="171"/>
        <pc:sldMkLst>
          <pc:docMk/>
          <pc:sldMk cId="10581937" sldId="320"/>
        </pc:sldMkLst>
        <pc:picChg chg="add mod ord">
          <ac:chgData name="Pr. Marcelo Augusto de Carvalho" userId="003edaac93cd75e4" providerId="LiveId" clId="{464A454E-9223-45C5-BC12-07D860E0401E}" dt="2025-01-07T13:00:50.514" v="91" actId="171"/>
          <ac:picMkLst>
            <pc:docMk/>
            <pc:sldMk cId="10581937" sldId="320"/>
            <ac:picMk id="4" creationId="{4D38D247-1304-B547-5136-54522E55AC56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02.532" v="260"/>
        <pc:sldMkLst>
          <pc:docMk/>
          <pc:sldMk cId="2671598681" sldId="321"/>
        </pc:sldMkLst>
        <pc:picChg chg="del">
          <ac:chgData name="Pr. Marcelo Augusto de Carvalho" userId="003edaac93cd75e4" providerId="LiveId" clId="{464A454E-9223-45C5-BC12-07D860E0401E}" dt="2025-01-07T13:11:01.482" v="259" actId="478"/>
          <ac:picMkLst>
            <pc:docMk/>
            <pc:sldMk cId="2671598681" sldId="321"/>
            <ac:picMk id="2" creationId="{7A9FAE52-A8E3-64C4-B9C1-AF87626CF651}"/>
          </ac:picMkLst>
        </pc:picChg>
        <pc:picChg chg="add mod">
          <ac:chgData name="Pr. Marcelo Augusto de Carvalho" userId="003edaac93cd75e4" providerId="LiveId" clId="{464A454E-9223-45C5-BC12-07D860E0401E}" dt="2025-01-07T13:11:02.532" v="260"/>
          <ac:picMkLst>
            <pc:docMk/>
            <pc:sldMk cId="2671598681" sldId="321"/>
            <ac:picMk id="4" creationId="{A96B059C-0315-5315-6D0A-023887F734D9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0:47.815" v="254"/>
        <pc:sldMkLst>
          <pc:docMk/>
          <pc:sldMk cId="2956918268" sldId="322"/>
        </pc:sldMkLst>
        <pc:picChg chg="del">
          <ac:chgData name="Pr. Marcelo Augusto de Carvalho" userId="003edaac93cd75e4" providerId="LiveId" clId="{464A454E-9223-45C5-BC12-07D860E0401E}" dt="2025-01-07T13:10:46.864" v="253" actId="478"/>
          <ac:picMkLst>
            <pc:docMk/>
            <pc:sldMk cId="2956918268" sldId="322"/>
            <ac:picMk id="2" creationId="{A21548D9-E66B-CAF5-0AF7-ECD8A7DB9D4F}"/>
          </ac:picMkLst>
        </pc:picChg>
        <pc:picChg chg="add mod">
          <ac:chgData name="Pr. Marcelo Augusto de Carvalho" userId="003edaac93cd75e4" providerId="LiveId" clId="{464A454E-9223-45C5-BC12-07D860E0401E}" dt="2025-01-07T13:10:47.815" v="254"/>
          <ac:picMkLst>
            <pc:docMk/>
            <pc:sldMk cId="2956918268" sldId="322"/>
            <ac:picMk id="4" creationId="{E87126BB-3440-B556-CD0A-398F5EB171BC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0:52.962" v="256"/>
        <pc:sldMkLst>
          <pc:docMk/>
          <pc:sldMk cId="13325531" sldId="323"/>
        </pc:sldMkLst>
        <pc:picChg chg="del">
          <ac:chgData name="Pr. Marcelo Augusto de Carvalho" userId="003edaac93cd75e4" providerId="LiveId" clId="{464A454E-9223-45C5-BC12-07D860E0401E}" dt="2025-01-07T13:10:51.975" v="255" actId="478"/>
          <ac:picMkLst>
            <pc:docMk/>
            <pc:sldMk cId="13325531" sldId="323"/>
            <ac:picMk id="2" creationId="{89E58AC3-0D96-355F-D8F5-C9CCA9B3435D}"/>
          </ac:picMkLst>
        </pc:picChg>
        <pc:picChg chg="add mod">
          <ac:chgData name="Pr. Marcelo Augusto de Carvalho" userId="003edaac93cd75e4" providerId="LiveId" clId="{464A454E-9223-45C5-BC12-07D860E0401E}" dt="2025-01-07T13:10:52.962" v="256"/>
          <ac:picMkLst>
            <pc:docMk/>
            <pc:sldMk cId="13325531" sldId="323"/>
            <ac:picMk id="4" creationId="{8CC2AD20-4CE3-5437-E0E6-8D60936C5787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18.723" v="262"/>
        <pc:sldMkLst>
          <pc:docMk/>
          <pc:sldMk cId="2756440913" sldId="324"/>
        </pc:sldMkLst>
        <pc:picChg chg="del">
          <ac:chgData name="Pr. Marcelo Augusto de Carvalho" userId="003edaac93cd75e4" providerId="LiveId" clId="{464A454E-9223-45C5-BC12-07D860E0401E}" dt="2025-01-07T13:11:17.719" v="261" actId="478"/>
          <ac:picMkLst>
            <pc:docMk/>
            <pc:sldMk cId="2756440913" sldId="324"/>
            <ac:picMk id="2" creationId="{FD84814C-E09E-0770-9461-648B4F5411E2}"/>
          </ac:picMkLst>
        </pc:picChg>
        <pc:picChg chg="add mod">
          <ac:chgData name="Pr. Marcelo Augusto de Carvalho" userId="003edaac93cd75e4" providerId="LiveId" clId="{464A454E-9223-45C5-BC12-07D860E0401E}" dt="2025-01-07T13:11:18.723" v="262"/>
          <ac:picMkLst>
            <pc:docMk/>
            <pc:sldMk cId="2756440913" sldId="324"/>
            <ac:picMk id="4" creationId="{8C622C11-A411-55C0-B779-26160A6F31F1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39.623" v="268"/>
        <pc:sldMkLst>
          <pc:docMk/>
          <pc:sldMk cId="2568211909" sldId="325"/>
        </pc:sldMkLst>
        <pc:picChg chg="del">
          <ac:chgData name="Pr. Marcelo Augusto de Carvalho" userId="003edaac93cd75e4" providerId="LiveId" clId="{464A454E-9223-45C5-BC12-07D860E0401E}" dt="2025-01-07T13:11:38.744" v="267" actId="478"/>
          <ac:picMkLst>
            <pc:docMk/>
            <pc:sldMk cId="2568211909" sldId="325"/>
            <ac:picMk id="2" creationId="{588946AB-0D13-D41B-1985-DADEE84B3A78}"/>
          </ac:picMkLst>
        </pc:picChg>
        <pc:picChg chg="add mod">
          <ac:chgData name="Pr. Marcelo Augusto de Carvalho" userId="003edaac93cd75e4" providerId="LiveId" clId="{464A454E-9223-45C5-BC12-07D860E0401E}" dt="2025-01-07T13:11:39.623" v="268"/>
          <ac:picMkLst>
            <pc:docMk/>
            <pc:sldMk cId="2568211909" sldId="325"/>
            <ac:picMk id="4" creationId="{DD6F1743-7157-3C32-EFBB-65A2817639BA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45.069" v="270"/>
        <pc:sldMkLst>
          <pc:docMk/>
          <pc:sldMk cId="3912241508" sldId="326"/>
        </pc:sldMkLst>
        <pc:picChg chg="del">
          <ac:chgData name="Pr. Marcelo Augusto de Carvalho" userId="003edaac93cd75e4" providerId="LiveId" clId="{464A454E-9223-45C5-BC12-07D860E0401E}" dt="2025-01-07T13:11:44.129" v="269" actId="478"/>
          <ac:picMkLst>
            <pc:docMk/>
            <pc:sldMk cId="3912241508" sldId="326"/>
            <ac:picMk id="2" creationId="{9A3BD21A-4E94-3D8A-B18D-679FA453CF5E}"/>
          </ac:picMkLst>
        </pc:picChg>
        <pc:picChg chg="add mod">
          <ac:chgData name="Pr. Marcelo Augusto de Carvalho" userId="003edaac93cd75e4" providerId="LiveId" clId="{464A454E-9223-45C5-BC12-07D860E0401E}" dt="2025-01-07T13:11:45.069" v="270"/>
          <ac:picMkLst>
            <pc:docMk/>
            <pc:sldMk cId="3912241508" sldId="326"/>
            <ac:picMk id="4" creationId="{DCDBD033-D822-30E3-DBCF-F1A7B9C1EF9C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49.034" v="272"/>
        <pc:sldMkLst>
          <pc:docMk/>
          <pc:sldMk cId="139635849" sldId="327"/>
        </pc:sldMkLst>
        <pc:picChg chg="del">
          <ac:chgData name="Pr. Marcelo Augusto de Carvalho" userId="003edaac93cd75e4" providerId="LiveId" clId="{464A454E-9223-45C5-BC12-07D860E0401E}" dt="2025-01-07T13:11:48.126" v="271" actId="478"/>
          <ac:picMkLst>
            <pc:docMk/>
            <pc:sldMk cId="139635849" sldId="327"/>
            <ac:picMk id="2" creationId="{1E404646-ECD7-86F7-5ED4-0B1C98D4258A}"/>
          </ac:picMkLst>
        </pc:picChg>
        <pc:picChg chg="add mod">
          <ac:chgData name="Pr. Marcelo Augusto de Carvalho" userId="003edaac93cd75e4" providerId="LiveId" clId="{464A454E-9223-45C5-BC12-07D860E0401E}" dt="2025-01-07T13:11:49.034" v="272"/>
          <ac:picMkLst>
            <pc:docMk/>
            <pc:sldMk cId="139635849" sldId="327"/>
            <ac:picMk id="4" creationId="{F5B9676B-54D0-E238-00B1-572F3D244C44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54.354" v="274"/>
        <pc:sldMkLst>
          <pc:docMk/>
          <pc:sldMk cId="83605398" sldId="328"/>
        </pc:sldMkLst>
        <pc:picChg chg="del">
          <ac:chgData name="Pr. Marcelo Augusto de Carvalho" userId="003edaac93cd75e4" providerId="LiveId" clId="{464A454E-9223-45C5-BC12-07D860E0401E}" dt="2025-01-07T13:11:53.439" v="273" actId="478"/>
          <ac:picMkLst>
            <pc:docMk/>
            <pc:sldMk cId="83605398" sldId="328"/>
            <ac:picMk id="2" creationId="{64E3D19B-B7D5-BCFA-72F9-F7E2A5B20D03}"/>
          </ac:picMkLst>
        </pc:picChg>
        <pc:picChg chg="add mod">
          <ac:chgData name="Pr. Marcelo Augusto de Carvalho" userId="003edaac93cd75e4" providerId="LiveId" clId="{464A454E-9223-45C5-BC12-07D860E0401E}" dt="2025-01-07T13:11:54.354" v="274"/>
          <ac:picMkLst>
            <pc:docMk/>
            <pc:sldMk cId="83605398" sldId="328"/>
            <ac:picMk id="4" creationId="{28AAA561-4C19-DEEF-FFD6-E1D914C3A996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04.538" v="278"/>
        <pc:sldMkLst>
          <pc:docMk/>
          <pc:sldMk cId="2686892123" sldId="329"/>
        </pc:sldMkLst>
        <pc:picChg chg="del">
          <ac:chgData name="Pr. Marcelo Augusto de Carvalho" userId="003edaac93cd75e4" providerId="LiveId" clId="{464A454E-9223-45C5-BC12-07D860E0401E}" dt="2025-01-07T13:12:03.663" v="277" actId="478"/>
          <ac:picMkLst>
            <pc:docMk/>
            <pc:sldMk cId="2686892123" sldId="329"/>
            <ac:picMk id="2" creationId="{5928E57B-2C12-6305-49E3-2E1B123E72B7}"/>
          </ac:picMkLst>
        </pc:picChg>
        <pc:picChg chg="add mod">
          <ac:chgData name="Pr. Marcelo Augusto de Carvalho" userId="003edaac93cd75e4" providerId="LiveId" clId="{464A454E-9223-45C5-BC12-07D860E0401E}" dt="2025-01-07T13:12:04.538" v="278"/>
          <ac:picMkLst>
            <pc:docMk/>
            <pc:sldMk cId="2686892123" sldId="329"/>
            <ac:picMk id="4" creationId="{DAD7B757-E9B1-2FAE-B821-7A2AC6FF34A5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1:14.845" v="95" actId="171"/>
        <pc:sldMkLst>
          <pc:docMk/>
          <pc:sldMk cId="4017985884" sldId="330"/>
        </pc:sldMkLst>
        <pc:picChg chg="add mod ord">
          <ac:chgData name="Pr. Marcelo Augusto de Carvalho" userId="003edaac93cd75e4" providerId="LiveId" clId="{464A454E-9223-45C5-BC12-07D860E0401E}" dt="2025-01-07T13:01:14.845" v="95" actId="171"/>
          <ac:picMkLst>
            <pc:docMk/>
            <pc:sldMk cId="4017985884" sldId="330"/>
            <ac:picMk id="4" creationId="{CD904122-70A8-14F3-C6B0-E6F90E9A6183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1:48.388" v="106" actId="1037"/>
        <pc:sldMkLst>
          <pc:docMk/>
          <pc:sldMk cId="2271831112" sldId="331"/>
        </pc:sldMkLst>
        <pc:spChg chg="mod">
          <ac:chgData name="Pr. Marcelo Augusto de Carvalho" userId="003edaac93cd75e4" providerId="LiveId" clId="{464A454E-9223-45C5-BC12-07D860E0401E}" dt="2025-01-07T13:01:48.388" v="106" actId="1037"/>
          <ac:spMkLst>
            <pc:docMk/>
            <pc:sldMk cId="2271831112" sldId="331"/>
            <ac:spMk id="2" creationId="{324F045A-60D2-21BB-E1CA-A9DADD078F58}"/>
          </ac:spMkLst>
        </pc:spChg>
        <pc:picChg chg="add mod ord">
          <ac:chgData name="Pr. Marcelo Augusto de Carvalho" userId="003edaac93cd75e4" providerId="LiveId" clId="{464A454E-9223-45C5-BC12-07D860E0401E}" dt="2025-01-07T13:01:28.826" v="97" actId="171"/>
          <ac:picMkLst>
            <pc:docMk/>
            <pc:sldMk cId="2271831112" sldId="331"/>
            <ac:picMk id="4" creationId="{76DFF773-2D2D-725C-811C-3AAB070C3ECF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08.865" v="280"/>
        <pc:sldMkLst>
          <pc:docMk/>
          <pc:sldMk cId="520491805" sldId="332"/>
        </pc:sldMkLst>
        <pc:picChg chg="del">
          <ac:chgData name="Pr. Marcelo Augusto de Carvalho" userId="003edaac93cd75e4" providerId="LiveId" clId="{464A454E-9223-45C5-BC12-07D860E0401E}" dt="2025-01-07T13:12:07.983" v="279" actId="478"/>
          <ac:picMkLst>
            <pc:docMk/>
            <pc:sldMk cId="520491805" sldId="332"/>
            <ac:picMk id="2" creationId="{380FA461-BF4B-B444-B71D-71A26758F1A1}"/>
          </ac:picMkLst>
        </pc:picChg>
        <pc:picChg chg="add mod">
          <ac:chgData name="Pr. Marcelo Augusto de Carvalho" userId="003edaac93cd75e4" providerId="LiveId" clId="{464A454E-9223-45C5-BC12-07D860E0401E}" dt="2025-01-07T13:12:08.865" v="280"/>
          <ac:picMkLst>
            <pc:docMk/>
            <pc:sldMk cId="520491805" sldId="332"/>
            <ac:picMk id="4" creationId="{FDA639A1-F5CE-B12C-B0F6-9ADB4A3F586C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13.230" v="282"/>
        <pc:sldMkLst>
          <pc:docMk/>
          <pc:sldMk cId="2146549158" sldId="333"/>
        </pc:sldMkLst>
        <pc:picChg chg="del">
          <ac:chgData name="Pr. Marcelo Augusto de Carvalho" userId="003edaac93cd75e4" providerId="LiveId" clId="{464A454E-9223-45C5-BC12-07D860E0401E}" dt="2025-01-07T13:12:12.322" v="281" actId="478"/>
          <ac:picMkLst>
            <pc:docMk/>
            <pc:sldMk cId="2146549158" sldId="333"/>
            <ac:picMk id="2" creationId="{F6CC4421-4023-D159-3FDD-F20667FEEA7C}"/>
          </ac:picMkLst>
        </pc:picChg>
        <pc:picChg chg="add mod">
          <ac:chgData name="Pr. Marcelo Augusto de Carvalho" userId="003edaac93cd75e4" providerId="LiveId" clId="{464A454E-9223-45C5-BC12-07D860E0401E}" dt="2025-01-07T13:12:13.230" v="282"/>
          <ac:picMkLst>
            <pc:docMk/>
            <pc:sldMk cId="2146549158" sldId="333"/>
            <ac:picMk id="4" creationId="{62149A12-565F-3BAE-CBC0-E590A0FEBE01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2:00.888" v="108" actId="171"/>
        <pc:sldMkLst>
          <pc:docMk/>
          <pc:sldMk cId="748721404" sldId="334"/>
        </pc:sldMkLst>
        <pc:picChg chg="add mod ord">
          <ac:chgData name="Pr. Marcelo Augusto de Carvalho" userId="003edaac93cd75e4" providerId="LiveId" clId="{464A454E-9223-45C5-BC12-07D860E0401E}" dt="2025-01-07T13:02:00.888" v="108" actId="171"/>
          <ac:picMkLst>
            <pc:docMk/>
            <pc:sldMk cId="748721404" sldId="334"/>
            <ac:picMk id="4" creationId="{A63A8A5B-7058-34AE-A473-7AF6BAD73737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2:17.193" v="110" actId="171"/>
        <pc:sldMkLst>
          <pc:docMk/>
          <pc:sldMk cId="4230591958" sldId="335"/>
        </pc:sldMkLst>
        <pc:picChg chg="add mod ord">
          <ac:chgData name="Pr. Marcelo Augusto de Carvalho" userId="003edaac93cd75e4" providerId="LiveId" clId="{464A454E-9223-45C5-BC12-07D860E0401E}" dt="2025-01-07T13:02:17.193" v="110" actId="171"/>
          <ac:picMkLst>
            <pc:docMk/>
            <pc:sldMk cId="4230591958" sldId="335"/>
            <ac:picMk id="4" creationId="{B56E2481-1885-9C8A-B543-EADD2D6143EA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18.830" v="284"/>
        <pc:sldMkLst>
          <pc:docMk/>
          <pc:sldMk cId="360720345" sldId="336"/>
        </pc:sldMkLst>
        <pc:picChg chg="del">
          <ac:chgData name="Pr. Marcelo Augusto de Carvalho" userId="003edaac93cd75e4" providerId="LiveId" clId="{464A454E-9223-45C5-BC12-07D860E0401E}" dt="2025-01-07T13:12:17.912" v="283" actId="478"/>
          <ac:picMkLst>
            <pc:docMk/>
            <pc:sldMk cId="360720345" sldId="336"/>
            <ac:picMk id="2" creationId="{29FE0583-DCFA-E996-BA55-117985EAAA09}"/>
          </ac:picMkLst>
        </pc:picChg>
        <pc:picChg chg="add mod">
          <ac:chgData name="Pr. Marcelo Augusto de Carvalho" userId="003edaac93cd75e4" providerId="LiveId" clId="{464A454E-9223-45C5-BC12-07D860E0401E}" dt="2025-01-07T13:12:18.830" v="284"/>
          <ac:picMkLst>
            <pc:docMk/>
            <pc:sldMk cId="360720345" sldId="336"/>
            <ac:picMk id="4" creationId="{EBFD6AD7-425C-5239-051E-607E2951ADE1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23.096" v="286"/>
        <pc:sldMkLst>
          <pc:docMk/>
          <pc:sldMk cId="3476464253" sldId="337"/>
        </pc:sldMkLst>
        <pc:picChg chg="del">
          <ac:chgData name="Pr. Marcelo Augusto de Carvalho" userId="003edaac93cd75e4" providerId="LiveId" clId="{464A454E-9223-45C5-BC12-07D860E0401E}" dt="2025-01-07T13:12:22.189" v="285" actId="478"/>
          <ac:picMkLst>
            <pc:docMk/>
            <pc:sldMk cId="3476464253" sldId="337"/>
            <ac:picMk id="2" creationId="{F8415B06-8576-AB55-CD0C-B9408F8C52D9}"/>
          </ac:picMkLst>
        </pc:picChg>
        <pc:picChg chg="add mod">
          <ac:chgData name="Pr. Marcelo Augusto de Carvalho" userId="003edaac93cd75e4" providerId="LiveId" clId="{464A454E-9223-45C5-BC12-07D860E0401E}" dt="2025-01-07T13:12:23.096" v="286"/>
          <ac:picMkLst>
            <pc:docMk/>
            <pc:sldMk cId="3476464253" sldId="337"/>
            <ac:picMk id="4" creationId="{6ED52330-BF6C-34D1-557C-72627613005E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0:42.795" v="252"/>
        <pc:sldMkLst>
          <pc:docMk/>
          <pc:sldMk cId="651014706" sldId="338"/>
        </pc:sldMkLst>
        <pc:picChg chg="del">
          <ac:chgData name="Pr. Marcelo Augusto de Carvalho" userId="003edaac93cd75e4" providerId="LiveId" clId="{464A454E-9223-45C5-BC12-07D860E0401E}" dt="2025-01-07T13:10:41.823" v="251" actId="478"/>
          <ac:picMkLst>
            <pc:docMk/>
            <pc:sldMk cId="651014706" sldId="338"/>
            <ac:picMk id="2" creationId="{5EF90887-7A34-37BC-ED84-1AC70CC11ED1}"/>
          </ac:picMkLst>
        </pc:picChg>
        <pc:picChg chg="add mod">
          <ac:chgData name="Pr. Marcelo Augusto de Carvalho" userId="003edaac93cd75e4" providerId="LiveId" clId="{464A454E-9223-45C5-BC12-07D860E0401E}" dt="2025-01-07T13:10:42.795" v="252"/>
          <ac:picMkLst>
            <pc:docMk/>
            <pc:sldMk cId="651014706" sldId="338"/>
            <ac:picMk id="4" creationId="{DA11F7F8-4782-634B-653A-74644BE5EFEC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0:57.134" v="258"/>
        <pc:sldMkLst>
          <pc:docMk/>
          <pc:sldMk cId="1263940913" sldId="339"/>
        </pc:sldMkLst>
        <pc:picChg chg="del">
          <ac:chgData name="Pr. Marcelo Augusto de Carvalho" userId="003edaac93cd75e4" providerId="LiveId" clId="{464A454E-9223-45C5-BC12-07D860E0401E}" dt="2025-01-07T13:10:56.264" v="257" actId="478"/>
          <ac:picMkLst>
            <pc:docMk/>
            <pc:sldMk cId="1263940913" sldId="339"/>
            <ac:picMk id="2" creationId="{C209B516-B790-DE10-2AEF-0E6714F87D84}"/>
          </ac:picMkLst>
        </pc:picChg>
        <pc:picChg chg="add mod">
          <ac:chgData name="Pr. Marcelo Augusto de Carvalho" userId="003edaac93cd75e4" providerId="LiveId" clId="{464A454E-9223-45C5-BC12-07D860E0401E}" dt="2025-01-07T13:10:57.134" v="258"/>
          <ac:picMkLst>
            <pc:docMk/>
            <pc:sldMk cId="1263940913" sldId="339"/>
            <ac:picMk id="4" creationId="{A1757B63-B3F1-2344-3483-27B01CC251FD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30.274" v="264"/>
        <pc:sldMkLst>
          <pc:docMk/>
          <pc:sldMk cId="2138607596" sldId="341"/>
        </pc:sldMkLst>
        <pc:picChg chg="del">
          <ac:chgData name="Pr. Marcelo Augusto de Carvalho" userId="003edaac93cd75e4" providerId="LiveId" clId="{464A454E-9223-45C5-BC12-07D860E0401E}" dt="2025-01-07T13:11:29.264" v="263" actId="478"/>
          <ac:picMkLst>
            <pc:docMk/>
            <pc:sldMk cId="2138607596" sldId="341"/>
            <ac:picMk id="2" creationId="{4212FB45-1BD0-ED7C-1BB7-D29573A2F2A6}"/>
          </ac:picMkLst>
        </pc:picChg>
        <pc:picChg chg="add mod">
          <ac:chgData name="Pr. Marcelo Augusto de Carvalho" userId="003edaac93cd75e4" providerId="LiveId" clId="{464A454E-9223-45C5-BC12-07D860E0401E}" dt="2025-01-07T13:11:30.274" v="264"/>
          <ac:picMkLst>
            <pc:docMk/>
            <pc:sldMk cId="2138607596" sldId="341"/>
            <ac:picMk id="4" creationId="{220CCF93-EF5D-66EA-655C-63862EA3DE73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35.528" v="266"/>
        <pc:sldMkLst>
          <pc:docMk/>
          <pc:sldMk cId="3377285575" sldId="342"/>
        </pc:sldMkLst>
        <pc:picChg chg="del">
          <ac:chgData name="Pr. Marcelo Augusto de Carvalho" userId="003edaac93cd75e4" providerId="LiveId" clId="{464A454E-9223-45C5-BC12-07D860E0401E}" dt="2025-01-07T13:11:34.508" v="265" actId="478"/>
          <ac:picMkLst>
            <pc:docMk/>
            <pc:sldMk cId="3377285575" sldId="342"/>
            <ac:picMk id="2" creationId="{F9CE446D-C7A2-F476-7A55-BCF09175AFA3}"/>
          </ac:picMkLst>
        </pc:picChg>
        <pc:picChg chg="add mod">
          <ac:chgData name="Pr. Marcelo Augusto de Carvalho" userId="003edaac93cd75e4" providerId="LiveId" clId="{464A454E-9223-45C5-BC12-07D860E0401E}" dt="2025-01-07T13:11:35.528" v="266"/>
          <ac:picMkLst>
            <pc:docMk/>
            <pc:sldMk cId="3377285575" sldId="342"/>
            <ac:picMk id="4" creationId="{B4C0A769-52AB-388D-2122-FEF5A9071A0E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1:59.157" v="276"/>
        <pc:sldMkLst>
          <pc:docMk/>
          <pc:sldMk cId="98983476" sldId="344"/>
        </pc:sldMkLst>
        <pc:picChg chg="del">
          <ac:chgData name="Pr. Marcelo Augusto de Carvalho" userId="003edaac93cd75e4" providerId="LiveId" clId="{464A454E-9223-45C5-BC12-07D860E0401E}" dt="2025-01-07T13:11:58.243" v="275" actId="478"/>
          <ac:picMkLst>
            <pc:docMk/>
            <pc:sldMk cId="98983476" sldId="344"/>
            <ac:picMk id="2" creationId="{3145F09E-AB47-7F9A-3B10-BC2E49EB7157}"/>
          </ac:picMkLst>
        </pc:picChg>
        <pc:picChg chg="add mod">
          <ac:chgData name="Pr. Marcelo Augusto de Carvalho" userId="003edaac93cd75e4" providerId="LiveId" clId="{464A454E-9223-45C5-BC12-07D860E0401E}" dt="2025-01-07T13:11:59.157" v="276"/>
          <ac:picMkLst>
            <pc:docMk/>
            <pc:sldMk cId="98983476" sldId="344"/>
            <ac:picMk id="4" creationId="{C8FC1B65-F760-28C8-0B1A-57EAA9976637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2:56.181" v="117" actId="20577"/>
        <pc:sldMkLst>
          <pc:docMk/>
          <pc:sldMk cId="2296942764" sldId="345"/>
        </pc:sldMkLst>
        <pc:spChg chg="mod">
          <ac:chgData name="Pr. Marcelo Augusto de Carvalho" userId="003edaac93cd75e4" providerId="LiveId" clId="{464A454E-9223-45C5-BC12-07D860E0401E}" dt="2025-01-07T13:02:56.181" v="117" actId="20577"/>
          <ac:spMkLst>
            <pc:docMk/>
            <pc:sldMk cId="2296942764" sldId="345"/>
            <ac:spMk id="2" creationId="{FA9B1EFC-9E10-BA00-A88E-203395BFD0DA}"/>
          </ac:spMkLst>
        </pc:spChg>
        <pc:picChg chg="add mod ord">
          <ac:chgData name="Pr. Marcelo Augusto de Carvalho" userId="003edaac93cd75e4" providerId="LiveId" clId="{464A454E-9223-45C5-BC12-07D860E0401E}" dt="2025-01-07T13:02:42.442" v="114" actId="171"/>
          <ac:picMkLst>
            <pc:docMk/>
            <pc:sldMk cId="2296942764" sldId="345"/>
            <ac:picMk id="4" creationId="{E16A4F31-C435-4A3A-29EF-BD1C27EF8D08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3:09.769" v="119" actId="171"/>
        <pc:sldMkLst>
          <pc:docMk/>
          <pc:sldMk cId="2024678195" sldId="346"/>
        </pc:sldMkLst>
        <pc:picChg chg="add mod ord">
          <ac:chgData name="Pr. Marcelo Augusto de Carvalho" userId="003edaac93cd75e4" providerId="LiveId" clId="{464A454E-9223-45C5-BC12-07D860E0401E}" dt="2025-01-07T13:03:09.769" v="119" actId="171"/>
          <ac:picMkLst>
            <pc:docMk/>
            <pc:sldMk cId="2024678195" sldId="346"/>
            <ac:picMk id="4" creationId="{E3C5CC56-346D-51DA-24AB-A41E03F0A410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29.657" v="288"/>
        <pc:sldMkLst>
          <pc:docMk/>
          <pc:sldMk cId="1525800302" sldId="347"/>
        </pc:sldMkLst>
        <pc:picChg chg="del">
          <ac:chgData name="Pr. Marcelo Augusto de Carvalho" userId="003edaac93cd75e4" providerId="LiveId" clId="{464A454E-9223-45C5-BC12-07D860E0401E}" dt="2025-01-07T13:12:28.712" v="287" actId="478"/>
          <ac:picMkLst>
            <pc:docMk/>
            <pc:sldMk cId="1525800302" sldId="347"/>
            <ac:picMk id="2" creationId="{459F75BF-EADE-AAFE-2C16-2E031EAFE172}"/>
          </ac:picMkLst>
        </pc:picChg>
        <pc:picChg chg="add mod">
          <ac:chgData name="Pr. Marcelo Augusto de Carvalho" userId="003edaac93cd75e4" providerId="LiveId" clId="{464A454E-9223-45C5-BC12-07D860E0401E}" dt="2025-01-07T13:12:29.657" v="288"/>
          <ac:picMkLst>
            <pc:docMk/>
            <pc:sldMk cId="1525800302" sldId="347"/>
            <ac:picMk id="4" creationId="{CF9B94A6-7AE5-0A99-F687-36845D22F371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33.831" v="290"/>
        <pc:sldMkLst>
          <pc:docMk/>
          <pc:sldMk cId="3879992981" sldId="348"/>
        </pc:sldMkLst>
        <pc:picChg chg="del">
          <ac:chgData name="Pr. Marcelo Augusto de Carvalho" userId="003edaac93cd75e4" providerId="LiveId" clId="{464A454E-9223-45C5-BC12-07D860E0401E}" dt="2025-01-07T13:12:32.891" v="289" actId="478"/>
          <ac:picMkLst>
            <pc:docMk/>
            <pc:sldMk cId="3879992981" sldId="348"/>
            <ac:picMk id="2" creationId="{2E4F4641-61BF-AE87-59E6-3B474EBB9883}"/>
          </ac:picMkLst>
        </pc:picChg>
        <pc:picChg chg="add mod">
          <ac:chgData name="Pr. Marcelo Augusto de Carvalho" userId="003edaac93cd75e4" providerId="LiveId" clId="{464A454E-9223-45C5-BC12-07D860E0401E}" dt="2025-01-07T13:12:33.831" v="290"/>
          <ac:picMkLst>
            <pc:docMk/>
            <pc:sldMk cId="3879992981" sldId="348"/>
            <ac:picMk id="4" creationId="{FC906F77-C26F-EBF8-29FB-DAFF5614B622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3:21.937" v="121" actId="171"/>
        <pc:sldMkLst>
          <pc:docMk/>
          <pc:sldMk cId="3326240603" sldId="350"/>
        </pc:sldMkLst>
        <pc:spChg chg="mod">
          <ac:chgData name="Pr. Marcelo Augusto de Carvalho" userId="003edaac93cd75e4" providerId="LiveId" clId="{464A454E-9223-45C5-BC12-07D860E0401E}" dt="2025-01-07T12:48:10.266" v="23" actId="20577"/>
          <ac:spMkLst>
            <pc:docMk/>
            <pc:sldMk cId="3326240603" sldId="350"/>
            <ac:spMk id="2" creationId="{7D8FD974-0A0B-0AEB-B278-037743711B17}"/>
          </ac:spMkLst>
        </pc:spChg>
        <pc:picChg chg="add mod ord">
          <ac:chgData name="Pr. Marcelo Augusto de Carvalho" userId="003edaac93cd75e4" providerId="LiveId" clId="{464A454E-9223-45C5-BC12-07D860E0401E}" dt="2025-01-07T13:03:21.937" v="121" actId="171"/>
          <ac:picMkLst>
            <pc:docMk/>
            <pc:sldMk cId="3326240603" sldId="350"/>
            <ac:picMk id="4" creationId="{15109C2A-E396-A136-317D-CCA10BA00EA7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3:34.748" v="123" actId="171"/>
        <pc:sldMkLst>
          <pc:docMk/>
          <pc:sldMk cId="3707913520" sldId="351"/>
        </pc:sldMkLst>
        <pc:picChg chg="add mod ord">
          <ac:chgData name="Pr. Marcelo Augusto de Carvalho" userId="003edaac93cd75e4" providerId="LiveId" clId="{464A454E-9223-45C5-BC12-07D860E0401E}" dt="2025-01-07T13:03:34.748" v="123" actId="171"/>
          <ac:picMkLst>
            <pc:docMk/>
            <pc:sldMk cId="3707913520" sldId="351"/>
            <ac:picMk id="4" creationId="{7117B31C-610D-4FC8-28ED-82361FE8B75B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41.205" v="292"/>
        <pc:sldMkLst>
          <pc:docMk/>
          <pc:sldMk cId="1556653762" sldId="352"/>
        </pc:sldMkLst>
        <pc:picChg chg="del">
          <ac:chgData name="Pr. Marcelo Augusto de Carvalho" userId="003edaac93cd75e4" providerId="LiveId" clId="{464A454E-9223-45C5-BC12-07D860E0401E}" dt="2025-01-07T13:12:39.845" v="291" actId="478"/>
          <ac:picMkLst>
            <pc:docMk/>
            <pc:sldMk cId="1556653762" sldId="352"/>
            <ac:picMk id="2" creationId="{1D300721-83BF-8B95-799B-2541DB7019BC}"/>
          </ac:picMkLst>
        </pc:picChg>
        <pc:picChg chg="add mod">
          <ac:chgData name="Pr. Marcelo Augusto de Carvalho" userId="003edaac93cd75e4" providerId="LiveId" clId="{464A454E-9223-45C5-BC12-07D860E0401E}" dt="2025-01-07T13:12:41.205" v="292"/>
          <ac:picMkLst>
            <pc:docMk/>
            <pc:sldMk cId="1556653762" sldId="352"/>
            <ac:picMk id="4" creationId="{487837C0-0245-899E-A8EF-1D937F0FED91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52.336" v="294"/>
        <pc:sldMkLst>
          <pc:docMk/>
          <pc:sldMk cId="3426399167" sldId="354"/>
        </pc:sldMkLst>
        <pc:picChg chg="del">
          <ac:chgData name="Pr. Marcelo Augusto de Carvalho" userId="003edaac93cd75e4" providerId="LiveId" clId="{464A454E-9223-45C5-BC12-07D860E0401E}" dt="2025-01-07T13:12:51.345" v="293" actId="478"/>
          <ac:picMkLst>
            <pc:docMk/>
            <pc:sldMk cId="3426399167" sldId="354"/>
            <ac:picMk id="2" creationId="{8838AF9D-0CE5-195B-6A98-0D46FB8EBC51}"/>
          </ac:picMkLst>
        </pc:picChg>
        <pc:picChg chg="add mod">
          <ac:chgData name="Pr. Marcelo Augusto de Carvalho" userId="003edaac93cd75e4" providerId="LiveId" clId="{464A454E-9223-45C5-BC12-07D860E0401E}" dt="2025-01-07T13:12:52.336" v="294"/>
          <ac:picMkLst>
            <pc:docMk/>
            <pc:sldMk cId="3426399167" sldId="354"/>
            <ac:picMk id="4" creationId="{49E1D00B-7B6D-C1AF-95BB-0A59852B03B2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2:57.400" v="296"/>
        <pc:sldMkLst>
          <pc:docMk/>
          <pc:sldMk cId="3487682015" sldId="356"/>
        </pc:sldMkLst>
        <pc:picChg chg="del">
          <ac:chgData name="Pr. Marcelo Augusto de Carvalho" userId="003edaac93cd75e4" providerId="LiveId" clId="{464A454E-9223-45C5-BC12-07D860E0401E}" dt="2025-01-07T13:12:56.369" v="295" actId="478"/>
          <ac:picMkLst>
            <pc:docMk/>
            <pc:sldMk cId="3487682015" sldId="356"/>
            <ac:picMk id="2" creationId="{0CC97BA3-5674-BD0F-8186-C58E78D3971F}"/>
          </ac:picMkLst>
        </pc:picChg>
        <pc:picChg chg="add mod">
          <ac:chgData name="Pr. Marcelo Augusto de Carvalho" userId="003edaac93cd75e4" providerId="LiveId" clId="{464A454E-9223-45C5-BC12-07D860E0401E}" dt="2025-01-07T13:12:57.400" v="296"/>
          <ac:picMkLst>
            <pc:docMk/>
            <pc:sldMk cId="3487682015" sldId="356"/>
            <ac:picMk id="4" creationId="{22EF42A0-C490-2891-B05A-50F21BC0EBBF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3:01.342" v="298"/>
        <pc:sldMkLst>
          <pc:docMk/>
          <pc:sldMk cId="1954936844" sldId="357"/>
        </pc:sldMkLst>
        <pc:picChg chg="del">
          <ac:chgData name="Pr. Marcelo Augusto de Carvalho" userId="003edaac93cd75e4" providerId="LiveId" clId="{464A454E-9223-45C5-BC12-07D860E0401E}" dt="2025-01-07T13:13:00.401" v="297" actId="478"/>
          <ac:picMkLst>
            <pc:docMk/>
            <pc:sldMk cId="1954936844" sldId="357"/>
            <ac:picMk id="2" creationId="{DF08DF79-E34E-E2BF-B8C4-1F44F10A9DDA}"/>
          </ac:picMkLst>
        </pc:picChg>
        <pc:picChg chg="add mod">
          <ac:chgData name="Pr. Marcelo Augusto de Carvalho" userId="003edaac93cd75e4" providerId="LiveId" clId="{464A454E-9223-45C5-BC12-07D860E0401E}" dt="2025-01-07T13:13:01.342" v="298"/>
          <ac:picMkLst>
            <pc:docMk/>
            <pc:sldMk cId="1954936844" sldId="357"/>
            <ac:picMk id="4" creationId="{9761BBE3-EF53-13A9-3D07-6075F7294DA2}"/>
          </ac:picMkLst>
        </pc:picChg>
      </pc:sldChg>
      <pc:sldChg chg="addSp modSp mod">
        <pc:chgData name="Pr. Marcelo Augusto de Carvalho" userId="003edaac93cd75e4" providerId="LiveId" clId="{464A454E-9223-45C5-BC12-07D860E0401E}" dt="2025-01-07T13:03:52.036" v="125" actId="171"/>
        <pc:sldMkLst>
          <pc:docMk/>
          <pc:sldMk cId="2545551329" sldId="358"/>
        </pc:sldMkLst>
        <pc:picChg chg="add mod ord">
          <ac:chgData name="Pr. Marcelo Augusto de Carvalho" userId="003edaac93cd75e4" providerId="LiveId" clId="{464A454E-9223-45C5-BC12-07D860E0401E}" dt="2025-01-07T13:03:52.036" v="125" actId="171"/>
          <ac:picMkLst>
            <pc:docMk/>
            <pc:sldMk cId="2545551329" sldId="358"/>
            <ac:picMk id="4" creationId="{5AD04240-2DB3-CAD8-E34D-E65C0ABC9C2C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3:05.650" v="300"/>
        <pc:sldMkLst>
          <pc:docMk/>
          <pc:sldMk cId="3801666143" sldId="359"/>
        </pc:sldMkLst>
        <pc:picChg chg="del">
          <ac:chgData name="Pr. Marcelo Augusto de Carvalho" userId="003edaac93cd75e4" providerId="LiveId" clId="{464A454E-9223-45C5-BC12-07D860E0401E}" dt="2025-01-07T13:13:04.715" v="299" actId="478"/>
          <ac:picMkLst>
            <pc:docMk/>
            <pc:sldMk cId="3801666143" sldId="359"/>
            <ac:picMk id="2" creationId="{71DF1DE9-C9B5-1358-D861-D38968F90365}"/>
          </ac:picMkLst>
        </pc:picChg>
        <pc:picChg chg="add mod">
          <ac:chgData name="Pr. Marcelo Augusto de Carvalho" userId="003edaac93cd75e4" providerId="LiveId" clId="{464A454E-9223-45C5-BC12-07D860E0401E}" dt="2025-01-07T13:13:05.650" v="300"/>
          <ac:picMkLst>
            <pc:docMk/>
            <pc:sldMk cId="3801666143" sldId="359"/>
            <ac:picMk id="4" creationId="{B4B6C031-ECEA-F9A6-DCB2-DBAF4DB4880F}"/>
          </ac:picMkLst>
        </pc:picChg>
      </pc:sldChg>
      <pc:sldChg chg="addSp delSp modSp mod">
        <pc:chgData name="Pr. Marcelo Augusto de Carvalho" userId="003edaac93cd75e4" providerId="LiveId" clId="{464A454E-9223-45C5-BC12-07D860E0401E}" dt="2025-01-07T13:13:13.457" v="302"/>
        <pc:sldMkLst>
          <pc:docMk/>
          <pc:sldMk cId="511672918" sldId="360"/>
        </pc:sldMkLst>
        <pc:picChg chg="del">
          <ac:chgData name="Pr. Marcelo Augusto de Carvalho" userId="003edaac93cd75e4" providerId="LiveId" clId="{464A454E-9223-45C5-BC12-07D860E0401E}" dt="2025-01-07T13:13:12.566" v="301" actId="478"/>
          <ac:picMkLst>
            <pc:docMk/>
            <pc:sldMk cId="511672918" sldId="360"/>
            <ac:picMk id="2" creationId="{9B545FC3-84A8-CE4A-628B-2EEBBBB21018}"/>
          </ac:picMkLst>
        </pc:picChg>
        <pc:picChg chg="add mod">
          <ac:chgData name="Pr. Marcelo Augusto de Carvalho" userId="003edaac93cd75e4" providerId="LiveId" clId="{464A454E-9223-45C5-BC12-07D860E0401E}" dt="2025-01-07T13:13:13.457" v="302"/>
          <ac:picMkLst>
            <pc:docMk/>
            <pc:sldMk cId="511672918" sldId="360"/>
            <ac:picMk id="4" creationId="{014877EF-A5E5-1A21-36A3-A5E598762CB3}"/>
          </ac:picMkLst>
        </pc:picChg>
      </pc:sldChg>
      <pc:sldChg chg="addSp modSp mod modNotesTx">
        <pc:chgData name="Pr. Marcelo Augusto de Carvalho" userId="003edaac93cd75e4" providerId="LiveId" clId="{464A454E-9223-45C5-BC12-07D860E0401E}" dt="2025-01-07T13:04:40.816" v="188" actId="20577"/>
        <pc:sldMkLst>
          <pc:docMk/>
          <pc:sldMk cId="3595941873" sldId="361"/>
        </pc:sldMkLst>
        <pc:spChg chg="mod">
          <ac:chgData name="Pr. Marcelo Augusto de Carvalho" userId="003edaac93cd75e4" providerId="LiveId" clId="{464A454E-9223-45C5-BC12-07D860E0401E}" dt="2025-01-07T13:04:19.517" v="130" actId="20577"/>
          <ac:spMkLst>
            <pc:docMk/>
            <pc:sldMk cId="3595941873" sldId="361"/>
            <ac:spMk id="2" creationId="{57D0B2F6-8605-5406-6D0F-305EFD115BAD}"/>
          </ac:spMkLst>
        </pc:spChg>
        <pc:picChg chg="add mod ord">
          <ac:chgData name="Pr. Marcelo Augusto de Carvalho" userId="003edaac93cd75e4" providerId="LiveId" clId="{464A454E-9223-45C5-BC12-07D860E0401E}" dt="2025-01-07T13:04:02.089" v="127" actId="171"/>
          <ac:picMkLst>
            <pc:docMk/>
            <pc:sldMk cId="3595941873" sldId="361"/>
            <ac:picMk id="4" creationId="{9CC7061E-2381-7BDC-485A-E8A475434A1D}"/>
          </ac:picMkLst>
        </pc:picChg>
      </pc:sldChg>
      <pc:sldChg chg="addSp delSp modSp add del mod">
        <pc:chgData name="Pr. Marcelo Augusto de Carvalho" userId="003edaac93cd75e4" providerId="LiveId" clId="{464A454E-9223-45C5-BC12-07D860E0401E}" dt="2025-01-07T13:09:12.655" v="212" actId="47"/>
        <pc:sldMkLst>
          <pc:docMk/>
          <pc:sldMk cId="3948034091" sldId="362"/>
        </pc:sldMkLst>
        <pc:spChg chg="mod">
          <ac:chgData name="Pr. Marcelo Augusto de Carvalho" userId="003edaac93cd75e4" providerId="LiveId" clId="{464A454E-9223-45C5-BC12-07D860E0401E}" dt="2025-01-07T13:09:01.181" v="211" actId="26606"/>
          <ac:spMkLst>
            <pc:docMk/>
            <pc:sldMk cId="3948034091" sldId="362"/>
            <ac:spMk id="3" creationId="{CE52E002-8E15-6540-BEA6-6DE374C5C074}"/>
          </ac:spMkLst>
        </pc:spChg>
        <pc:spChg chg="del">
          <ac:chgData name="Pr. Marcelo Augusto de Carvalho" userId="003edaac93cd75e4" providerId="LiveId" clId="{464A454E-9223-45C5-BC12-07D860E0401E}" dt="2025-01-07T13:07:44.741" v="205" actId="26606"/>
          <ac:spMkLst>
            <pc:docMk/>
            <pc:sldMk cId="3948034091" sldId="362"/>
            <ac:spMk id="11" creationId="{A4E389C7-84A7-2A55-F867-286B500D8965}"/>
          </ac:spMkLst>
        </pc:spChg>
        <pc:spChg chg="add del">
          <ac:chgData name="Pr. Marcelo Augusto de Carvalho" userId="003edaac93cd75e4" providerId="LiveId" clId="{464A454E-9223-45C5-BC12-07D860E0401E}" dt="2025-01-07T13:09:01.181" v="211" actId="26606"/>
          <ac:spMkLst>
            <pc:docMk/>
            <pc:sldMk cId="3948034091" sldId="362"/>
            <ac:spMk id="16" creationId="{21AC6A30-4F22-4C0F-B278-19C5B8A80C55}"/>
          </ac:spMkLst>
        </pc:spChg>
        <pc:spChg chg="add del">
          <ac:chgData name="Pr. Marcelo Augusto de Carvalho" userId="003edaac93cd75e4" providerId="LiveId" clId="{464A454E-9223-45C5-BC12-07D860E0401E}" dt="2025-01-07T13:09:01.181" v="211" actId="26606"/>
          <ac:spMkLst>
            <pc:docMk/>
            <pc:sldMk cId="3948034091" sldId="362"/>
            <ac:spMk id="18" creationId="{BB4335AD-65B1-44E4-90AF-264024FE4BD2}"/>
          </ac:spMkLst>
        </pc:spChg>
        <pc:spChg chg="add del">
          <ac:chgData name="Pr. Marcelo Augusto de Carvalho" userId="003edaac93cd75e4" providerId="LiveId" clId="{464A454E-9223-45C5-BC12-07D860E0401E}" dt="2025-01-07T13:09:01.181" v="210" actId="26606"/>
          <ac:spMkLst>
            <pc:docMk/>
            <pc:sldMk cId="3948034091" sldId="362"/>
            <ac:spMk id="23" creationId="{F944E337-3E5D-4A1F-A5A1-2057F25B8A7B}"/>
          </ac:spMkLst>
        </pc:spChg>
        <pc:spChg chg="add del">
          <ac:chgData name="Pr. Marcelo Augusto de Carvalho" userId="003edaac93cd75e4" providerId="LiveId" clId="{464A454E-9223-45C5-BC12-07D860E0401E}" dt="2025-01-07T13:09:01.181" v="210" actId="26606"/>
          <ac:spMkLst>
            <pc:docMk/>
            <pc:sldMk cId="3948034091" sldId="362"/>
            <ac:spMk id="25" creationId="{4DA50D69-7CF7-4844-B844-A2B821C77F24}"/>
          </ac:spMkLst>
        </pc:spChg>
        <pc:spChg chg="add">
          <ac:chgData name="Pr. Marcelo Augusto de Carvalho" userId="003edaac93cd75e4" providerId="LiveId" clId="{464A454E-9223-45C5-BC12-07D860E0401E}" dt="2025-01-07T13:09:01.181" v="211" actId="26606"/>
          <ac:spMkLst>
            <pc:docMk/>
            <pc:sldMk cId="3948034091" sldId="362"/>
            <ac:spMk id="27" creationId="{D009D6D5-DAC2-4A8B-A17A-E206B9012D09}"/>
          </ac:spMkLst>
        </pc:spChg>
        <pc:picChg chg="del mod">
          <ac:chgData name="Pr. Marcelo Augusto de Carvalho" userId="003edaac93cd75e4" providerId="LiveId" clId="{464A454E-9223-45C5-BC12-07D860E0401E}" dt="2025-01-07T13:07:50.268" v="206" actId="478"/>
          <ac:picMkLst>
            <pc:docMk/>
            <pc:sldMk cId="3948034091" sldId="362"/>
            <ac:picMk id="2" creationId="{2C11767A-6862-3BD5-07B8-AF5E2D1B1B0D}"/>
          </ac:picMkLst>
        </pc:picChg>
        <pc:picChg chg="add mod ord">
          <ac:chgData name="Pr. Marcelo Augusto de Carvalho" userId="003edaac93cd75e4" providerId="LiveId" clId="{464A454E-9223-45C5-BC12-07D860E0401E}" dt="2025-01-07T13:09:01.181" v="211" actId="26606"/>
          <ac:picMkLst>
            <pc:docMk/>
            <pc:sldMk cId="3948034091" sldId="362"/>
            <ac:picMk id="4" creationId="{432CF202-EBEE-8719-327D-5E53366AA4AD}"/>
          </ac:picMkLst>
        </pc:picChg>
      </pc:sldChg>
    </pc:docChg>
  </pc:docChgLst>
  <pc:docChgLst>
    <pc:chgData name="Pr. Marcelo Augusto de Carvalho" userId="003edaac93cd75e4" providerId="LiveId" clId="{9129427C-84FD-47EC-BB95-754D87DCD3EC}"/>
    <pc:docChg chg="undo redo custSel addSld delSld modSld sldOrd">
      <pc:chgData name="Pr. Marcelo Augusto de Carvalho" userId="003edaac93cd75e4" providerId="LiveId" clId="{9129427C-84FD-47EC-BB95-754D87DCD3EC}" dt="2024-12-12T21:48:56.727" v="2112" actId="1035"/>
      <pc:docMkLst>
        <pc:docMk/>
      </pc:docMkLst>
      <pc:sldChg chg="modSp mod modNotesTx">
        <pc:chgData name="Pr. Marcelo Augusto de Carvalho" userId="003edaac93cd75e4" providerId="LiveId" clId="{9129427C-84FD-47EC-BB95-754D87DCD3EC}" dt="2024-12-12T19:45:06.450" v="19" actId="20577"/>
        <pc:sldMkLst>
          <pc:docMk/>
          <pc:sldMk cId="2391147461" sldId="256"/>
        </pc:sldMkLst>
        <pc:spChg chg="mod">
          <ac:chgData name="Pr. Marcelo Augusto de Carvalho" userId="003edaac93cd75e4" providerId="LiveId" clId="{9129427C-84FD-47EC-BB95-754D87DCD3EC}" dt="2024-12-12T19:45:01.970" v="18" actId="20577"/>
          <ac:spMkLst>
            <pc:docMk/>
            <pc:sldMk cId="2391147461" sldId="256"/>
            <ac:spMk id="4" creationId="{281DBA33-D16E-6458-79C5-9E884890072A}"/>
          </ac:spMkLst>
        </pc:spChg>
      </pc:sldChg>
      <pc:sldChg chg="modSp mod modNotesTx">
        <pc:chgData name="Pr. Marcelo Augusto de Carvalho" userId="003edaac93cd75e4" providerId="LiveId" clId="{9129427C-84FD-47EC-BB95-754D87DCD3EC}" dt="2024-12-12T19:48:16.010" v="87" actId="1036"/>
        <pc:sldMkLst>
          <pc:docMk/>
          <pc:sldMk cId="3097251901" sldId="257"/>
        </pc:sldMkLst>
        <pc:spChg chg="mod">
          <ac:chgData name="Pr. Marcelo Augusto de Carvalho" userId="003edaac93cd75e4" providerId="LiveId" clId="{9129427C-84FD-47EC-BB95-754D87DCD3EC}" dt="2024-12-12T19:48:16.010" v="87" actId="1036"/>
          <ac:spMkLst>
            <pc:docMk/>
            <pc:sldMk cId="3097251901" sldId="257"/>
            <ac:spMk id="3" creationId="{C3F39A52-9BFF-21C8-E67F-F27B6F020CBE}"/>
          </ac:spMkLst>
        </pc:spChg>
      </pc:sldChg>
      <pc:sldChg chg="modSp mod">
        <pc:chgData name="Pr. Marcelo Augusto de Carvalho" userId="003edaac93cd75e4" providerId="LiveId" clId="{9129427C-84FD-47EC-BB95-754D87DCD3EC}" dt="2024-12-12T19:45:20.517" v="34" actId="20577"/>
        <pc:sldMkLst>
          <pc:docMk/>
          <pc:sldMk cId="3284625694" sldId="258"/>
        </pc:sldMkLst>
        <pc:spChg chg="mod">
          <ac:chgData name="Pr. Marcelo Augusto de Carvalho" userId="003edaac93cd75e4" providerId="LiveId" clId="{9129427C-84FD-47EC-BB95-754D87DCD3EC}" dt="2024-12-12T19:45:20.517" v="34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modSp mod">
        <pc:chgData name="Pr. Marcelo Augusto de Carvalho" userId="003edaac93cd75e4" providerId="LiveId" clId="{9129427C-84FD-47EC-BB95-754D87DCD3EC}" dt="2024-12-12T20:55:12.634" v="359" actId="1036"/>
        <pc:sldMkLst>
          <pc:docMk/>
          <pc:sldMk cId="1313003849" sldId="259"/>
        </pc:sldMkLst>
        <pc:spChg chg="mod">
          <ac:chgData name="Pr. Marcelo Augusto de Carvalho" userId="003edaac93cd75e4" providerId="LiveId" clId="{9129427C-84FD-47EC-BB95-754D87DCD3EC}" dt="2024-12-12T20:55:12.634" v="359" actId="1036"/>
          <ac:spMkLst>
            <pc:docMk/>
            <pc:sldMk cId="1313003849" sldId="259"/>
            <ac:spMk id="2" creationId="{05A67677-772A-1396-E2C4-5018CB2B0573}"/>
          </ac:spMkLst>
        </pc:spChg>
      </pc:sldChg>
      <pc:sldChg chg="modSp mod">
        <pc:chgData name="Pr. Marcelo Augusto de Carvalho" userId="003edaac93cd75e4" providerId="LiveId" clId="{9129427C-84FD-47EC-BB95-754D87DCD3EC}" dt="2024-12-12T21:29:09.595" v="1600" actId="1035"/>
        <pc:sldMkLst>
          <pc:docMk/>
          <pc:sldMk cId="3518966941" sldId="299"/>
        </pc:sldMkLst>
        <pc:spChg chg="mod">
          <ac:chgData name="Pr. Marcelo Augusto de Carvalho" userId="003edaac93cd75e4" providerId="LiveId" clId="{9129427C-84FD-47EC-BB95-754D87DCD3EC}" dt="2024-12-12T21:29:09.595" v="1600" actId="1035"/>
          <ac:spMkLst>
            <pc:docMk/>
            <pc:sldMk cId="3518966941" sldId="299"/>
            <ac:spMk id="2" creationId="{599372B3-10B1-E9B9-E079-3665381A988C}"/>
          </ac:spMkLst>
        </pc:spChg>
      </pc:sldChg>
      <pc:sldChg chg="modSp mod">
        <pc:chgData name="Pr. Marcelo Augusto de Carvalho" userId="003edaac93cd75e4" providerId="LiveId" clId="{9129427C-84FD-47EC-BB95-754D87DCD3EC}" dt="2024-12-12T20:53:06.746" v="324" actId="20577"/>
        <pc:sldMkLst>
          <pc:docMk/>
          <pc:sldMk cId="3579515904" sldId="300"/>
        </pc:sldMkLst>
        <pc:spChg chg="mod">
          <ac:chgData name="Pr. Marcelo Augusto de Carvalho" userId="003edaac93cd75e4" providerId="LiveId" clId="{9129427C-84FD-47EC-BB95-754D87DCD3EC}" dt="2024-12-12T20:53:06.746" v="324" actId="20577"/>
          <ac:spMkLst>
            <pc:docMk/>
            <pc:sldMk cId="3579515904" sldId="300"/>
            <ac:spMk id="5" creationId="{80A9F6E0-A5D3-838C-5712-6982C41E4A8A}"/>
          </ac:spMkLst>
        </pc:spChg>
      </pc:sldChg>
      <pc:sldChg chg="modSp mod">
        <pc:chgData name="Pr. Marcelo Augusto de Carvalho" userId="003edaac93cd75e4" providerId="LiveId" clId="{9129427C-84FD-47EC-BB95-754D87DCD3EC}" dt="2024-12-12T19:48:38.120" v="93"/>
        <pc:sldMkLst>
          <pc:docMk/>
          <pc:sldMk cId="3669010739" sldId="301"/>
        </pc:sldMkLst>
        <pc:spChg chg="mod">
          <ac:chgData name="Pr. Marcelo Augusto de Carvalho" userId="003edaac93cd75e4" providerId="LiveId" clId="{9129427C-84FD-47EC-BB95-754D87DCD3EC}" dt="2024-12-12T19:48:38.120" v="93"/>
          <ac:spMkLst>
            <pc:docMk/>
            <pc:sldMk cId="3669010739" sldId="301"/>
            <ac:spMk id="5" creationId="{26818464-3753-87B3-CAFC-1E0CA3B0ECC8}"/>
          </ac:spMkLst>
        </pc:spChg>
      </pc:sldChg>
      <pc:sldChg chg="modSp mod">
        <pc:chgData name="Pr. Marcelo Augusto de Carvalho" userId="003edaac93cd75e4" providerId="LiveId" clId="{9129427C-84FD-47EC-BB95-754D87DCD3EC}" dt="2024-12-12T20:58:49.245" v="415" actId="255"/>
        <pc:sldMkLst>
          <pc:docMk/>
          <pc:sldMk cId="150383901" sldId="302"/>
        </pc:sldMkLst>
        <pc:spChg chg="mod">
          <ac:chgData name="Pr. Marcelo Augusto de Carvalho" userId="003edaac93cd75e4" providerId="LiveId" clId="{9129427C-84FD-47EC-BB95-754D87DCD3EC}" dt="2024-12-12T20:58:49.245" v="415" actId="255"/>
          <ac:spMkLst>
            <pc:docMk/>
            <pc:sldMk cId="150383901" sldId="302"/>
            <ac:spMk id="5" creationId="{DB29BF97-407C-DC8D-A883-64E75A0D628F}"/>
          </ac:spMkLst>
        </pc:spChg>
      </pc:sldChg>
      <pc:sldChg chg="modSp mod">
        <pc:chgData name="Pr. Marcelo Augusto de Carvalho" userId="003edaac93cd75e4" providerId="LiveId" clId="{9129427C-84FD-47EC-BB95-754D87DCD3EC}" dt="2024-12-12T21:04:10.873" v="652" actId="1035"/>
        <pc:sldMkLst>
          <pc:docMk/>
          <pc:sldMk cId="1890525026" sldId="303"/>
        </pc:sldMkLst>
        <pc:spChg chg="mod">
          <ac:chgData name="Pr. Marcelo Augusto de Carvalho" userId="003edaac93cd75e4" providerId="LiveId" clId="{9129427C-84FD-47EC-BB95-754D87DCD3EC}" dt="2024-12-12T21:04:10.873" v="652" actId="1035"/>
          <ac:spMkLst>
            <pc:docMk/>
            <pc:sldMk cId="1890525026" sldId="303"/>
            <ac:spMk id="2" creationId="{781C9BDE-0933-0317-0FC6-015BE593276E}"/>
          </ac:spMkLst>
        </pc:spChg>
      </pc:sldChg>
      <pc:sldChg chg="modSp mod">
        <pc:chgData name="Pr. Marcelo Augusto de Carvalho" userId="003edaac93cd75e4" providerId="LiveId" clId="{9129427C-84FD-47EC-BB95-754D87DCD3EC}" dt="2024-12-12T20:31:35.877" v="136"/>
        <pc:sldMkLst>
          <pc:docMk/>
          <pc:sldMk cId="1276572440" sldId="304"/>
        </pc:sldMkLst>
        <pc:spChg chg="mod">
          <ac:chgData name="Pr. Marcelo Augusto de Carvalho" userId="003edaac93cd75e4" providerId="LiveId" clId="{9129427C-84FD-47EC-BB95-754D87DCD3EC}" dt="2024-12-12T20:31:35.877" v="136"/>
          <ac:spMkLst>
            <pc:docMk/>
            <pc:sldMk cId="1276572440" sldId="304"/>
            <ac:spMk id="2" creationId="{78BDB980-31FC-3643-5191-4B198989E654}"/>
          </ac:spMkLst>
        </pc:spChg>
      </pc:sldChg>
      <pc:sldChg chg="modSp mod">
        <pc:chgData name="Pr. Marcelo Augusto de Carvalho" userId="003edaac93cd75e4" providerId="LiveId" clId="{9129427C-84FD-47EC-BB95-754D87DCD3EC}" dt="2024-12-12T21:12:35.034" v="855" actId="1035"/>
        <pc:sldMkLst>
          <pc:docMk/>
          <pc:sldMk cId="3262789316" sldId="305"/>
        </pc:sldMkLst>
        <pc:spChg chg="mod">
          <ac:chgData name="Pr. Marcelo Augusto de Carvalho" userId="003edaac93cd75e4" providerId="LiveId" clId="{9129427C-84FD-47EC-BB95-754D87DCD3EC}" dt="2024-12-12T21:12:35.034" v="855" actId="1035"/>
          <ac:spMkLst>
            <pc:docMk/>
            <pc:sldMk cId="3262789316" sldId="305"/>
            <ac:spMk id="2" creationId="{1ADFFB66-6DD2-7375-7E18-79475EB3A02C}"/>
          </ac:spMkLst>
        </pc:spChg>
      </pc:sldChg>
      <pc:sldChg chg="modSp mod">
        <pc:chgData name="Pr. Marcelo Augusto de Carvalho" userId="003edaac93cd75e4" providerId="LiveId" clId="{9129427C-84FD-47EC-BB95-754D87DCD3EC}" dt="2024-12-12T21:15:07.669" v="964" actId="1036"/>
        <pc:sldMkLst>
          <pc:docMk/>
          <pc:sldMk cId="856942278" sldId="306"/>
        </pc:sldMkLst>
        <pc:spChg chg="mod">
          <ac:chgData name="Pr. Marcelo Augusto de Carvalho" userId="003edaac93cd75e4" providerId="LiveId" clId="{9129427C-84FD-47EC-BB95-754D87DCD3EC}" dt="2024-12-12T21:15:07.669" v="964" actId="1036"/>
          <ac:spMkLst>
            <pc:docMk/>
            <pc:sldMk cId="856942278" sldId="306"/>
            <ac:spMk id="2" creationId="{63E37C5D-50E5-54BD-E06B-82189C06D3D4}"/>
          </ac:spMkLst>
        </pc:spChg>
      </pc:sldChg>
      <pc:sldChg chg="modSp mod">
        <pc:chgData name="Pr. Marcelo Augusto de Carvalho" userId="003edaac93cd75e4" providerId="LiveId" clId="{9129427C-84FD-47EC-BB95-754D87DCD3EC}" dt="2024-12-12T21:21:43.745" v="1219" actId="20577"/>
        <pc:sldMkLst>
          <pc:docMk/>
          <pc:sldMk cId="516013852" sldId="319"/>
        </pc:sldMkLst>
        <pc:spChg chg="mod">
          <ac:chgData name="Pr. Marcelo Augusto de Carvalho" userId="003edaac93cd75e4" providerId="LiveId" clId="{9129427C-84FD-47EC-BB95-754D87DCD3EC}" dt="2024-12-12T21:21:43.745" v="1219" actId="20577"/>
          <ac:spMkLst>
            <pc:docMk/>
            <pc:sldMk cId="516013852" sldId="319"/>
            <ac:spMk id="2" creationId="{AEA775BC-25E9-F544-E07E-58A10F4C8699}"/>
          </ac:spMkLst>
        </pc:spChg>
      </pc:sldChg>
      <pc:sldChg chg="modSp mod">
        <pc:chgData name="Pr. Marcelo Augusto de Carvalho" userId="003edaac93cd75e4" providerId="LiveId" clId="{9129427C-84FD-47EC-BB95-754D87DCD3EC}" dt="2024-12-12T21:18:45.313" v="1067" actId="403"/>
        <pc:sldMkLst>
          <pc:docMk/>
          <pc:sldMk cId="10581937" sldId="320"/>
        </pc:sldMkLst>
        <pc:spChg chg="mod">
          <ac:chgData name="Pr. Marcelo Augusto de Carvalho" userId="003edaac93cd75e4" providerId="LiveId" clId="{9129427C-84FD-47EC-BB95-754D87DCD3EC}" dt="2024-12-12T21:18:45.313" v="1067" actId="403"/>
          <ac:spMkLst>
            <pc:docMk/>
            <pc:sldMk cId="10581937" sldId="320"/>
            <ac:spMk id="2" creationId="{93516F94-F679-B013-8D5F-0AD2BE295E41}"/>
          </ac:spMkLst>
        </pc:spChg>
      </pc:sldChg>
      <pc:sldChg chg="addSp delSp modSp mod modNotesTx">
        <pc:chgData name="Pr. Marcelo Augusto de Carvalho" userId="003edaac93cd75e4" providerId="LiveId" clId="{9129427C-84FD-47EC-BB95-754D87DCD3EC}" dt="2024-12-12T21:03:46.083" v="628"/>
        <pc:sldMkLst>
          <pc:docMk/>
          <pc:sldMk cId="2671598681" sldId="321"/>
        </pc:sldMkLst>
        <pc:spChg chg="mod">
          <ac:chgData name="Pr. Marcelo Augusto de Carvalho" userId="003edaac93cd75e4" providerId="LiveId" clId="{9129427C-84FD-47EC-BB95-754D87DCD3EC}" dt="2024-12-12T21:03:32.853" v="626" actId="1036"/>
          <ac:spMkLst>
            <pc:docMk/>
            <pc:sldMk cId="2671598681" sldId="321"/>
            <ac:spMk id="3" creationId="{D5A876F3-E8FC-C3CB-9F42-D97E9ECF52A7}"/>
          </ac:spMkLst>
        </pc:spChg>
      </pc:sldChg>
      <pc:sldChg chg="modSp mod">
        <pc:chgData name="Pr. Marcelo Augusto de Carvalho" userId="003edaac93cd75e4" providerId="LiveId" clId="{9129427C-84FD-47EC-BB95-754D87DCD3EC}" dt="2024-12-12T20:54:43.064" v="331" actId="1036"/>
        <pc:sldMkLst>
          <pc:docMk/>
          <pc:sldMk cId="2956918268" sldId="322"/>
        </pc:sldMkLst>
        <pc:spChg chg="mod">
          <ac:chgData name="Pr. Marcelo Augusto de Carvalho" userId="003edaac93cd75e4" providerId="LiveId" clId="{9129427C-84FD-47EC-BB95-754D87DCD3EC}" dt="2024-12-12T20:54:43.064" v="331" actId="1036"/>
          <ac:spMkLst>
            <pc:docMk/>
            <pc:sldMk cId="2956918268" sldId="322"/>
            <ac:spMk id="3" creationId="{96867E34-4A4A-6A7A-B4DE-78F89A14A537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0:56:48.634" v="370" actId="948"/>
        <pc:sldMkLst>
          <pc:docMk/>
          <pc:sldMk cId="13325531" sldId="323"/>
        </pc:sldMkLst>
        <pc:spChg chg="mod">
          <ac:chgData name="Pr. Marcelo Augusto de Carvalho" userId="003edaac93cd75e4" providerId="LiveId" clId="{9129427C-84FD-47EC-BB95-754D87DCD3EC}" dt="2024-12-12T20:56:48.634" v="370" actId="948"/>
          <ac:spMkLst>
            <pc:docMk/>
            <pc:sldMk cId="13325531" sldId="323"/>
            <ac:spMk id="3" creationId="{1EC8772D-D06F-7FC4-AA63-C013B8DFC68A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05:45.063" v="725" actId="1036"/>
        <pc:sldMkLst>
          <pc:docMk/>
          <pc:sldMk cId="2756440913" sldId="324"/>
        </pc:sldMkLst>
        <pc:spChg chg="mod">
          <ac:chgData name="Pr. Marcelo Augusto de Carvalho" userId="003edaac93cd75e4" providerId="LiveId" clId="{9129427C-84FD-47EC-BB95-754D87DCD3EC}" dt="2024-12-12T21:05:45.063" v="725" actId="1036"/>
          <ac:spMkLst>
            <pc:docMk/>
            <pc:sldMk cId="2756440913" sldId="324"/>
            <ac:spMk id="3" creationId="{17F2B5E8-B179-222B-EAD3-6E9E4C680CDA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11:44.739" v="821" actId="1036"/>
        <pc:sldMkLst>
          <pc:docMk/>
          <pc:sldMk cId="2568211909" sldId="325"/>
        </pc:sldMkLst>
        <pc:spChg chg="mod">
          <ac:chgData name="Pr. Marcelo Augusto de Carvalho" userId="003edaac93cd75e4" providerId="LiveId" clId="{9129427C-84FD-47EC-BB95-754D87DCD3EC}" dt="2024-12-12T21:11:44.739" v="821" actId="1036"/>
          <ac:spMkLst>
            <pc:docMk/>
            <pc:sldMk cId="2568211909" sldId="325"/>
            <ac:spMk id="3" creationId="{7847B36D-F960-2423-275E-AEEE241E13BD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14:39.011" v="939" actId="1036"/>
        <pc:sldMkLst>
          <pc:docMk/>
          <pc:sldMk cId="3912241508" sldId="326"/>
        </pc:sldMkLst>
        <pc:spChg chg="mod">
          <ac:chgData name="Pr. Marcelo Augusto de Carvalho" userId="003edaac93cd75e4" providerId="LiveId" clId="{9129427C-84FD-47EC-BB95-754D87DCD3EC}" dt="2024-12-12T21:14:39.011" v="939" actId="1036"/>
          <ac:spMkLst>
            <pc:docMk/>
            <pc:sldMk cId="3912241508" sldId="326"/>
            <ac:spMk id="3" creationId="{85B85967-2C71-DA35-2F87-860817BD71EB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18:12.045" v="1061"/>
        <pc:sldMkLst>
          <pc:docMk/>
          <pc:sldMk cId="139635849" sldId="327"/>
        </pc:sldMkLst>
        <pc:spChg chg="mod">
          <ac:chgData name="Pr. Marcelo Augusto de Carvalho" userId="003edaac93cd75e4" providerId="LiveId" clId="{9129427C-84FD-47EC-BB95-754D87DCD3EC}" dt="2024-12-12T21:17:57.945" v="1059" actId="6549"/>
          <ac:spMkLst>
            <pc:docMk/>
            <pc:sldMk cId="139635849" sldId="327"/>
            <ac:spMk id="3" creationId="{138D893A-16BB-76BE-246C-045AEF661873}"/>
          </ac:spMkLst>
        </pc:spChg>
      </pc:sldChg>
      <pc:sldChg chg="addSp delSp modSp mod modNotesTx">
        <pc:chgData name="Pr. Marcelo Augusto de Carvalho" userId="003edaac93cd75e4" providerId="LiveId" clId="{9129427C-84FD-47EC-BB95-754D87DCD3EC}" dt="2024-12-12T21:20:52.102" v="1175" actId="1036"/>
        <pc:sldMkLst>
          <pc:docMk/>
          <pc:sldMk cId="83605398" sldId="328"/>
        </pc:sldMkLst>
        <pc:spChg chg="mod">
          <ac:chgData name="Pr. Marcelo Augusto de Carvalho" userId="003edaac93cd75e4" providerId="LiveId" clId="{9129427C-84FD-47EC-BB95-754D87DCD3EC}" dt="2024-12-12T21:20:52.102" v="1175" actId="1036"/>
          <ac:spMkLst>
            <pc:docMk/>
            <pc:sldMk cId="83605398" sldId="328"/>
            <ac:spMk id="3" creationId="{40CD9884-FAFC-3F48-BEFE-682F5BD44754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22:38.763" v="1227" actId="207"/>
        <pc:sldMkLst>
          <pc:docMk/>
          <pc:sldMk cId="2686892123" sldId="329"/>
        </pc:sldMkLst>
        <pc:spChg chg="mod">
          <ac:chgData name="Pr. Marcelo Augusto de Carvalho" userId="003edaac93cd75e4" providerId="LiveId" clId="{9129427C-84FD-47EC-BB95-754D87DCD3EC}" dt="2024-12-12T21:22:38.763" v="1227" actId="207"/>
          <ac:spMkLst>
            <pc:docMk/>
            <pc:sldMk cId="2686892123" sldId="329"/>
            <ac:spMk id="3" creationId="{FDB6A824-C7CF-9B2D-C392-3EC7D41B1DBB}"/>
          </ac:spMkLst>
        </pc:spChg>
      </pc:sldChg>
      <pc:sldChg chg="modSp mod">
        <pc:chgData name="Pr. Marcelo Augusto de Carvalho" userId="003edaac93cd75e4" providerId="LiveId" clId="{9129427C-84FD-47EC-BB95-754D87DCD3EC}" dt="2024-12-12T20:38:29.180" v="191"/>
        <pc:sldMkLst>
          <pc:docMk/>
          <pc:sldMk cId="4017985884" sldId="330"/>
        </pc:sldMkLst>
        <pc:spChg chg="mod">
          <ac:chgData name="Pr. Marcelo Augusto de Carvalho" userId="003edaac93cd75e4" providerId="LiveId" clId="{9129427C-84FD-47EC-BB95-754D87DCD3EC}" dt="2024-12-12T20:38:29.180" v="191"/>
          <ac:spMkLst>
            <pc:docMk/>
            <pc:sldMk cId="4017985884" sldId="330"/>
            <ac:spMk id="2" creationId="{6E3B5AA6-E996-E93D-52B1-441DF10E1F80}"/>
          </ac:spMkLst>
        </pc:spChg>
      </pc:sldChg>
      <pc:sldChg chg="modSp mod">
        <pc:chgData name="Pr. Marcelo Augusto de Carvalho" userId="003edaac93cd75e4" providerId="LiveId" clId="{9129427C-84FD-47EC-BB95-754D87DCD3EC}" dt="2024-12-12T21:23:43.927" v="1298" actId="1035"/>
        <pc:sldMkLst>
          <pc:docMk/>
          <pc:sldMk cId="2271831112" sldId="331"/>
        </pc:sldMkLst>
        <pc:spChg chg="mod">
          <ac:chgData name="Pr. Marcelo Augusto de Carvalho" userId="003edaac93cd75e4" providerId="LiveId" clId="{9129427C-84FD-47EC-BB95-754D87DCD3EC}" dt="2024-12-12T21:23:43.927" v="1298" actId="1035"/>
          <ac:spMkLst>
            <pc:docMk/>
            <pc:sldMk cId="2271831112" sldId="331"/>
            <ac:spMk id="2" creationId="{324F045A-60D2-21BB-E1CA-A9DADD078F58}"/>
          </ac:spMkLst>
        </pc:spChg>
      </pc:sldChg>
      <pc:sldChg chg="addSp delSp modSp mod modNotesTx">
        <pc:chgData name="Pr. Marcelo Augusto de Carvalho" userId="003edaac93cd75e4" providerId="LiveId" clId="{9129427C-84FD-47EC-BB95-754D87DCD3EC}" dt="2024-12-12T21:23:22.313" v="1277" actId="1036"/>
        <pc:sldMkLst>
          <pc:docMk/>
          <pc:sldMk cId="520491805" sldId="332"/>
        </pc:sldMkLst>
        <pc:spChg chg="mod">
          <ac:chgData name="Pr. Marcelo Augusto de Carvalho" userId="003edaac93cd75e4" providerId="LiveId" clId="{9129427C-84FD-47EC-BB95-754D87DCD3EC}" dt="2024-12-12T21:23:22.313" v="1277" actId="1036"/>
          <ac:spMkLst>
            <pc:docMk/>
            <pc:sldMk cId="520491805" sldId="332"/>
            <ac:spMk id="3" creationId="{021CA0EE-060A-C412-B23B-A82795EC6CCC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24:18.744" v="1320" actId="1036"/>
        <pc:sldMkLst>
          <pc:docMk/>
          <pc:sldMk cId="2146549158" sldId="333"/>
        </pc:sldMkLst>
        <pc:spChg chg="mod">
          <ac:chgData name="Pr. Marcelo Augusto de Carvalho" userId="003edaac93cd75e4" providerId="LiveId" clId="{9129427C-84FD-47EC-BB95-754D87DCD3EC}" dt="2024-12-12T21:24:18.744" v="1320" actId="1036"/>
          <ac:spMkLst>
            <pc:docMk/>
            <pc:sldMk cId="2146549158" sldId="333"/>
            <ac:spMk id="3" creationId="{678EA925-52DF-564D-7D0E-8485C198B25B}"/>
          </ac:spMkLst>
        </pc:spChg>
      </pc:sldChg>
      <pc:sldChg chg="modSp mod">
        <pc:chgData name="Pr. Marcelo Augusto de Carvalho" userId="003edaac93cd75e4" providerId="LiveId" clId="{9129427C-84FD-47EC-BB95-754D87DCD3EC}" dt="2024-12-12T21:24:51.278" v="1348" actId="1035"/>
        <pc:sldMkLst>
          <pc:docMk/>
          <pc:sldMk cId="748721404" sldId="334"/>
        </pc:sldMkLst>
        <pc:spChg chg="mod">
          <ac:chgData name="Pr. Marcelo Augusto de Carvalho" userId="003edaac93cd75e4" providerId="LiveId" clId="{9129427C-84FD-47EC-BB95-754D87DCD3EC}" dt="2024-12-12T21:24:51.278" v="1348" actId="1035"/>
          <ac:spMkLst>
            <pc:docMk/>
            <pc:sldMk cId="748721404" sldId="334"/>
            <ac:spMk id="2" creationId="{BB08CBE8-9DAA-70FD-893B-CABF3D064A9E}"/>
          </ac:spMkLst>
        </pc:spChg>
      </pc:sldChg>
      <pc:sldChg chg="modSp mod">
        <pc:chgData name="Pr. Marcelo Augusto de Carvalho" userId="003edaac93cd75e4" providerId="LiveId" clId="{9129427C-84FD-47EC-BB95-754D87DCD3EC}" dt="2024-12-12T21:28:02.499" v="1552" actId="1035"/>
        <pc:sldMkLst>
          <pc:docMk/>
          <pc:sldMk cId="4230591958" sldId="335"/>
        </pc:sldMkLst>
        <pc:spChg chg="mod">
          <ac:chgData name="Pr. Marcelo Augusto de Carvalho" userId="003edaac93cd75e4" providerId="LiveId" clId="{9129427C-84FD-47EC-BB95-754D87DCD3EC}" dt="2024-12-12T21:28:02.499" v="1552" actId="1035"/>
          <ac:spMkLst>
            <pc:docMk/>
            <pc:sldMk cId="4230591958" sldId="335"/>
            <ac:spMk id="2" creationId="{CBF51B48-D7D4-B2B4-9C07-6F4EFDC60FEB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27:33.219" v="1531" actId="1036"/>
        <pc:sldMkLst>
          <pc:docMk/>
          <pc:sldMk cId="360720345" sldId="336"/>
        </pc:sldMkLst>
        <pc:spChg chg="mod">
          <ac:chgData name="Pr. Marcelo Augusto de Carvalho" userId="003edaac93cd75e4" providerId="LiveId" clId="{9129427C-84FD-47EC-BB95-754D87DCD3EC}" dt="2024-12-12T21:27:33.219" v="1531" actId="1036"/>
          <ac:spMkLst>
            <pc:docMk/>
            <pc:sldMk cId="360720345" sldId="336"/>
            <ac:spMk id="3" creationId="{A33CC3F3-F545-AEC9-EEC0-F40E4F6D08DB}"/>
          </ac:spMkLst>
        </pc:spChg>
      </pc:sldChg>
      <pc:sldChg chg="modSp mod modNotesTx">
        <pc:chgData name="Pr. Marcelo Augusto de Carvalho" userId="003edaac93cd75e4" providerId="LiveId" clId="{9129427C-84FD-47EC-BB95-754D87DCD3EC}" dt="2024-12-12T21:28:44.168" v="1581" actId="1036"/>
        <pc:sldMkLst>
          <pc:docMk/>
          <pc:sldMk cId="3476464253" sldId="337"/>
        </pc:sldMkLst>
        <pc:spChg chg="mod">
          <ac:chgData name="Pr. Marcelo Augusto de Carvalho" userId="003edaac93cd75e4" providerId="LiveId" clId="{9129427C-84FD-47EC-BB95-754D87DCD3EC}" dt="2024-12-12T21:28:44.168" v="1581" actId="1036"/>
          <ac:spMkLst>
            <pc:docMk/>
            <pc:sldMk cId="3476464253" sldId="337"/>
            <ac:spMk id="3" creationId="{1D9C9069-7037-B261-49F1-287C98A05326}"/>
          </ac:spMkLst>
        </pc:spChg>
      </pc:sldChg>
      <pc:sldChg chg="addSp delSp modSp add mod modNotesTx">
        <pc:chgData name="Pr. Marcelo Augusto de Carvalho" userId="003edaac93cd75e4" providerId="LiveId" clId="{9129427C-84FD-47EC-BB95-754D87DCD3EC}" dt="2024-12-12T19:48:00.949" v="70" actId="1036"/>
        <pc:sldMkLst>
          <pc:docMk/>
          <pc:sldMk cId="651014706" sldId="338"/>
        </pc:sldMkLst>
        <pc:spChg chg="mod">
          <ac:chgData name="Pr. Marcelo Augusto de Carvalho" userId="003edaac93cd75e4" providerId="LiveId" clId="{9129427C-84FD-47EC-BB95-754D87DCD3EC}" dt="2024-12-12T19:48:00.949" v="70" actId="1036"/>
          <ac:spMkLst>
            <pc:docMk/>
            <pc:sldMk cId="651014706" sldId="338"/>
            <ac:spMk id="3" creationId="{7D8E6A13-5F04-1F76-6EAE-4139FE28E8DE}"/>
          </ac:spMkLst>
        </pc:spChg>
      </pc:sldChg>
      <pc:sldChg chg="modSp add mod modNotesTx">
        <pc:chgData name="Pr. Marcelo Augusto de Carvalho" userId="003edaac93cd75e4" providerId="LiveId" clId="{9129427C-84FD-47EC-BB95-754D87DCD3EC}" dt="2024-12-12T20:58:04.661" v="381"/>
        <pc:sldMkLst>
          <pc:docMk/>
          <pc:sldMk cId="1263940913" sldId="339"/>
        </pc:sldMkLst>
        <pc:spChg chg="mod">
          <ac:chgData name="Pr. Marcelo Augusto de Carvalho" userId="003edaac93cd75e4" providerId="LiveId" clId="{9129427C-84FD-47EC-BB95-754D87DCD3EC}" dt="2024-12-12T20:57:45.474" v="380" actId="1036"/>
          <ac:spMkLst>
            <pc:docMk/>
            <pc:sldMk cId="1263940913" sldId="339"/>
            <ac:spMk id="3" creationId="{0E9D9197-1032-25BC-6A1C-6ED201E53EF1}"/>
          </ac:spMkLst>
        </pc:spChg>
      </pc:sldChg>
      <pc:sldChg chg="modSp add del mod modNotesTx">
        <pc:chgData name="Pr. Marcelo Augusto de Carvalho" userId="003edaac93cd75e4" providerId="LiveId" clId="{9129427C-84FD-47EC-BB95-754D87DCD3EC}" dt="2024-12-12T21:03:48.973" v="629" actId="47"/>
        <pc:sldMkLst>
          <pc:docMk/>
          <pc:sldMk cId="3252098385" sldId="340"/>
        </pc:sldMkLst>
      </pc:sldChg>
      <pc:sldChg chg="modSp add mod modNotesTx">
        <pc:chgData name="Pr. Marcelo Augusto de Carvalho" userId="003edaac93cd75e4" providerId="LiveId" clId="{9129427C-84FD-47EC-BB95-754D87DCD3EC}" dt="2024-12-12T21:07:57.081" v="745" actId="1036"/>
        <pc:sldMkLst>
          <pc:docMk/>
          <pc:sldMk cId="2138607596" sldId="341"/>
        </pc:sldMkLst>
        <pc:spChg chg="mod">
          <ac:chgData name="Pr. Marcelo Augusto de Carvalho" userId="003edaac93cd75e4" providerId="LiveId" clId="{9129427C-84FD-47EC-BB95-754D87DCD3EC}" dt="2024-12-12T21:07:57.081" v="745" actId="1036"/>
          <ac:spMkLst>
            <pc:docMk/>
            <pc:sldMk cId="2138607596" sldId="341"/>
            <ac:spMk id="3" creationId="{697A89D4-7DBB-AAD4-DFD6-047E7F02A996}"/>
          </ac:spMkLst>
        </pc:spChg>
      </pc:sldChg>
      <pc:sldChg chg="modSp add mod modNotesTx">
        <pc:chgData name="Pr. Marcelo Augusto de Carvalho" userId="003edaac93cd75e4" providerId="LiveId" clId="{9129427C-84FD-47EC-BB95-754D87DCD3EC}" dt="2024-12-12T21:09:51.829" v="787" actId="1036"/>
        <pc:sldMkLst>
          <pc:docMk/>
          <pc:sldMk cId="3377285575" sldId="342"/>
        </pc:sldMkLst>
        <pc:spChg chg="mod">
          <ac:chgData name="Pr. Marcelo Augusto de Carvalho" userId="003edaac93cd75e4" providerId="LiveId" clId="{9129427C-84FD-47EC-BB95-754D87DCD3EC}" dt="2024-12-12T21:09:51.829" v="787" actId="1036"/>
          <ac:spMkLst>
            <pc:docMk/>
            <pc:sldMk cId="3377285575" sldId="342"/>
            <ac:spMk id="3" creationId="{D86B09B2-F297-1F0D-C7AE-9A1AF8377E18}"/>
          </ac:spMkLst>
        </pc:spChg>
      </pc:sldChg>
      <pc:sldChg chg="add del">
        <pc:chgData name="Pr. Marcelo Augusto de Carvalho" userId="003edaac93cd75e4" providerId="LiveId" clId="{9129427C-84FD-47EC-BB95-754D87DCD3EC}" dt="2024-12-12T20:33:57.775" v="156" actId="47"/>
        <pc:sldMkLst>
          <pc:docMk/>
          <pc:sldMk cId="182414146" sldId="343"/>
        </pc:sldMkLst>
      </pc:sldChg>
      <pc:sldChg chg="add del">
        <pc:chgData name="Pr. Marcelo Augusto de Carvalho" userId="003edaac93cd75e4" providerId="LiveId" clId="{9129427C-84FD-47EC-BB95-754D87DCD3EC}" dt="2024-12-12T20:32:13.987" v="140" actId="47"/>
        <pc:sldMkLst>
          <pc:docMk/>
          <pc:sldMk cId="934199380" sldId="343"/>
        </pc:sldMkLst>
      </pc:sldChg>
      <pc:sldChg chg="modSp add del mod modNotesTx">
        <pc:chgData name="Pr. Marcelo Augusto de Carvalho" userId="003edaac93cd75e4" providerId="LiveId" clId="{9129427C-84FD-47EC-BB95-754D87DCD3EC}" dt="2024-12-12T21:18:14.977" v="1062" actId="47"/>
        <pc:sldMkLst>
          <pc:docMk/>
          <pc:sldMk cId="2382759964" sldId="343"/>
        </pc:sldMkLst>
      </pc:sldChg>
      <pc:sldChg chg="addSp delSp modSp add mod modNotesTx">
        <pc:chgData name="Pr. Marcelo Augusto de Carvalho" userId="003edaac93cd75e4" providerId="LiveId" clId="{9129427C-84FD-47EC-BB95-754D87DCD3EC}" dt="2024-12-12T21:21:19.302" v="1196" actId="1036"/>
        <pc:sldMkLst>
          <pc:docMk/>
          <pc:sldMk cId="98983476" sldId="344"/>
        </pc:sldMkLst>
        <pc:spChg chg="mod">
          <ac:chgData name="Pr. Marcelo Augusto de Carvalho" userId="003edaac93cd75e4" providerId="LiveId" clId="{9129427C-84FD-47EC-BB95-754D87DCD3EC}" dt="2024-12-12T21:21:19.302" v="1196" actId="1036"/>
          <ac:spMkLst>
            <pc:docMk/>
            <pc:sldMk cId="98983476" sldId="344"/>
            <ac:spMk id="3" creationId="{03AB3DDE-45F3-2B7F-0B71-31754BC4133E}"/>
          </ac:spMkLst>
        </pc:spChg>
      </pc:sldChg>
      <pc:sldChg chg="modSp add mod">
        <pc:chgData name="Pr. Marcelo Augusto de Carvalho" userId="003edaac93cd75e4" providerId="LiveId" clId="{9129427C-84FD-47EC-BB95-754D87DCD3EC}" dt="2024-12-12T21:32:18.161" v="1709" actId="20577"/>
        <pc:sldMkLst>
          <pc:docMk/>
          <pc:sldMk cId="2296942764" sldId="345"/>
        </pc:sldMkLst>
        <pc:spChg chg="mod">
          <ac:chgData name="Pr. Marcelo Augusto de Carvalho" userId="003edaac93cd75e4" providerId="LiveId" clId="{9129427C-84FD-47EC-BB95-754D87DCD3EC}" dt="2024-12-12T21:32:18.161" v="1709" actId="20577"/>
          <ac:spMkLst>
            <pc:docMk/>
            <pc:sldMk cId="2296942764" sldId="345"/>
            <ac:spMk id="2" creationId="{FA9B1EFC-9E10-BA00-A88E-203395BFD0DA}"/>
          </ac:spMkLst>
        </pc:spChg>
      </pc:sldChg>
      <pc:sldChg chg="modSp add mod">
        <pc:chgData name="Pr. Marcelo Augusto de Carvalho" userId="003edaac93cd75e4" providerId="LiveId" clId="{9129427C-84FD-47EC-BB95-754D87DCD3EC}" dt="2024-12-12T21:41:12.977" v="1850" actId="1035"/>
        <pc:sldMkLst>
          <pc:docMk/>
          <pc:sldMk cId="2024678195" sldId="346"/>
        </pc:sldMkLst>
        <pc:spChg chg="mod">
          <ac:chgData name="Pr. Marcelo Augusto de Carvalho" userId="003edaac93cd75e4" providerId="LiveId" clId="{9129427C-84FD-47EC-BB95-754D87DCD3EC}" dt="2024-12-12T21:41:12.977" v="1850" actId="1035"/>
          <ac:spMkLst>
            <pc:docMk/>
            <pc:sldMk cId="2024678195" sldId="346"/>
            <ac:spMk id="2" creationId="{9F0782E2-7837-7F98-5354-7223844821FE}"/>
          </ac:spMkLst>
        </pc:spChg>
      </pc:sldChg>
      <pc:sldChg chg="modSp add mod ord modNotesTx">
        <pc:chgData name="Pr. Marcelo Augusto de Carvalho" userId="003edaac93cd75e4" providerId="LiveId" clId="{9129427C-84FD-47EC-BB95-754D87DCD3EC}" dt="2024-12-12T21:31:59.060" v="1685" actId="1036"/>
        <pc:sldMkLst>
          <pc:docMk/>
          <pc:sldMk cId="1525800302" sldId="347"/>
        </pc:sldMkLst>
        <pc:spChg chg="mod">
          <ac:chgData name="Pr. Marcelo Augusto de Carvalho" userId="003edaac93cd75e4" providerId="LiveId" clId="{9129427C-84FD-47EC-BB95-754D87DCD3EC}" dt="2024-12-12T21:31:59.060" v="1685" actId="1036"/>
          <ac:spMkLst>
            <pc:docMk/>
            <pc:sldMk cId="1525800302" sldId="347"/>
            <ac:spMk id="3" creationId="{FB687628-C45B-C223-21BA-7AC5E32A35F7}"/>
          </ac:spMkLst>
        </pc:spChg>
      </pc:sldChg>
      <pc:sldChg chg="modSp add mod ord modNotesTx">
        <pc:chgData name="Pr. Marcelo Augusto de Carvalho" userId="003edaac93cd75e4" providerId="LiveId" clId="{9129427C-84FD-47EC-BB95-754D87DCD3EC}" dt="2024-12-12T21:38:25.411" v="1825"/>
        <pc:sldMkLst>
          <pc:docMk/>
          <pc:sldMk cId="3879992981" sldId="348"/>
        </pc:sldMkLst>
        <pc:spChg chg="mod">
          <ac:chgData name="Pr. Marcelo Augusto de Carvalho" userId="003edaac93cd75e4" providerId="LiveId" clId="{9129427C-84FD-47EC-BB95-754D87DCD3EC}" dt="2024-12-12T21:38:09.007" v="1823" actId="948"/>
          <ac:spMkLst>
            <pc:docMk/>
            <pc:sldMk cId="3879992981" sldId="348"/>
            <ac:spMk id="3" creationId="{AB185E9A-810D-96D0-8988-12C826E59F0E}"/>
          </ac:spMkLst>
        </pc:spChg>
      </pc:sldChg>
      <pc:sldChg chg="modSp add del mod ord modNotesTx">
        <pc:chgData name="Pr. Marcelo Augusto de Carvalho" userId="003edaac93cd75e4" providerId="LiveId" clId="{9129427C-84FD-47EC-BB95-754D87DCD3EC}" dt="2024-12-12T21:38:28.343" v="1826" actId="47"/>
        <pc:sldMkLst>
          <pc:docMk/>
          <pc:sldMk cId="3189385723" sldId="349"/>
        </pc:sldMkLst>
      </pc:sldChg>
      <pc:sldChg chg="modSp add mod">
        <pc:chgData name="Pr. Marcelo Augusto de Carvalho" userId="003edaac93cd75e4" providerId="LiveId" clId="{9129427C-84FD-47EC-BB95-754D87DCD3EC}" dt="2024-12-12T21:42:26.061" v="1920" actId="20577"/>
        <pc:sldMkLst>
          <pc:docMk/>
          <pc:sldMk cId="3326240603" sldId="350"/>
        </pc:sldMkLst>
        <pc:spChg chg="mod">
          <ac:chgData name="Pr. Marcelo Augusto de Carvalho" userId="003edaac93cd75e4" providerId="LiveId" clId="{9129427C-84FD-47EC-BB95-754D87DCD3EC}" dt="2024-12-12T21:42:26.061" v="1920" actId="20577"/>
          <ac:spMkLst>
            <pc:docMk/>
            <pc:sldMk cId="3326240603" sldId="350"/>
            <ac:spMk id="2" creationId="{7D8FD974-0A0B-0AEB-B278-037743711B17}"/>
          </ac:spMkLst>
        </pc:spChg>
      </pc:sldChg>
      <pc:sldChg chg="modSp add mod">
        <pc:chgData name="Pr. Marcelo Augusto de Carvalho" userId="003edaac93cd75e4" providerId="LiveId" clId="{9129427C-84FD-47EC-BB95-754D87DCD3EC}" dt="2024-12-12T21:43:12.427" v="1947" actId="20577"/>
        <pc:sldMkLst>
          <pc:docMk/>
          <pc:sldMk cId="3707913520" sldId="351"/>
        </pc:sldMkLst>
        <pc:spChg chg="mod">
          <ac:chgData name="Pr. Marcelo Augusto de Carvalho" userId="003edaac93cd75e4" providerId="LiveId" clId="{9129427C-84FD-47EC-BB95-754D87DCD3EC}" dt="2024-12-12T21:43:12.427" v="1947" actId="20577"/>
          <ac:spMkLst>
            <pc:docMk/>
            <pc:sldMk cId="3707913520" sldId="351"/>
            <ac:spMk id="2" creationId="{9278D762-1BD4-CD3D-89A2-E19FE915E0B2}"/>
          </ac:spMkLst>
        </pc:spChg>
      </pc:sldChg>
      <pc:sldChg chg="modSp add mod ord modNotesTx">
        <pc:chgData name="Pr. Marcelo Augusto de Carvalho" userId="003edaac93cd75e4" providerId="LiveId" clId="{9129427C-84FD-47EC-BB95-754D87DCD3EC}" dt="2024-12-12T21:42:02.959" v="1894" actId="1036"/>
        <pc:sldMkLst>
          <pc:docMk/>
          <pc:sldMk cId="1556653762" sldId="352"/>
        </pc:sldMkLst>
        <pc:spChg chg="mod">
          <ac:chgData name="Pr. Marcelo Augusto de Carvalho" userId="003edaac93cd75e4" providerId="LiveId" clId="{9129427C-84FD-47EC-BB95-754D87DCD3EC}" dt="2024-12-12T21:42:02.959" v="1894" actId="1036"/>
          <ac:spMkLst>
            <pc:docMk/>
            <pc:sldMk cId="1556653762" sldId="352"/>
            <ac:spMk id="3" creationId="{C20AD498-AC0B-EFDA-B1C8-784BB49B6B53}"/>
          </ac:spMkLst>
        </pc:spChg>
      </pc:sldChg>
      <pc:sldChg chg="add del ord">
        <pc:chgData name="Pr. Marcelo Augusto de Carvalho" userId="003edaac93cd75e4" providerId="LiveId" clId="{9129427C-84FD-47EC-BB95-754D87DCD3EC}" dt="2024-12-12T20:47:28.664" v="265" actId="47"/>
        <pc:sldMkLst>
          <pc:docMk/>
          <pc:sldMk cId="1342798094" sldId="353"/>
        </pc:sldMkLst>
      </pc:sldChg>
      <pc:sldChg chg="delSp modSp add mod setBg delDesignElem modNotesTx">
        <pc:chgData name="Pr. Marcelo Augusto de Carvalho" userId="003edaac93cd75e4" providerId="LiveId" clId="{9129427C-84FD-47EC-BB95-754D87DCD3EC}" dt="2024-12-12T21:42:54.265" v="1939" actId="1035"/>
        <pc:sldMkLst>
          <pc:docMk/>
          <pc:sldMk cId="3426399167" sldId="354"/>
        </pc:sldMkLst>
        <pc:spChg chg="mod">
          <ac:chgData name="Pr. Marcelo Augusto de Carvalho" userId="003edaac93cd75e4" providerId="LiveId" clId="{9129427C-84FD-47EC-BB95-754D87DCD3EC}" dt="2024-12-12T21:42:54.265" v="1939" actId="1035"/>
          <ac:spMkLst>
            <pc:docMk/>
            <pc:sldMk cId="3426399167" sldId="354"/>
            <ac:spMk id="3" creationId="{B9091E8B-F550-00D6-8C4A-14D388CBFBA7}"/>
          </ac:spMkLst>
        </pc:spChg>
      </pc:sldChg>
      <pc:sldChg chg="delSp add del setBg delDesignElem">
        <pc:chgData name="Pr. Marcelo Augusto de Carvalho" userId="003edaac93cd75e4" providerId="LiveId" clId="{9129427C-84FD-47EC-BB95-754D87DCD3EC}" dt="2024-12-12T20:48:21.796" v="272" actId="47"/>
        <pc:sldMkLst>
          <pc:docMk/>
          <pc:sldMk cId="2470380497" sldId="355"/>
        </pc:sldMkLst>
      </pc:sldChg>
      <pc:sldChg chg="delSp modSp add mod setBg delDesignElem modNotesTx">
        <pc:chgData name="Pr. Marcelo Augusto de Carvalho" userId="003edaac93cd75e4" providerId="LiveId" clId="{9129427C-84FD-47EC-BB95-754D87DCD3EC}" dt="2024-12-12T21:43:29.776" v="1965" actId="1036"/>
        <pc:sldMkLst>
          <pc:docMk/>
          <pc:sldMk cId="3487682015" sldId="356"/>
        </pc:sldMkLst>
        <pc:spChg chg="mod">
          <ac:chgData name="Pr. Marcelo Augusto de Carvalho" userId="003edaac93cd75e4" providerId="LiveId" clId="{9129427C-84FD-47EC-BB95-754D87DCD3EC}" dt="2024-12-12T21:43:29.776" v="1965" actId="1036"/>
          <ac:spMkLst>
            <pc:docMk/>
            <pc:sldMk cId="3487682015" sldId="356"/>
            <ac:spMk id="3" creationId="{833CF844-8964-42A9-1042-05583ECE2D0C}"/>
          </ac:spMkLst>
        </pc:spChg>
      </pc:sldChg>
      <pc:sldChg chg="delSp modSp add mod setBg delDesignElem modNotesTx">
        <pc:chgData name="Pr. Marcelo Augusto de Carvalho" userId="003edaac93cd75e4" providerId="LiveId" clId="{9129427C-84FD-47EC-BB95-754D87DCD3EC}" dt="2024-12-12T21:46:20.845" v="2008"/>
        <pc:sldMkLst>
          <pc:docMk/>
          <pc:sldMk cId="1954936844" sldId="357"/>
        </pc:sldMkLst>
        <pc:spChg chg="mod">
          <ac:chgData name="Pr. Marcelo Augusto de Carvalho" userId="003edaac93cd75e4" providerId="LiveId" clId="{9129427C-84FD-47EC-BB95-754D87DCD3EC}" dt="2024-12-12T21:45:24.725" v="2006" actId="1036"/>
          <ac:spMkLst>
            <pc:docMk/>
            <pc:sldMk cId="1954936844" sldId="357"/>
            <ac:spMk id="3" creationId="{FCB598AF-B0DD-A5CB-F16A-A0A01A5963C4}"/>
          </ac:spMkLst>
        </pc:spChg>
      </pc:sldChg>
      <pc:sldChg chg="modSp add mod ord">
        <pc:chgData name="Pr. Marcelo Augusto de Carvalho" userId="003edaac93cd75e4" providerId="LiveId" clId="{9129427C-84FD-47EC-BB95-754D87DCD3EC}" dt="2024-12-12T21:46:39.576" v="2030" actId="1035"/>
        <pc:sldMkLst>
          <pc:docMk/>
          <pc:sldMk cId="2545551329" sldId="358"/>
        </pc:sldMkLst>
        <pc:spChg chg="mod">
          <ac:chgData name="Pr. Marcelo Augusto de Carvalho" userId="003edaac93cd75e4" providerId="LiveId" clId="{9129427C-84FD-47EC-BB95-754D87DCD3EC}" dt="2024-12-12T21:46:39.576" v="2030" actId="1035"/>
          <ac:spMkLst>
            <pc:docMk/>
            <pc:sldMk cId="2545551329" sldId="358"/>
            <ac:spMk id="2" creationId="{AD106D72-B767-D80E-F930-B54017E2A508}"/>
          </ac:spMkLst>
        </pc:spChg>
      </pc:sldChg>
      <pc:sldChg chg="modSp add mod modNotesTx">
        <pc:chgData name="Pr. Marcelo Augusto de Carvalho" userId="003edaac93cd75e4" providerId="LiveId" clId="{9129427C-84FD-47EC-BB95-754D87DCD3EC}" dt="2024-12-12T21:45:12.943" v="1989" actId="1036"/>
        <pc:sldMkLst>
          <pc:docMk/>
          <pc:sldMk cId="3801666143" sldId="359"/>
        </pc:sldMkLst>
        <pc:spChg chg="mod">
          <ac:chgData name="Pr. Marcelo Augusto de Carvalho" userId="003edaac93cd75e4" providerId="LiveId" clId="{9129427C-84FD-47EC-BB95-754D87DCD3EC}" dt="2024-12-12T21:45:12.943" v="1989" actId="1036"/>
          <ac:spMkLst>
            <pc:docMk/>
            <pc:sldMk cId="3801666143" sldId="359"/>
            <ac:spMk id="3" creationId="{4CF0E729-8AAB-9372-5BAD-18E583F465B5}"/>
          </ac:spMkLst>
        </pc:spChg>
      </pc:sldChg>
      <pc:sldChg chg="modSp add mod ord modNotesTx">
        <pc:chgData name="Pr. Marcelo Augusto de Carvalho" userId="003edaac93cd75e4" providerId="LiveId" clId="{9129427C-84FD-47EC-BB95-754D87DCD3EC}" dt="2024-12-12T21:47:24.430" v="2038" actId="948"/>
        <pc:sldMkLst>
          <pc:docMk/>
          <pc:sldMk cId="511672918" sldId="360"/>
        </pc:sldMkLst>
        <pc:spChg chg="mod">
          <ac:chgData name="Pr. Marcelo Augusto de Carvalho" userId="003edaac93cd75e4" providerId="LiveId" clId="{9129427C-84FD-47EC-BB95-754D87DCD3EC}" dt="2024-12-12T21:47:24.430" v="2038" actId="948"/>
          <ac:spMkLst>
            <pc:docMk/>
            <pc:sldMk cId="511672918" sldId="360"/>
            <ac:spMk id="3" creationId="{B71B38E1-8005-428D-FE08-6352FFFBC225}"/>
          </ac:spMkLst>
        </pc:spChg>
      </pc:sldChg>
      <pc:sldChg chg="modSp add mod ord">
        <pc:chgData name="Pr. Marcelo Augusto de Carvalho" userId="003edaac93cd75e4" providerId="LiveId" clId="{9129427C-84FD-47EC-BB95-754D87DCD3EC}" dt="2024-12-12T21:48:56.727" v="2112" actId="1035"/>
        <pc:sldMkLst>
          <pc:docMk/>
          <pc:sldMk cId="3595941873" sldId="361"/>
        </pc:sldMkLst>
        <pc:spChg chg="mod">
          <ac:chgData name="Pr. Marcelo Augusto de Carvalho" userId="003edaac93cd75e4" providerId="LiveId" clId="{9129427C-84FD-47EC-BB95-754D87DCD3EC}" dt="2024-12-12T21:48:56.727" v="2112" actId="1035"/>
          <ac:spMkLst>
            <pc:docMk/>
            <pc:sldMk cId="3595941873" sldId="361"/>
            <ac:spMk id="2" creationId="{57D0B2F6-8605-5406-6D0F-305EFD115B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21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7A02-A0D6-743E-7266-169B8A093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FE4C26-4BEF-8764-1E20-816C25923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17E911-3516-D3FD-44F9-5FF27CC6C8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“Se sois homens de retidão,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fique um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vossos irmãos, preso na casa de vossa prisão; e vós ide, levai trigo para a fome de vossa casa, e trazei-me o vosso irmão mais novo, e serão verificadas as vossas palavras, e não morrereis”. Gênesis 42:18-20.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se comunicara com eles mediante um intérprete, e, não fazendo ideia que o governador os compreendesse, conversavam livremente um com outro em sua presença.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Acusavam-se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relação ao tratamento que deram a José. José, ouvindo, não pôde dominar suas emoções, e saiu e chorou. À sua volta, ordenou fosse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Simeão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amarrado perante eles, e de novo entregue à prisão. No tratamento cruel a seu irmão, Simeão fora o instigador e principal ator, e foi por esta razão que a escolha recaiu sobre ele.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B4F052-2627-8462-B7F6-6196F32ED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419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deu ordens para que fossem supridos de trigo, e também que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dinheiro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cada homem fosse colocado secretamente na boca do respectivo saco. Ao chegarem em casa o espanto 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apreensão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enchiam todos os corações. O proceder do governador egípcio parecia implicar algum mau desígnio, e seus temores se confirmaram, quando ao abrirem os respectivos sacos, o dinheiro do possuidor foi encontrado em cada um deles. Em sua angústia o idoso pai exclamou: “Tendes-me desfilhado; José já não existe, e Simeão não está aqui; agora levareis a Benjamim?” Mas a seca continuou, e, com o correr do tempo, o suprimento de trigo que fora trazido do Egito estava quase esgotado.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Judá vendo que a resolução de seu pai começava a vacilar, acrescentou: “Envia o mancebo comigo, e levantar-nos-emos, e iremos para que vivamos, e não morramos, nem nós, nem tu, nem os nossos filhos” (Gênesis 43:8); e se ofereceu como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fiador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seu irmão, e para assumir a culpa para sempre se deixasse de restituir Benjamim a seu pai. Jacó não mais podia recusar o seu consentimento, e determinou a seus filhos que se preparassem para a viagem.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novo viajaram ao Egito, e apresentaram-se perante José. Caindo seu olhar sobre Benjamim, o filho de sua própria mãe, ficou ele profundamente comovido. Ocultou, entretanto, a sua emoção, mas ordenou que fossem levados para sua casa, e que se fizessem preparativos para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comerem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ele. Sendo conduzidos ao palácio do governador, os irmãos estavam grandemente alarmados, receando ser chamados a dar contas do dinheiro encontrado nos sacos. Pensavam que tivesse sido propositalmente colocado ali, para dar motivo de os fazer escravos. Sua ansiedade aliviou-se; e, quando Simeão, que fora liberto da prisão, uniu-se com eles, entenderam que na verdade Deus lhes era gracioso. Quando o governador de novo os encontrou, apresentaram seus presentes, e humildemente “inclinaram-se a ele até à terra”.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B6BDD-3DFA-8F47-79C8-92BD5F48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5C85F4-4E99-3DC2-F09A-205E91946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FB555BF-4138-5F5B-FE11-95AFB6BF0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Deram início ao banquete. Pelas leis de castas, aos egípcios era vedado comer com o povo de qualquer outra nação. Quando todos estavam sentados, os irmãos ficaram surpresos por ver que estavam dispostos na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ordem exata,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segundo suas idades. José “apresentou-lhes as porções que estavam diante dele”; mas a de Benjamim foi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cinco vezes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mais a de qualquer deles. Por este sinal de favor para com Benjamim esperava averiguar se o irmão mais moço era olhado com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ódio que para com ele foram manifestados. Desejava ainda prová-los mais, e antes de sua partida ordenou que seu próprio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copo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prata fosse escondido no saco do mais moço.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26CF7E-FF4B-5EF2-323C-98DD1F30F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000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314D6-CA19-1BC4-6CA2-040A9B533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358B91-DA9D-F40E-7C6F-9749C4F60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C3328C-E432-3E20-F5D7-643BD60F9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Apenas tinham alcançado os arredores da cidade quando foram surpreendidos pelo mordomo do governador, que proferiu a incisiva pergunta: “Por que pagastes mal por bem? Não é este o copo por que bebe meu senhor? e em que ele bem adivinha? Fizestes mal no que fizestes”. Gênesis 44:4, 5.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acusação do despenseiro responderam os viajantes: “Por que diz, meu senhor, tais palavras? Longe estejam teus servos de fazerem semelhante coisa. Aquele dos teus servos em quem for achado,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morra;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ainda nós seremos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escravos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meu senhor”. Gênesis 44:7-9. Começou-se imediatamente a verificação. No saco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Benjamim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 encontrado o copo. Os irmãos rasgaram as vestes em sinal de completa desgraça, e vagarosamente voltaram à cidade. Em virtude de sua própria promessa, Benjamim estava condenado a uma vida de escravidão. José pretendia saber se realmente tinham 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arrependido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seu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EE2787-CC2D-70A2-3B53-E4CEE95F6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147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97E-06D0-B763-D489-91CC47C7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A6389B-5F23-CA95-BFA4-ECF1DDA5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BFD21-BD7E-396C-93C4-E3242501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sua profunda angústia Judá aproxima-se então do governador, e com palavras de tocante eloquência descreveu a dor de seu pai pela perda de José, e sua relutância em deixar Benjamim vir com eles ao Egito, visto ser ele o único filho que restava de sua mãe Raquel, a quem Jacó amava tão ternamente. “Porque teu servo se deu por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fiador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este moço para com meu pai. Agora, pois, fique teu servo em lugar deste moço por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escravo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meu senhor, e que suba o moço com seus irmãos. Por que como subirei eu a meu pai, se o moço não for comigo? para que não veja eu o mal que sobrevirá a meu pai”. Gênesis 44:18, 30-34.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estava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satisfeito.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Vira em seus irmãos os frutos do verdadeiro arrependimento. Ouvindo o nobre oferecimento de Judá, deu ordens para que todos, exceto aqueles homens, se retirassem; então, chorando em voz alta, exclamou: “Eu sou José; vive ainda meu pai?” Gênesis 45:3.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80A40B-AF97-66E8-F7F4-046C11A4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30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A95-50C1-73E5-001A-B4A91035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6B126-45DA-42FB-273E-3F5DD9D0B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F3A0B2-04CC-180F-E944-10AD95C1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Seus irmãos ficaram imóveis, mudos de temor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espanto.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Era governador do Egito seu irmão José, aquele irmão a quem invejavam e teriam morto, e que finalmente venderam como escravo! Todos os seus maus-tratos ao mesmo passaram diante deles. Lembraram-se como tinham desprezado seus sonhos, e agido para impedir o seu cumprimento. Haviam contudo desempenhado o seu papel no cumprimento desses sonhos; e, agora que estavam completamente em seu poder,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vingar-se-ia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indubitavelmente do mal que tinha sofrido.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Entendendo que já haviam sofrido muito pela sua crueldade para com ele, procurou nobremente banir seus temores, e diminuir a amargura da exprobração a si mesmos.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Confessaram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humildemente seu pecado, e rogaram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perdão.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Haviam muito tempo sofrido de ansiedade e remorso, e agora regozijavam-se de que ele ainda estivesse vivo.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A0D84-D0DD-3EED-7C11-C197DC3F6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60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070C-698E-4A1C-DE03-3326D2E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8ABEED-549D-FADF-2694-B971CA6E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DC9626-72B1-D8A1-9B4F-081BA9EB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notícia do que tivera lugar rapidamente fora levada ao rei, o qual, ansioso por manifestar sua gratidão para com José, confirmou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convite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governador a sua família. Os irmãos foram enviados abundantemente supridos de provisões e carros, e de todas as coisas necessárias para a mudança de todas as famílias e subordinados para o Egito.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filhos de Jacó voltaram a seu pai com estas alegres novas: “José ainda vive, e ele também é regente em toda a terra do Egito.” A princípio o ancião ficou abismado; não podia crer o que ouvia; mas, quando viu o longo séquito de carros e animais carregados, e Benjamim se achou de novo com ele,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convenceu-se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na plenitude de sua alegria, exclamou: “Basta; ainda vive meu filho José, eu irei, e o verei antes que morra”. Gênesis 45:26, 28.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 ato de humilhação restava aos dez irmãos.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Confessaram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agora ao pai o engano e crueldade que durante tantos anos haviam amargurado a sua vida e a deles. Jacó não suspeitara serem capazes de pecado tão vil, mas viu que tudo tinha sido encaminhado para o bem, e perdoou e abençoou seus filhos erradios.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C2FF0-6F51-619E-0617-1CB6FD8F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60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14A-F135-2383-B6EB-ED779F3B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6A8BF-6673-771F-0DA9-233057347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40422-644A-7456-A904-C1439934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Logo estavam a caminho para o Egito e, quando chegaram a Berseba, o patriarca ofereceu gratos sacrifícios, e rogou ao Senhor que lhes concedesse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segurança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que com eles iria. Em visão da noite veio-lhe a palavra divina: “Não temas descer ao Egito, porque Eu te farei </a:t>
            </a:r>
            <a:r>
              <a:rPr lang="pt-BR" sz="18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ali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uma grande nação. E descerei contigo ao Egito, e certamente te farei tornar a subir”. Gênesis 46:3, 4.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Abraão fora feita a promessa de uma posteridade inumerável como as estrelas; mas por enquanto o povo escolhido não havia aumentado senão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vagarosamente.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E agora a terra de Canaã não oferecia campo para o desenvolvimento de uma nação tal como fora predita. Estava na posse de poderosas tribos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gentílicas,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que não deveriam ser despojadas até “a quarta geração”. Gênesis 15:16.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B08A8-81D2-36EF-B4E3-BA81FDC8F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71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761E8-3882-AF5A-92C2-FEBF65A22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C3C739-CDAC-6636-5E2A-FB666C8E0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A72E182-0FCA-D4AD-D4BF-7A08CD2C8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descendentes de Israel deviam ali tornar-se um povo numeroso, teriam de, 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expulsar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habitantes da terra, 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dispersar-se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Egito, contudo, oferecia as necessárias condições para o cumprimento do propósito divino. Uma região do país, bem regada e fértil, foi-lhes aberta ali, proporcionando toda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vantagem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o seu rápido aumento. 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antipatia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deveriam encontrar no Egito, por causa de sua ocupação — pois que todo pastor era “abominação para os egípcios” (Gênesis 43:32) — habilitá-los-ia a permanecer como um povo distinto e separado, e serviria assim para os excluir da participação na idolatria do Egito.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F5E7ED-42C4-8CC4-91C4-25C860561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250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E5CF-EED3-217C-B3BB-51111FB9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141398-4DEC-1065-B406-3CC4625B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55B7F-881D-4DB0-2303-180D5289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levou cinco de seus irmãos para os apresentar a Faraó, e recebeu dele a concessão da terra para a sua futura morada. A gratidão para com o seu primeiro-ministro teria levado o rei a honrá-los, designando-os para cargos de Estado; José, porém, fiel ao culto a Jeová, procurou salvar seus irmãos das tentações a que estariam expostos em uma corte gentílica; portanto, aconselhou-os a que, quando fossem interrogados pelo rei, lhe contassem francamente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ocupação.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filhos de Jacó seguiram este conselho, tendo também o cuidado de declarar que tinham vindo para peregrinar na terra, não para se tornarem habitantes permanentes ali, reservando assim o direito de partirem, se o quisessem.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CC20F-E98A-C75B-82F9-514A740A0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86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AD2D-1B65-44D6-EECC-B235DE8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3DC930-1CAC-F5E7-E296-2EF153CB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E28CB9-D58B-7547-515D-4162A225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97CF9-770A-E80E-EEA0-214413B36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652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FCBC-80B5-AAE1-3199-FF0120F3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E11A00-BC61-3ED5-BDE7-F952533C2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8587A2-6DA7-C85F-5CB3-20E554E40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trouxe também a seu pai para ser apresentado a Faraó. O patriarca era um estranho nas cortes reais; mas entre as cenas sublimes da natureza tinha tido comunhão com um Rei mais poderoso; e agora, em uma consciente superioridade, levantou as mãos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abençoou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Faraó.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05C58C-4552-D093-43D6-93817F819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00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69FD-D05B-0CF7-0073-1F081054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0C3A54-E02A-22B6-448B-846059CDD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D1D66B-37F5-78E5-3FA3-FC63DCD7E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488ED1-427B-FF05-AB19-926CEDBAA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73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5307-403C-971A-D7D5-F6FFDB9E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38C16C-6F25-60DC-1924-0FEB56CA6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392812-301C-F594-672B-38F3864AF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dezessete anos deveriam ainda ser-lhe concedidos no retiro pacífico de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Gósen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Estes anos estiveram em feliz contraste com aqueles que os precederam. Viu em seus filhos provas de verdadeiro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arrependimento;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viu sua família rodeada de todas as condições necessárias ao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desenvolvimento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uma grande nação; e sua fé apegou-se à segura promessa de seu futuro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estabelecimento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Canaã. Ele próprio estava cercado de todo o indício de amor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favor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o primeiro-ministro do Egito poderia conferir; e, feliz na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companhia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seu filho durante tanto tempo perdido, desceu calma e pacificamente à sepultura.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E8B610-3C2B-C9CD-9514-AD34115BD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665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E226-AF41-FA58-6D00-CE016EC7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67A901-84A8-DC31-0127-25C7BD103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AB127A-D46B-F172-6466-4CAFE179D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928643-3DC0-D1D5-8412-9CF665704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0830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83D2-0741-F3D9-0B1E-24245B693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A294015-8338-7ECB-0A3B-AD692B99D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FDC464-18DF-B866-09BC-8BF77C8DC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Sentindo aproximar-se a morte, mandou chamar José. Atendo-se ainda firmemente à promessa de Deus relativa à posse de Canaã, exigiu um juramento solene para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 lado de seus pais na cova de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Macpela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 assunto importante reclamava atenção; os filhos de José deveriam ser com as devidas formalidades incluídos entre os filhos de Israel. José, vindo para a última entrevista com seu pai, trouxe consigo Efraim e Manassés. Estes jovens estavam ligados, por sua mãe, à mais elevada ordem do sacerdócio egípcio; e a posição de seu pai abria-lhes as portas da riqueza e distinção, caso preferissem eles unir-se aos egípcios. Era, entretanto o desejo de José que eles se unissem ao seu próprio povo. Manifestou sua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fé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promessa do concerto,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renunciando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favor de seus filhos todas as honras que a corte do Egito oferecia, e isto para ter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lugar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as desprezadas tribos de pastores, às quais foram confiados os oráculos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68EBC7-E809-C802-869E-B61027DF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1249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0804-4F8C-B530-9819-C2926848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E678F9-7E2D-3DE1-EE4F-169CE79E0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901640-7E8C-9154-DEB9-824C8BEB3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9742C3-54F1-6564-DC3F-2F0345E87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56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ABE47-B85B-3C55-9DFC-C449E9991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0363FE-46C3-106A-8159-0719681C9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EF56CF-154E-FBDD-74A0-9E2D200D5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48:8, 9, 15, 16. Não havia então o espírito de dependência de si mesmo, nem confiança no poder e sagacidade humanos. Deus tinha sido o seu preservador e apoio. Não havia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queixa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dos maus dias do passado. Suas provações e tristezas não mais eram consideradas como coisas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vieram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sobre ele. Gênesis 42:36. A memória apenas trazia a lembrança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misericórdia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amorável bondade de Deus, que com ele estiveram durante toda a sua peregrinação.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FC70CF-9F7B-D860-96ED-916A3C418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622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9A02D-7493-9BE9-DCA5-738D3E7C4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39CCCF9-51BD-5036-AC69-F46B7B40E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9DEB99-AABE-7C5E-2344-F70A6072C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Finalmente todos os filhos de Jacó foram reunidos em redor de seu leito de morte. O Espírito de inspiração repousou sobre ele; e, em visão profética,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desvendou-se-lhe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futuro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seus descendentes. Um após outro, os nomes de seus filhos foram mencionados, descrito o caráter de cada um, e de modo breve predita a futura história da tribo.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Jacó fora sempre homem de afeição profunda e ardorosa; seu amor para com os filhos era forte e terno, e o testemunho que lhes proferiu à hora da morte, não foi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declaração de parcialidade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ou ressentimento. Ele lhes perdoara a todos, e os amou até o fim. Sua ternura paternal teria encontrado expressão apenas em palavras de animação e esperança; mas o poder de Deus repousou sobre ele, e sob a influência da inspiração foi constrangido a declarar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verdade,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ainda que penosa.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440E75-D567-6B9B-E364-EA9C729B9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424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5A02B-BF26-1744-2CAA-6B5B8A54E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8989D33-1D70-214B-3652-FCA35725D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F91EBA7-2979-0359-17B6-F52DFEEE6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09D360-AC48-29D8-49E5-F79839A92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124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FD73F-669D-5F0E-8261-C395F82B0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D1AED6-FB21-F1A1-B787-3A8F3F59D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92E6557-3E2C-67CA-81F4-B5A31ED20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Jacó tinha pecado, e havia sofrido profundamente. Muitos anos de labuta, cuidados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tristeza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ele os havia tido desde o dia em que seu grande pecado fê-lo fugir das tendas de seu pai. Como fugitivo sem lar,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separado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sua mãe, a quem nunca mais viu, trabalhando sete anos por aquela que amava, apenas para ser vilmente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enganado; labutando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vinte anos ao serviço de um parente ávido e ganancioso, vendo sua riqueza aumentar, e seus filhos crescerem em redor de si, mas encontrando pouca alegria na casa contenciosa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dividida;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angustiado pela desonra de sua filha, pela vingança dos irmãos da mesma, pela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morte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Raquel, pelo crime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desnatural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Rúben, pelo pecado de Judá, pelo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engano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malícia cruéis praticados para com José — quão longo e tenebroso é o catálogo de males que se estende à vista!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Muitas vezes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colheu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ele o fruto daquela primeira ação errada. Em frequentes ocasiões viu repetir-se entre seus filhos os pecados de que ele próprio fora culpado.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amarga como fora a disciplina, cumprira ela a sua obra.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castigo, se bem que atroz, produzira “um fruto pacífico de justiça”.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D8E0FD-98A8-E811-41D4-54D5D6533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08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 a administração de José imensos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depósitos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foram construídos em todos os lugares principais, por toda a terra do Egito, e tomadas amplas disposições para preservar o excedente da colheita que se esperava. A mesma orientação foi continuada durante os sete anos de abundância, até que a quantidade de trigo posta em depósito se achava além de estimativa. E então começaram a vir os sete anos de escassez. A fome estendeu-se à terra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Canaã.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Ouvindo falar da provisão abundante feita pelo rei do Egito, dez dos filhos de Jacó viajaram para ali a fim de comprar trigo.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97883-ED6A-063D-A2C0-4E49BA4DB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6239CD-79F5-B246-2582-C1547C9B6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BD3247-67A0-A5B9-6383-0EF3CD99A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65F362-5200-DB78-9AA3-A46679AE7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432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2A09-067D-DA7E-B771-CAC2DB35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AE6C99-0A96-5276-1D0C-7C99453B9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FFA84FA-9FE2-EE96-560C-39607C320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uma das mais fortes provas da verdade das Escrituras, não serem os fatos explicados de maneira que os favoreça, nem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suprimidos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pecados de seus principais personagens. A mente dos homens é tão sujeita ao preconceito que não é possível serem as histórias humanas absolutamente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imparciais.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Houvesse a Bíblia sido escrita por pessoas não inspiradas, e teria sem dúvida apresentado o caráter de seus homens honrados sob uma luz mais lisonjeira. Mas, assim como é, temos um registro exato de suas experiências.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E9F1CA-7C53-3B57-C812-94EEDB56A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2807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D8C0-8E38-D5C6-F379-FA249B15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76399D-5729-FF41-11C5-D122D09BB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0C71A87-B79D-99F3-42D1-D5934A44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C30F84-3657-51A1-4D66-2B9B9B0D6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9251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7FD5-2468-6B64-3DAE-347FBDA8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48E805-0734-47A9-D46A-5078298E3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EDAA0C-47F5-45B1-92A8-6E2D8D03A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vida, com todas as suas faltas e loucuras, estão patentes diante de nós, tanto para a nossa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animação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advertência.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eles fossem representados como estando sem faltas, nós, com a nossa natureza pecaminosa, poderíamos desesperar-nos pelos nossos erros e fracassos. Como eles, embora algumas vezes repelidos, recuperaram o terreno, e foram abençoados por Deus, assim nós também podemos ser vencedores na força de Jesus.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Mostra que Deus de nenhuma maneira terá por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inocente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culpado. Ele vê o pecado nos seus mais favorecidos, e trata com o mesmo neles mais estritamente até do que naqueles que têm menos luz e responsabilidade.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AC22B7-9F6B-E8ED-6B79-AB67028F5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4419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A002B-39D0-96B6-0AD2-40BBE9022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4A1B13D-DC95-EC5F-2DF9-E06E7A312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C413FB3-38D7-554B-97BC-3C1A75792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DACED7-3D7B-4856-B470-2F2FCB3A0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345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F6380-CA0C-D1A7-2B84-2D3F502C3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F06BE7E-3AD8-E2BA-5CAC-1BAF55E20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F25ADAB-FAAC-55C9-1A63-3D89C0613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moveu os irmãos de José a vendê-lo como escravo; tiveram a esperança de impedir que se tornasse maior do que eles. E, quando foi levado para o Egito, lisonjearam-se de que não mais seriam perturbados com os seus sonhos; de que haviam removido toda a possibilidade de sua realização. Mas sua conduta foi dirigida por Deus a fim de levar a efeito o mesmo acontecimento que tencionavam impedir. Semelhantemente os sacerdotes e anciãos judeus estavam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invejosos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Cristo, receando que deles atraísse a atenção do povo.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Mataram-nO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impedir que se tornasse rei, mas estiveram desta maneira a efetuar este mesmo resultado.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C24674-6E25-E1E3-14EE-3A4C219FC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0018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72342-9C14-832B-8800-3A7193FE6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67C1CB-2813-0854-3EF9-68C2A90C5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38C621-E9F7-4F28-5D8F-E3EA5B50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José, mediante seu cativeiro no Egito, tornou-se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salvador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a família de seu pai; contudo, este fato não diminuiu a culpa de seus irmãos. Semelhantemente, a crucificação de Cristo, pelos Seus inimigos,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fez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Redentor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da humanidade, o Salvador de uma raça decaída, e Governador do mundo inteiro; mas o crime de Seus assassinos foi precisamente tão hediondo como se a mão providencial de Deus não houvesse dirigido os acontecimentos para Sua glória e o bem do homem.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como José foi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vendido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aos gentios por seus próprios irmãos, foi Cristo vendido aos piores de Seus inimigos por um de Seus discípulos.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564AB0-4280-9A60-8D84-6BA39BA5C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165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B81DC-5D18-5DC9-FCBB-191515DB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8CA7D88-51EB-33DB-6F06-6B691BC7A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6EAF55-5D50-7D23-BCB7-16A57062E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foi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acusado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falsamente e lançado na prisão por causa de sua virtude; assim Cristo foi desprezado e rejeitado porque Sua vida justa, abnegada, era uma repreensão ao pecado; e, se bem que não tivesse a culpa de falta alguma, foi condenado pelo depoimento de testemunhas falsas.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 paciência e humildade de José sob a injustiça e a opressão, seu perdão pronto e a nobre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benevolência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com seus irmãos desnaturados, representam o resignado sofrimento do Salvador, pela malícia e maus-tratos de homens ímpios, e Seu perdão não somente aos Seus assassinos, mas a todos que a Ele têm vindo confessando seus pecados e buscando perdão.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4B54BD-E46A-FE7F-A349-130067E3C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0399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A8F50-F4DC-A149-9F1F-4B6F48AE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9A66954-189D-5D25-4B61-DCCBA1155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440660-B8A5-A1B5-5897-F3C7A6E46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B78957-0436-649A-104A-7E69E8A59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2384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A7903-7E0D-825D-82FC-AFF521C82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35D4DA-F3F2-AE79-ED68-82DBFF63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609F77-EF30-8D96-A411-486D73E59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sobreviveu a seu pai cinquenta e quatro anos. Ele testemunhou o aumento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prosperidade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seu povo, e através de todos os anos permaneceu inabalável sua fé de que Deus restauraria a Israel a Terra da Promessa.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Conquanto houvesse sido honrado na terra dos Faraós, o Egito para ele não era senão lugar de seu exílio; seu último ato deveria significar que sua sorte fora lançada com Israel. Foram suas últimas palavras: “Deus certamente vos visitará, e vos fará subir desta terra para a terra que jurou a Abraão, a Isaque e a Jacó.” E obteve um juramento solene dos filhos de Israel de que levariam seus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ossos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consigo à terra de Canaã.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 por todos os séculos de labutas que se seguiram, aquele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caixão,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lembrança das últimas palavras de José, testificou a Israel de que apenas eram peregrinos no Egito, e ordenava-lhes conservar fixas as suas esperanças na Terra da Promessa, pois que o tempo do livramento certamente haveria de vir.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F071AB-2D21-5B33-102B-CEE8261BD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53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C23E2-710B-7456-BFAB-DC121EB9F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BF95092-C010-41A1-3558-84A076F1D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C5D9A29-317B-A75C-917A-A39E66B25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sua chegada foram encaminhados ao agente do rei. “José, pois,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conheceu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seus irmãos; mas eles não o conheceram”. Gênesis 42:6, 8. Seu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nome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hebreu tinha sido mudado por outro, concedido pelo rei;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pouca semelhança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entre o primeiro-ministro do Egito e o rapaz que haviam vendido aos ismaelitas. Quando José viu os irmãos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curvarem-se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fazerem-lhe mesuras, seus sonhos vieram-lhe à mente. Seu olhar penetrante, examinando o grupo, descobriu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Benjamim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estava entre eles. Teria ele também caído como vítima da traiçoeira crueldade daqueles homens ferozes? Decidiu-se a saber a verdade.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086824-0149-7430-3A33-21A2D86A5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897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E5514-EC44-4AC6-4455-3ED48126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3767C8D-CEEB-EE0E-D48B-2122CCC06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B6D443C-14D5-0633-C9BA-1784B736C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– Sempre vale à pena ser fiel a Deus! Então seja!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11D72-5061-AF40-C144-6B091857B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434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os anos em que José estivera separado dos irmãos, estes filhos de Jacó se haviam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mudado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seu caráter. Invejosos, turbulentos, enganadores, cruéis e vingativos tinham eles sido; mas agora, quando provados pela adversidade, mostraram-se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abnegados,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leais uns para com os outros,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dedicados ao pai,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sendo eles homens de idade mediana,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sujeitos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à sua autoridade. Os três dias na prisão egípcia foram de amargurada tristeza, ao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refletirem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irmãos em seus pecados passados.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terceiro dia, José fez com que os irmãos fossem trazidos perante ele. Não ousava detê-los por mais tempo. Seu pai e as famílias que com ele estavam poderiam já estar a sofrer falta de alimento.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07/01/2025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47262A-1F0D-295B-C831-8D2C100A9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759999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José e Seus Irmãos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21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3D262-5325-61BC-6A92-C76894A19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DEE692-BF44-5F32-9C45-8130FF98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9D9197-1032-25BC-6A1C-6ED201E5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“Se sois homens de retidão,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fique um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vossos irmãos, preso na casa de vossa prisão; e vós ide, levai trigo para a fome de vossa casa, e trazei-me o vosso irmão mais novo, e serão verificadas as vossas palavras, e não morrereis”. Gênesis 42:18-20.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se comunicara com eles mediante um intérprete, e, não fazendo ideia que o governador os compreendesse, conversavam livremente um com outro em sua presença.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Acusavam-se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relação ao tratamento que deram a José. José, ouvindo, não pôde dominar suas emoções, e saiu e chorou. À sua volta, ordenou fosse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Simeão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amarrado perante eles, e de novo entregue à prisão. No tratamento cruel a seu irmão, Simeão fora o instigador e principal ator, e foi por esta razão que a escolha recaiu sobre ele.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A1757B63-B3F1-2344-3483-27B01CC25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4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7C6A32-1E21-7E13-C808-73793A44F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485770" y="1767006"/>
            <a:ext cx="512921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Atitude de Judá Convenceu Jacó </a:t>
            </a:r>
          </a:p>
          <a:p>
            <a:pPr algn="ctr" eaLnBrk="1" hangingPunct="1">
              <a:defRPr/>
            </a:pPr>
            <a:r>
              <a:rPr lang="pt-BR" sz="4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Liberar Benjamim Para Voltarem ao Egito?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71468"/>
            <a:ext cx="8690365" cy="6515108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deu ordens para que fossem supridos de trigo, e também que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dinheiro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cada homem fosse colocado secretamente na boca do respectivo saco. Ao chegarem em casa o espanto 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apreensão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enchiam todos os corações. Em sua angústia o idoso pai exclamou: “Tendes-me desfilhado; José já não existe, e Simeão não está aqui; agora levareis a Benjamim?” Mas a seca continuou, e, com o correr do tempo, o suprimento de trigo que fora trazido do Egito estava quase esgotado. 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Judá vendo que a resolução de seu pai começava a vacilar, se ofereceu como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fiador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seu irmão, e para assumir a culpa para sempre se deixasse de restituir Benjamim a seu pai. Jacó não mais podia recusar o seu consentimento, e determinou a seus filhos que se preparassem para a viagem.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A96B059C-0315-5315-6D0A-023887F73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1CFA74-0407-51FD-E4D0-AF6C1CCA1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4800600" y="2600105"/>
            <a:ext cx="6934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Outros Testes Mais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Fez José Com Seus Irmãos?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85738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novo viajaram ao Egito, e apresentaram-se perante José. Caindo seu olhar sobre Benjamim, ficou ele profundamente comovido. Ocultou, entretanto, a sua emoção, mas ordenou que fossem levados para sua casa, e que se fizessem preparativos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comerem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ele. </a:t>
            </a: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randemente alarmados, receando ser chamados a dar contas do dinheiro encontrado nos sacos. Pensavam que tivesse sido propositalmente colocado ali, para dar motivo de os fazer escravos. Sua ansiedade aliviou-se; e, quando Simeão, que fora liberto da prisão, uniu-se com eles, entenderam que na verdade Deus lhes era gracioso. Quando o governador de novo os encontrou, apresentaram seus presentes, e humildemente “inclinaram-se a ele até à terra”.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8C622C11-A411-55C0-B779-26160A6F3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CA7B7-1C34-ED19-F5C1-3E41243F4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60E214-D30F-F765-6EF5-7560EA6D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7A89D4-7DBB-AAD4-DFD6-047E7F02A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00056"/>
            <a:ext cx="8690365" cy="632936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Deram início ao banquete. Pelas leis de castas, aos egípcios era vedado comer com o povo de qualquer outra nação. Quando todos estavam sentados, os irmãos ficaram surpresos por ver que estavam dispostos na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ordem exata,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segundo suas idades. José “apresentou-lhes as porções que estavam diante dele”; mas a de Benjamim foi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cinco vezes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mais a de qualquer deles. Por este sinal de favor para com Benjamim esperava averiguar se o irmão mais moço era olhado com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ódio que para com ele foram manifestados. Desejava ainda prová-los mais, e antes de sua partida ordenou que seu próprio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copo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prata fosse escondido no saco do mais moço.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220CCF93-EF5D-66EA-655C-63862EA3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0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416962-FCA1-C8B5-D22C-B1D5655B8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EA5582-8F1F-9471-6D2A-983FF324C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6B09B2-F297-1F0D-C7AE-9A1AF8377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8586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arredores da cidade quando foram surpreendidos pelo mordomo do governador, que proferiu a incisiva pergunta: “Por que pagastes mal por bem? Não é este o copo por que bebe meu senhor? e em que ele bem adivinha? Fizestes mal no que fizestes”. Gênesis 44:4, 5.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acusação do despenseiro responderam os viajantes: “Por que diz, meu senhor, tais palavras? Longe estejam teus servos de fazerem semelhante coisa. Aquele dos teus servos em quem for achado,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morra;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ainda nós seremos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escravos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meu senhor”. Gênesis 44:7-9. Começou-se imediatamente a verificação. No saco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Benjamim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 encontrado o copo. Em virtude de sua própria promessa, Benjamim estava condenado a uma vida de escravidão. José pretendia saber se realmente tinham 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arrependido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seu pecado.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B4C0A769-52AB-388D-2122-FEF5A907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5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B1735D2-02F9-E585-7E91-727E8972F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457193" y="2028616"/>
            <a:ext cx="401478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Disse Judá Que Finalmente Satisfez José?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559D1-66D9-A714-152D-CBAFB350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152697-E7FB-598B-2DF8-B3A5993E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47B36D-F960-2423-275E-AEEE241E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5716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Judá aproxima-se então do governador, e com palavras de tocante eloquência descreveu a dor de seu pai pela perda de José, e sua relutância em deixar Benjamim vir com eles ao Egito. “Porque teu servo se deu por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fiador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este moço para com meu pai. Agora, pois, fique teu servo em lugar deste moço por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escravo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meu senhor, e que suba o moço com seus irmãos. Por que como subirei eu a meu pai, se o moço não for comigo? Gênesis 44:18, 30-34.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estava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satisfeito.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Vira em seus irmãos os frutos do verdadeiro arrependimento. Ouvindo o nobre oferecimento de Judá, deu ordens para que todos, exceto aqueles homens, se retirassem; então, chorando em voz alta, exclamou: “Eu sou José; vive ainda meu pai?” Gênesis 45:3.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DD6F1743-7157-3C32-EFBB-65A281763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969C4C-193D-A0B1-F3F9-205FD7D52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500062" y="1843950"/>
            <a:ext cx="47863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Foram as Emoções e Atitudes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 Saberem Que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Governador do Egito era José?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41-50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2BBAE-6BB7-A4DC-ACB7-54B058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D3A50B-45F5-E41C-D78E-65BCFE2B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85967-2C71-DA35-2F87-860817BD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71450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Seus irmãos ficaram imóveis, mudos de temor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espanto.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Era governador do Egito seu irmão José, aquele irmão a quem invejavam e teriam morto, e que finalmente venderam como escravo! Todos os seus maus-tratos ao mesmo passaram diante deles. Lembraram-se como tinham desprezado seus sonhos, e, agora que estavam completamente em seu poder,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vingar-se-ia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indubitavelmente do mal que tinha sofrido. Procurou nobremente banir seus temores, e diminuir a amargura da exprobração a si mesmos.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Confessaram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humildemente seu pecado, e rogaram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perdão.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Haviam muito tempo sofrido de ansiedade e remorso, e agora regozijavam-se de que ele ainda estivesse vivo.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DCDBD033-D822-30E3-DBCF-F1A7B9C1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D54F446-8856-952C-F573-743ECEAC0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0" y="510042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Fizeram os Filhos de Jacó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 Voltarem Para Casa?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1D916-9553-CFF9-4297-FA14B48C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332B0-8711-E65B-5863-4E3B7809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D893A-16BB-76BE-246C-045AEF6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notícia fora levada ao rei, o qual, ansioso por manifestar sua gratidão para com José, confirmou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convite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governador a sua família.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filhos de Jacó voltaram a seu pai com estas alegres novas: “José ainda vive, e ele também é regente em toda a terra do Egito.” A princípio o ancião ficou abismado; não podia crer o que ouvia; mas, quando viu o longo séquito de carros e animais carregados, e Benjamim se achou de novo com ele,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convenceu-se.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Confessaram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agora ao pai o engano e crueldade que durante tantos anos haviam amargurado a sua vida e a deles. Jacó não suspeitara serem capazes de pecado tão vil, mas viu que tudo tinha sido encaminhado para o bem, e perdoou e abençoou seus filhos erradios.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F5B9676B-54D0-E238-00B1-572F3D244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38D247-1304-B547-5136-54522E55A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16F94-F679-B013-8D5F-0AD2BE295E41}"/>
              </a:ext>
            </a:extLst>
          </p:cNvPr>
          <p:cNvSpPr/>
          <p:nvPr/>
        </p:nvSpPr>
        <p:spPr>
          <a:xfrm>
            <a:off x="0" y="542903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Descer ao Egito Era Providência Divina?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C08FD-2D89-585E-8484-5E69B72B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FCB9B7-B1E5-B1BD-491F-7C1940F4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CD9884-FAFC-3F48-BEFE-682F5BD4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42906"/>
            <a:ext cx="8690365" cy="640080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Logo estavam a caminho para o Egito e, quando chegaram a Berseba, o patriarca ofereceu gratos sacrifícios, e rogou ao Senhor que lhes concedesse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segurança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que com eles iria. Em visão da noite veio-lhe a palavra divina: “Não temas descer ao Egito, porque Eu te farei </a:t>
            </a:r>
            <a:r>
              <a:rPr lang="pt-BR" sz="24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ali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uma grande nação. E descerei contigo ao Egito, e certamente te farei tornar a subir”.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</a:rPr>
              <a:t>P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or enquanto o povo escolhido não havia aumentado senão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vagarosamente.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E agora a terra de Canaã não oferecia campo para o desenvolvimento de uma nação tal como fora predita. Estava na posse de poderosas tribos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gentílicas,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que não deveriam ser despojadas até “a quarta geração”. Gênesis 15:16.</a:t>
            </a:r>
            <a:endParaRPr lang="pt-BR" sz="3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28AAA561-4C19-DEEF-FFD6-E1D914C3A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C6C3B-FB2D-4295-07E8-E7FF0C75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B0305B-9EDF-5B5E-18E3-A8AFAB86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AB3DDE-45F3-2B7F-0B71-31754BC41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57195"/>
            <a:ext cx="8690365" cy="638651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descendentes de Israel deviam ali tornar-se um povo numeroso, teriam de, 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expulsar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habitantes da terra, 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dispersar-se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eles.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Egito, contudo, oferecia as necessárias condições para o cumprimento do propósito divino. Uma região do país, bem regada e fértil, foi-lhes aberta ali, proporcionando toda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vantagem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o seu rápido aumento. 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antipatia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deveriam encontrar no Egito, por causa de sua ocupação — pois que todo pastor era “abominação para os egípcios” (Gênesis 43:32) — habilitá-los-ia a permanecer como um povo distinto e separado, e serviria assim para os excluir da participação na idolatria do Egito.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C8FC1B65-F760-28C8-0B1A-57EAA997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F5E479-4CF5-8CBD-1CD4-528069B29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A775BC-25E9-F544-E07E-58A10F4C8699}"/>
              </a:ext>
            </a:extLst>
          </p:cNvPr>
          <p:cNvSpPr/>
          <p:nvPr/>
        </p:nvSpPr>
        <p:spPr>
          <a:xfrm>
            <a:off x="0" y="5057548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Cuidados Tomou José Para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Preservar Pura a Religião de Seus Irmãos?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4A21D-FF65-B940-FA1B-8158C64B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A6A88F-7A0D-ABA7-705F-B5D367D2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6A824-C7CF-9B2D-C392-3EC7D41B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71450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levou cinco de seus irmãos para os apresentar a Faraó, e recebeu dele a concessão da terra para a sua futura morada. A gratidão para com o seu primeiro-ministro teria levado o rei a honrá-los, designando-os para cargos de Estado; José, porém, fiel ao culto a Jeová, procurou salvar seus irmãos das tentações a que estariam expostos em uma corte gentílica; portanto, aconselhou-os a que, quando fossem interrogados pelo rei, lhe contassem francamente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ocupação.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filhos de Jacó seguiram este conselho, tendo também o cuidado de declarar que tinham vindo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peregrinar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na terra, não para se tornarem habitantes permanentes ali, reservando assim o direito de partirem, se o quisessem.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DAD7B757-E9B1-2FAE-B821-7A2AC6FF3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836-DCDD-063B-7FA6-92B4EEA2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D904122-70A8-14F3-C6B0-E6F90E9A6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3B5AA6-E996-E93D-52B1-441DF10E1F80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Fez Jacó Por Faraó?</a:t>
            </a:r>
          </a:p>
        </p:txBody>
      </p:sp>
    </p:spTree>
    <p:extLst>
      <p:ext uri="{BB962C8B-B14F-4D97-AF65-F5344CB8AC3E}">
        <p14:creationId xmlns:p14="http://schemas.microsoft.com/office/powerpoint/2010/main" val="4017985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67956-82A1-8D96-250E-8717ED703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CD35B0-F515-25FF-8235-AE933EC0E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1CA0EE-060A-C412-B23B-A82795EC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100275"/>
            <a:ext cx="8690365" cy="345757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trouxe também a seu pai para ser apresentado a Faraó. O patriarca era um estranho nas cortes reais; mas entre as cenas sublimes da natureza tinha tido comunhão com um Rei mais poderoso; e agora, em uma consciente superioridade, levantou as mãos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abençoou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Faraó.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FDA639A1-F5CE-B12C-B0F6-9ADB4A3F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3AFB4A-AF7A-0E84-D04D-22891BB8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0" y="4986117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Seus Irmãos Não Reconheceram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José ao Chegarem No Egito?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2DFE-B695-9B09-AB6A-33766CD2B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6DFF773-2D2D-725C-811C-3AAB070C3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24F045A-60D2-21BB-E1CA-A9DADD078F58}"/>
              </a:ext>
            </a:extLst>
          </p:cNvPr>
          <p:cNvSpPr/>
          <p:nvPr/>
        </p:nvSpPr>
        <p:spPr>
          <a:xfrm>
            <a:off x="6229347" y="2367171"/>
            <a:ext cx="58626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Foram os Dezessete Anos Finais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 Vida de Jacó?</a:t>
            </a:r>
          </a:p>
        </p:txBody>
      </p:sp>
    </p:spTree>
    <p:extLst>
      <p:ext uri="{BB962C8B-B14F-4D97-AF65-F5344CB8AC3E}">
        <p14:creationId xmlns:p14="http://schemas.microsoft.com/office/powerpoint/2010/main" val="2271831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3FF8D-15E1-C9FC-4EC1-9F36784D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861450-0E0C-8E61-5A01-7E6259A5F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8EA925-52DF-564D-7D0E-8485C198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542931"/>
            <a:ext cx="8690365" cy="615791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dezessete anos deveriam ainda ser-lhe concedidos no retiro pacífico de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Gósen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Estes anos estiveram em feliz contraste com aqueles que os precederam. Viu em seus filhos provas de verdadeiro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viu sua família rodeada de todas as condições necessárias ao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desenvolvimento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uma grande nação; e sua fé apegou-se à segura promessa de seu futuro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estabelecimento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Canaã.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próprio estava cercado de todo o indício de amor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favor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o primeiro-ministro do Egito poderia conferir; e, feliz na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companhia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seu filho durante tanto tempo perdido, desceu calma e pacificamente à sepultura.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62149A12-565F-3BAE-CBC0-E590A0FEB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9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5A589-AE15-CD11-2980-0D369107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63A8A5B-7058-34AE-A473-7AF6BAD73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B08CBE8-9DAA-70FD-893B-CABF3D064A9E}"/>
              </a:ext>
            </a:extLst>
          </p:cNvPr>
          <p:cNvSpPr/>
          <p:nvPr/>
        </p:nvSpPr>
        <p:spPr>
          <a:xfrm>
            <a:off x="0" y="497182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Era o Foco da Vida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José e de Seus Filhos?</a:t>
            </a:r>
          </a:p>
        </p:txBody>
      </p:sp>
    </p:spTree>
    <p:extLst>
      <p:ext uri="{BB962C8B-B14F-4D97-AF65-F5344CB8AC3E}">
        <p14:creationId xmlns:p14="http://schemas.microsoft.com/office/powerpoint/2010/main" val="74872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50AA1-38B0-2E42-1CEE-48E0D126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0BD789-3133-76E6-AA15-AE16E1F45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3CC3F3-F545-AEC9-EEC0-F40E4F6D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5716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Sentindo aproximar-se a morte, mandou chamar José. Exigiu um juramento solene para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 lado de seus pais na cova de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Macpela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 filhos de José deveriam ser incluídos entre os filhos de Israel. José trouxe consigo Efraim e Manassés. Estes jovens estavam ligados, por sua mãe, à mais elevada ordem do sacerdócio egípcio; e a posição de seu pai abria-lhes as portas da riqueza e distinção. Era, entretanto o desejo de José que eles se unissem ao seu próprio povo. Manifestou sua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fé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promessa do concerto,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renunciando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favor de seus filhos todas as honras que a corte do Egito oferecia, e isto para ter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lugar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as desprezadas tribos de pastores, às quais foram confiados os oráculos de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EBFD6AD7-425C-5239-051E-607E2951A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2287-E788-C1A3-EFC7-A5A02E22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56E2481-1885-9C8A-B543-EADD2D614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BF51B48-D7D4-B2B4-9C07-6F4EFDC60FEB}"/>
              </a:ext>
            </a:extLst>
          </p:cNvPr>
          <p:cNvSpPr/>
          <p:nvPr/>
        </p:nvSpPr>
        <p:spPr>
          <a:xfrm>
            <a:off x="0" y="500039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Jacó Revelou Em Seu Caráter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No Fim de Sua Vida?</a:t>
            </a:r>
          </a:p>
        </p:txBody>
      </p:sp>
    </p:spTree>
    <p:extLst>
      <p:ext uri="{BB962C8B-B14F-4D97-AF65-F5344CB8AC3E}">
        <p14:creationId xmlns:p14="http://schemas.microsoft.com/office/powerpoint/2010/main" val="4230591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B179E5-BC5E-1133-E343-012B813FB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5A2D3C-5F6F-8462-0089-D64965BE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9C9069-7037-B261-49F1-287C98A0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28706"/>
            <a:ext cx="8690365" cy="548640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48:8, 9, 15, 16. Não havia então o espírito de dependência de si mesmo, nem confiança no poder e sagacidade humanos. Deus tinha sido o seu preservador e apoio.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havia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queixa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dos maus dias do passado. Suas provações e tristezas não mais eram consideradas como coisas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vieram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sobre ele. Gênesis 42:36.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memória apenas trazia a lembrança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misericórdia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amorável bondade de Deus, que com ele estiveram durante toda a sua peregrinação.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6ED52330-BF6C-34D1-557C-726276130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4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A459486-9198-ABEF-F711-C5A2CA49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9372B3-10B1-E9B9-E079-3665381A988C}"/>
              </a:ext>
            </a:extLst>
          </p:cNvPr>
          <p:cNvSpPr/>
          <p:nvPr/>
        </p:nvSpPr>
        <p:spPr>
          <a:xfrm>
            <a:off x="0" y="498611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Foi a Benção Final de Jacó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aos Seus Filhos?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77317-AD98-FD6A-41C0-3555BF17B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766778-AE68-178E-ADEB-47D0B782E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687628-C45B-C223-21BA-7AC5E32A3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71450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Finalmente todos os filhos de Jacó foram reunidos em redor de seu leito de morte. O Espírito de inspiração repousou sobre ele; e, em visão profética,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desvendou-se-lhe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futuro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seus descendentes, descrevendo o caráter de cada um, e de modo breve predita a futura história da tribo.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eu amor para com os filhos era forte e terno, e o testemunho que lhes proferiu à hora da morte, não foi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declaração de parcialidade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ou ressentimento. Ele lhes perdoara a todos, e os amou até o fim. Sua ternura paternal teria encontrado expressão apenas em palavras de animação e esperança; mas o poder de Deus repousou sobre ele, e sob a influência da inspiração foi constrangido a declarar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verdade,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ainda que penosa.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CF9B94A6-7AE5-0A99-F687-36845D22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0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E6D19-8626-235A-1021-36A9B2877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16A4F31-C435-4A3A-29EF-BD1C27EF8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9B1EFC-9E10-BA00-A88E-203395BFD0DA}"/>
              </a:ext>
            </a:extLst>
          </p:cNvPr>
          <p:cNvSpPr/>
          <p:nvPr/>
        </p:nvSpPr>
        <p:spPr>
          <a:xfrm>
            <a:off x="6315074" y="2028616"/>
            <a:ext cx="569118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Lições Atemporais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Aprendemos Com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Vida de Jacó?</a:t>
            </a:r>
          </a:p>
        </p:txBody>
      </p:sp>
    </p:spTree>
    <p:extLst>
      <p:ext uri="{BB962C8B-B14F-4D97-AF65-F5344CB8AC3E}">
        <p14:creationId xmlns:p14="http://schemas.microsoft.com/office/powerpoint/2010/main" val="2296942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F4CC01-CE47-6E19-B81C-CE9683CF8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2F2A9C-F198-69F5-83A8-560A7B913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185E9A-810D-96D0-8988-12C826E5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Jacó tinha pecado, e havia sofrido profundamente. Teve muitos anos de labuta, cuidados 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tristeza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Como fugitivo sem lar,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separado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sua mãe, a quem nunca mais viu, trabalhando sete anos por aquela que amava, apenas para ser vilmente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enganado; labutando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vinte anos ao serviço de um parente ávido e ganancioso, vendo sua riqueza aumentar, e seus filhos crescerem em redor de si, mas encontrando pouca alegria na casa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dividida;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angustiado pela desonra de sua filha, pela vingança dos irmãos da mesma, pela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morte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Raquel, pelo crime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desnatural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Rúben, pelo pecado de Judá, pelo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engano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malícia cruéis praticados para com José. Muitas vezes viu repetir-se entre seus filhos os pecados de que ele próprio fora culpado.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amarga como fora a disciplina, cumprira ela a sua obra.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castigo, se bem que atroz, produzira “um fruto pacífico de justiça”.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3200"/>
              </a:lnSpc>
              <a:spcAft>
                <a:spcPts val="600"/>
              </a:spcAft>
              <a:buNone/>
            </a:pP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FC906F77-C26F-EBF8-29FB-DAFF5614B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9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36429"/>
            <a:ext cx="8690365" cy="572853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 a administração de José imensos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depósitos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foram construídos em todos os lugares principais, por toda a terra do Egito, e tomadas amplas disposições para preservar o excedente da colheita que se esperava. A mesma orientação foi continuada durante os sete anos de abundância, até que a quantidade de trigo posta em depósito se achava além de estimativa.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então começaram a vir os sete anos de escassez. A fome estendeu-se à terra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Canaã.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Ouvindo falar da provisão abundante feita pelo rei do Egito, dez dos filhos de Jacó viajaram para ali a fim de comprar trigo.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 descr="Uma imagem contendo homem&#10;&#10;Descrição gerada automaticamente">
            <a:extLst>
              <a:ext uri="{FF2B5EF4-FFF2-40B4-BE49-F238E27FC236}">
                <a16:creationId xmlns:a16="http://schemas.microsoft.com/office/drawing/2014/main" id="{BE3DBFDC-B467-FD3C-C3F6-21424ED1A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6090-2031-7A2A-C154-F550813C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3C5CC56-346D-51DA-24AB-A41E03F0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F0782E2-7837-7F98-5354-7223844821FE}"/>
              </a:ext>
            </a:extLst>
          </p:cNvPr>
          <p:cNvSpPr/>
          <p:nvPr/>
        </p:nvSpPr>
        <p:spPr>
          <a:xfrm>
            <a:off x="0" y="4914677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as História Bíblicas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Ensinam Sobre a Veracidade da Bíblia?</a:t>
            </a:r>
          </a:p>
        </p:txBody>
      </p:sp>
    </p:spTree>
    <p:extLst>
      <p:ext uri="{BB962C8B-B14F-4D97-AF65-F5344CB8AC3E}">
        <p14:creationId xmlns:p14="http://schemas.microsoft.com/office/powerpoint/2010/main" val="2024678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FEB92-33CC-A62F-66DB-A00F9D56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2C1567-9348-084B-57B1-9E475259C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0AD498-AC0B-EFDA-B1C8-784BB49B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143017"/>
            <a:ext cx="8690365" cy="495776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uma das mais fortes provas da verdade das Escrituras, não serem os fatos explicados de maneira que os favoreça, nem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suprimidos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pecados de seus principais personagens. A mente dos homens é tão sujeita ao preconceito que não é possível serem as histórias humanas absolutamente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imparciais.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Houvesse a Bíblia sido escrita por pessoas não inspiradas, e teria sem dúvida apresentado o caráter de seus homens honrados sob uma luz mais lisonjeira. Mas, assim como é, temos um registro exato de suas experiências.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487837C0-0245-899E-A8EF-1D937F0F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53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5D374-D55C-90BA-F145-178F77282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5109C2A-E396-A136-317D-CCA10BA00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D8FD974-0A0B-0AEB-B278-037743711B17}"/>
              </a:ext>
            </a:extLst>
          </p:cNvPr>
          <p:cNvSpPr/>
          <p:nvPr/>
        </p:nvSpPr>
        <p:spPr>
          <a:xfrm>
            <a:off x="0" y="492896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a Bíblia Apresenta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os Erros dos Servos de Deus?</a:t>
            </a:r>
          </a:p>
        </p:txBody>
      </p:sp>
    </p:spTree>
    <p:extLst>
      <p:ext uri="{BB962C8B-B14F-4D97-AF65-F5344CB8AC3E}">
        <p14:creationId xmlns:p14="http://schemas.microsoft.com/office/powerpoint/2010/main" val="3326240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A8610-9431-00F0-D5B7-00FC41FFE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091E8B-F550-00D6-8C4A-14D388CBF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14330"/>
            <a:ext cx="8690365" cy="645795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vida, com todas as suas faltas e loucuras, estão patentes diante de nós, tanto para a nossa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animação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advertência.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eles fossem representados como estando sem faltas, nós, com a nossa natureza pecaminosa, poderíamos desesperar-nos pelos nossos erros e fracassos. Como eles, embora algumas vezes repelidos, recuperaram o terreno, e foram abençoados por Deus, assim nós também podemos ser vencedores na força de Jesus.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Mostra que Deus de nenhuma maneira terá por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inocente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culpado. Ele vê o pecado nos seus mais favorecidos, e trata com o mesmo neles mais estritamente até do que naqueles que têm menos luz e responsabilidade.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49E1D00B-7B6D-C1AF-95BB-0A59852B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99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0CA70-DAD0-02F4-F28F-90318A4B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117B31C-610D-4FC8-28ED-82361FE8B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278D762-1BD4-CD3D-89A2-E19FE915E0B2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 Vida de José Ilustra a Vida de Cristo?</a:t>
            </a:r>
          </a:p>
        </p:txBody>
      </p:sp>
    </p:spTree>
    <p:extLst>
      <p:ext uri="{BB962C8B-B14F-4D97-AF65-F5344CB8AC3E}">
        <p14:creationId xmlns:p14="http://schemas.microsoft.com/office/powerpoint/2010/main" val="3707913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EBADE-A7C3-CD71-D66C-426020AB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3CF844-8964-42A9-1042-05583ECE2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85770"/>
            <a:ext cx="8690365" cy="624363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moveu os irmãos de José a vendê-lo como escravo; tiveram a esperança de impedir que se tornasse maior do que eles. E, quando foi levado para o Egito, lisonjearam-se de que não mais seriam perturbados com os seus sonhos; de que haviam removido toda a possibilidade de sua realização. Mas sua conduta foi dirigida por Deus a fim de levar a efeito o mesmo acontecimento que tencionavam impedir. Semelhantemente os sacerdotes e anciãos judeus estavam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invejosos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Cristo, receando que deles atraísse a atenção do povo.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Mataram-nO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impedir que se tornasse rei, mas estiveram desta maneira a efetuar este mesmo resultado.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22EF42A0-C490-2891-B05A-50F21BC0E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82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FBF3B-B891-3BC7-E41D-6C58024DF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598AF-B0DD-A5CB-F16A-A0A01A596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71493"/>
            <a:ext cx="8690365" cy="604361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José, mediante seu cativeiro no Egito, tornou-se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salvador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a família de seu pai; contudo, este fato não diminuiu a culpa de seus irmãos. Semelhantemente, a crucificação de Cristo, pelos Seus inimigos,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fez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Redentor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da humanidade, o Salvador de uma raça decaída, e Governador do mundo inteiro; mas o crime de Seus assassinos foi precisamente tão hediondo como se a mão providencial de Deus não houvesse dirigido os acontecimentos para Sua glória e o bem do homem.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como José foi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vendido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aos gentios por seus próprios irmãos, foi Cristo vendido aos piores de Seus inimigos por um de Seus discípulos.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9761BBE3-EF53-13A9-3D07-6075F7294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6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EEB3D-01BB-311C-B94D-7EC461DAA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F0E729-8AAB-9372-5BAD-18E583F4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28619"/>
            <a:ext cx="8690365" cy="642937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José foi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acusado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falsamente e lançado na prisão por causa de sua virtude; assim Cristo foi desprezado e rejeitado porque Sua vida justa, abnegada, era uma repreensão ao pecado; e, se bem que não tivesse a culpa de falta alguma, foi condenado pelo depoimento de testemunhas falsas.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 paciência e humildade de José sob a injustiça e a opressão, seu perdão pronto e a nobre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benevolência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com seus irmãos desnaturados, representam o resignado sofrimento do Salvador, pela malícia e maus-tratos de homens ímpios, e Seu perdão não somente aos Seus assassinos, mas a todos que a Ele têm vindo confessando seus pecados e buscando perdão.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B4B6C031-ECEA-F9A6-DCB2-DBAF4DB48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66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43FD6-016F-FA41-5DAA-7BB53AE89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D04240-2DB3-CAD8-E34D-E65C0ABC9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D106D72-B767-D80E-F930-B54017E2A508}"/>
              </a:ext>
            </a:extLst>
          </p:cNvPr>
          <p:cNvSpPr/>
          <p:nvPr/>
        </p:nvSpPr>
        <p:spPr>
          <a:xfrm>
            <a:off x="0" y="4900387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José Mostrou Sua Fé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Mesmo Depois de Sua Morte?</a:t>
            </a:r>
          </a:p>
        </p:txBody>
      </p:sp>
    </p:spTree>
    <p:extLst>
      <p:ext uri="{BB962C8B-B14F-4D97-AF65-F5344CB8AC3E}">
        <p14:creationId xmlns:p14="http://schemas.microsoft.com/office/powerpoint/2010/main" val="2545551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2610-FDAB-495E-E939-A25DCFB1A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1B38E1-8005-428D-FE08-6352FFFBC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Conquanto José houvesse sido honrado na terra dos Faraós, o Egito para ele não era senão lugar de seu exílio; seu último ato deveria significar que sua sorte fora lançada com Israel. Foram suas últimas palavras: “Deus certamente vos visitará, e vos fará subir desta terra para a terra que jurou a Abraão, a Isaque e a Jacó.” E obteve um juramento solene dos filhos de Israel de que levariam seus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ossos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consigo à terra de Canaã.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 por todos os séculos de labutas que se seguiram, aquele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caixão,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lembrança das últimas palavras de José, testificou a Israel de que apenas eram peregrinos no Egito, e ordenava-lhes conservar fixas as suas esperanças na Terra da Promessa, pois que o tempo do livramento certamente haveria de vir.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014877EF-A5E5-1A21-36A3-A5E59876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274A0B-AC09-3175-BD53-44135DCE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653FFF-5EE6-5C61-0CC6-AA2DFC00A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8E6A13-5F04-1F76-6EAE-4139FE28E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63714"/>
            <a:ext cx="8690365" cy="61777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sua chegada foram encaminhados ao agente do rei. “José, pois,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conheceu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seus irmãos; mas eles não o conheceram”. Gênesis 42:6, 8. 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nome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hebreu tinha sido mudado por outro, concedido pelo rei;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pouca semelhança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entre o primeiro-ministro do Egito e o rapaz que haviam vendido aos ismaelitas.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José viu os irmãos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curvarem-se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fazerem-lhe mesuras, seus sonhos vieram-lhe à mente. Seu olhar penetrante, examinando o grupo, descobriu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Benjamim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estava entre eles. Teria ele também caído como vítima da traiçoeira crueldade daqueles homens ferozes? Decidiu-se a saber a verdade.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DA11F7F8-4782-634B-653A-74644BE5E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14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0C307-6412-E2BF-1239-17D627643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CC7061E-2381-7BDC-485A-E8A475434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7D0B2F6-8605-5406-6D0F-305EFD115BAD}"/>
              </a:ext>
            </a:extLst>
          </p:cNvPr>
          <p:cNvSpPr/>
          <p:nvPr/>
        </p:nvSpPr>
        <p:spPr>
          <a:xfrm>
            <a:off x="671512" y="270572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Sempre Vale à Pena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Ser Fiel a Deus!</a:t>
            </a:r>
          </a:p>
        </p:txBody>
      </p:sp>
    </p:spTree>
    <p:extLst>
      <p:ext uri="{BB962C8B-B14F-4D97-AF65-F5344CB8AC3E}">
        <p14:creationId xmlns:p14="http://schemas.microsoft.com/office/powerpoint/2010/main" val="359594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3CF8DF-AC85-FF55-7D4B-A8020D8A5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7029450" y="2367171"/>
            <a:ext cx="4876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José Decidiu Provar Seus Irmãos?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85738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Desejou saber se possuíam o mesmo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espírito altivo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tinham quando com eles estava; e bem assim tirar deles alguma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informação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relação à sua casa; bem sabia, contudo, quão enganadoras poderiam ser as suas declarações. Gênesis 42:10, 13.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Dizendo-se estar em dúvida quanto à veracidade de sua história, e considerá-los ainda como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espias,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governador declarou que os provaria, exigindo deles que ficassem no Egito até que um deles fosse e trouxesse seu irmão mais moço. Decidiram-se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ficar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sofrer juntos, em vez de trazerem novas tristezas ao pai pela perda do único filho que lhe restava. Em conformidade com isto foram lançados na prisão, onde ficaram três dias.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E87126BB-3440-B556-CD0A-398F5EB1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3ED5F5C-E6A7-FFB1-EB04-8A8B1AAA8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0" y="500040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os Três Dias Presos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Revelaram Sobre os Irmãos de José?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os anos em que José estivera separado dos irmãos, estes filhos de Jacó se haviam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mudado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seu caráter. Invejosos, turbulentos, enganadores, cruéis e vingativos tinham eles sido; mas agora, quando provados pela adversidade, mostraram-se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abnegados,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leais uns para com os outros,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dedicados ao pai,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sendo eles homens de idade mediana,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sujeitos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à sua autoridade. Os três dias na prisão egípcia foram de amargurada tristeza, ao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refletirem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irmãos em seus pecados passados.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terceiro dia, José fez com que os irmãos fossem trazidos perante ele. Não ousava detê-los por mais tempo. Seu pai e as famílias que com ele estavam poderiam já estar a sofrer falta de alimento.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homem&#10;&#10;Descrição gerada automaticamente">
            <a:extLst>
              <a:ext uri="{FF2B5EF4-FFF2-40B4-BE49-F238E27FC236}">
                <a16:creationId xmlns:a16="http://schemas.microsoft.com/office/drawing/2014/main" id="{8CC2AD20-4CE3-5437-E0E6-8D60936C5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/>
        </p:blipFill>
        <p:spPr>
          <a:xfrm>
            <a:off x="9185565" y="0"/>
            <a:ext cx="354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7517</Words>
  <Application>Microsoft Office PowerPoint</Application>
  <PresentationFormat>Widescreen</PresentationFormat>
  <Paragraphs>198</Paragraphs>
  <Slides>50</Slides>
  <Notes>50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7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8</cp:revision>
  <dcterms:created xsi:type="dcterms:W3CDTF">2024-11-23T19:33:20Z</dcterms:created>
  <dcterms:modified xsi:type="dcterms:W3CDTF">2025-01-07T13:13:17Z</dcterms:modified>
</cp:coreProperties>
</file>