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8" r:id="rId3"/>
    <p:sldId id="300" r:id="rId4"/>
    <p:sldId id="257" r:id="rId5"/>
    <p:sldId id="301" r:id="rId6"/>
    <p:sldId id="322" r:id="rId7"/>
    <p:sldId id="259" r:id="rId8"/>
    <p:sldId id="323" r:id="rId9"/>
    <p:sldId id="338" r:id="rId10"/>
    <p:sldId id="302" r:id="rId11"/>
    <p:sldId id="321" r:id="rId12"/>
    <p:sldId id="303" r:id="rId13"/>
    <p:sldId id="324" r:id="rId14"/>
    <p:sldId id="339" r:id="rId15"/>
    <p:sldId id="304" r:id="rId16"/>
    <p:sldId id="325" r:id="rId17"/>
    <p:sldId id="305" r:id="rId18"/>
    <p:sldId id="326" r:id="rId19"/>
    <p:sldId id="340" r:id="rId20"/>
    <p:sldId id="306" r:id="rId21"/>
    <p:sldId id="327" r:id="rId22"/>
    <p:sldId id="341" r:id="rId23"/>
    <p:sldId id="320" r:id="rId24"/>
    <p:sldId id="342" r:id="rId25"/>
    <p:sldId id="328" r:id="rId26"/>
    <p:sldId id="319" r:id="rId27"/>
    <p:sldId id="329" r:id="rId28"/>
    <p:sldId id="353" r:id="rId29"/>
    <p:sldId id="330" r:id="rId30"/>
    <p:sldId id="332" r:id="rId31"/>
    <p:sldId id="331" r:id="rId32"/>
    <p:sldId id="333" r:id="rId33"/>
    <p:sldId id="334" r:id="rId34"/>
    <p:sldId id="336" r:id="rId35"/>
    <p:sldId id="335" r:id="rId36"/>
    <p:sldId id="337" r:id="rId37"/>
    <p:sldId id="349" r:id="rId38"/>
    <p:sldId id="354" r:id="rId39"/>
    <p:sldId id="299" r:id="rId40"/>
    <p:sldId id="343" r:id="rId41"/>
    <p:sldId id="355" r:id="rId42"/>
    <p:sldId id="344" r:id="rId43"/>
    <p:sldId id="352" r:id="rId44"/>
    <p:sldId id="356" r:id="rId45"/>
    <p:sldId id="345" r:id="rId46"/>
    <p:sldId id="351" r:id="rId47"/>
    <p:sldId id="346" r:id="rId4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7639A-FC8A-40A5-A83A-0F12A3CA8413}" v="49" dt="2025-10-02T12:35:04.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2" d="100"/>
          <a:sy n="42" d="100"/>
        </p:scale>
        <p:origin x="54" y="9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66F7B380-0457-497D-BF85-F7C6CE74A1E2}"/>
    <pc:docChg chg="undo redo custSel addSld delSld modSld sldOrd">
      <pc:chgData name="Pr. Marcelo Augusto de Carvalho" userId="003edaac93cd75e4" providerId="LiveId" clId="{66F7B380-0457-497D-BF85-F7C6CE74A1E2}" dt="2025-02-18T08:01:40.313" v="1498" actId="6549"/>
      <pc:docMkLst>
        <pc:docMk/>
      </pc:docMkLst>
      <pc:sldChg chg="modSp mod modNotesTx">
        <pc:chgData name="Pr. Marcelo Augusto de Carvalho" userId="003edaac93cd75e4" providerId="LiveId" clId="{66F7B380-0457-497D-BF85-F7C6CE74A1E2}" dt="2025-02-17T20:02:41.992" v="478" actId="20577"/>
        <pc:sldMkLst>
          <pc:docMk/>
          <pc:sldMk cId="2391147461" sldId="256"/>
        </pc:sldMkLst>
      </pc:sldChg>
      <pc:sldChg chg="modSp mod modNotesTx">
        <pc:chgData name="Pr. Marcelo Augusto de Carvalho" userId="003edaac93cd75e4" providerId="LiveId" clId="{66F7B380-0457-497D-BF85-F7C6CE74A1E2}" dt="2025-02-17T20:13:05.737" v="507" actId="6549"/>
        <pc:sldMkLst>
          <pc:docMk/>
          <pc:sldMk cId="3097251901" sldId="257"/>
        </pc:sldMkLst>
      </pc:sldChg>
      <pc:sldChg chg="modSp mod">
        <pc:chgData name="Pr. Marcelo Augusto de Carvalho" userId="003edaac93cd75e4" providerId="LiveId" clId="{66F7B380-0457-497D-BF85-F7C6CE74A1E2}" dt="2025-02-17T19:26:31.864" v="32" actId="20577"/>
        <pc:sldMkLst>
          <pc:docMk/>
          <pc:sldMk cId="3284625694" sldId="258"/>
        </pc:sldMkLst>
      </pc:sldChg>
      <pc:sldChg chg="modSp mod">
        <pc:chgData name="Pr. Marcelo Augusto de Carvalho" userId="003edaac93cd75e4" providerId="LiveId" clId="{66F7B380-0457-497D-BF85-F7C6CE74A1E2}" dt="2025-02-17T19:58:38.093" v="288" actId="1035"/>
        <pc:sldMkLst>
          <pc:docMk/>
          <pc:sldMk cId="1313003849" sldId="259"/>
        </pc:sldMkLst>
      </pc:sldChg>
      <pc:sldChg chg="modSp mod ord">
        <pc:chgData name="Pr. Marcelo Augusto de Carvalho" userId="003edaac93cd75e4" providerId="LiveId" clId="{66F7B380-0457-497D-BF85-F7C6CE74A1E2}" dt="2025-02-17T19:40:51.519" v="181" actId="20577"/>
        <pc:sldMkLst>
          <pc:docMk/>
          <pc:sldMk cId="3518966941" sldId="299"/>
        </pc:sldMkLst>
      </pc:sldChg>
      <pc:sldChg chg="modSp mod">
        <pc:chgData name="Pr. Marcelo Augusto de Carvalho" userId="003edaac93cd75e4" providerId="LiveId" clId="{66F7B380-0457-497D-BF85-F7C6CE74A1E2}" dt="2025-02-17T19:57:38.077" v="252" actId="20577"/>
        <pc:sldMkLst>
          <pc:docMk/>
          <pc:sldMk cId="3579515904" sldId="300"/>
        </pc:sldMkLst>
      </pc:sldChg>
      <pc:sldChg chg="modSp mod">
        <pc:chgData name="Pr. Marcelo Augusto de Carvalho" userId="003edaac93cd75e4" providerId="LiveId" clId="{66F7B380-0457-497D-BF85-F7C6CE74A1E2}" dt="2025-02-17T19:57:56.701" v="267" actId="1035"/>
        <pc:sldMkLst>
          <pc:docMk/>
          <pc:sldMk cId="3669010739" sldId="301"/>
        </pc:sldMkLst>
      </pc:sldChg>
      <pc:sldChg chg="modSp mod">
        <pc:chgData name="Pr. Marcelo Augusto de Carvalho" userId="003edaac93cd75e4" providerId="LiveId" clId="{66F7B380-0457-497D-BF85-F7C6CE74A1E2}" dt="2025-02-17T19:59:07.495" v="313" actId="20577"/>
        <pc:sldMkLst>
          <pc:docMk/>
          <pc:sldMk cId="150383901" sldId="302"/>
        </pc:sldMkLst>
      </pc:sldChg>
      <pc:sldChg chg="modSp mod">
        <pc:chgData name="Pr. Marcelo Augusto de Carvalho" userId="003edaac93cd75e4" providerId="LiveId" clId="{66F7B380-0457-497D-BF85-F7C6CE74A1E2}" dt="2025-02-17T19:59:31.071" v="336" actId="6549"/>
        <pc:sldMkLst>
          <pc:docMk/>
          <pc:sldMk cId="1890525026" sldId="303"/>
        </pc:sldMkLst>
      </pc:sldChg>
      <pc:sldChg chg="modSp mod">
        <pc:chgData name="Pr. Marcelo Augusto de Carvalho" userId="003edaac93cd75e4" providerId="LiveId" clId="{66F7B380-0457-497D-BF85-F7C6CE74A1E2}" dt="2025-02-17T19:59:57.079" v="355" actId="1035"/>
        <pc:sldMkLst>
          <pc:docMk/>
          <pc:sldMk cId="1276572440" sldId="304"/>
        </pc:sldMkLst>
      </pc:sldChg>
      <pc:sldChg chg="modSp mod">
        <pc:chgData name="Pr. Marcelo Augusto de Carvalho" userId="003edaac93cd75e4" providerId="LiveId" clId="{66F7B380-0457-497D-BF85-F7C6CE74A1E2}" dt="2025-02-17T20:00:32.044" v="385" actId="20577"/>
        <pc:sldMkLst>
          <pc:docMk/>
          <pc:sldMk cId="3262789316" sldId="305"/>
        </pc:sldMkLst>
      </pc:sldChg>
      <pc:sldChg chg="modSp mod">
        <pc:chgData name="Pr. Marcelo Augusto de Carvalho" userId="003edaac93cd75e4" providerId="LiveId" clId="{66F7B380-0457-497D-BF85-F7C6CE74A1E2}" dt="2025-02-17T20:01:03.643" v="416" actId="20577"/>
        <pc:sldMkLst>
          <pc:docMk/>
          <pc:sldMk cId="856942278" sldId="306"/>
        </pc:sldMkLst>
      </pc:sldChg>
      <pc:sldChg chg="modSp mod">
        <pc:chgData name="Pr. Marcelo Augusto de Carvalho" userId="003edaac93cd75e4" providerId="LiveId" clId="{66F7B380-0457-497D-BF85-F7C6CE74A1E2}" dt="2025-02-17T19:36:50.689" v="120" actId="20577"/>
        <pc:sldMkLst>
          <pc:docMk/>
          <pc:sldMk cId="516013852" sldId="319"/>
        </pc:sldMkLst>
      </pc:sldChg>
      <pc:sldChg chg="modSp mod">
        <pc:chgData name="Pr. Marcelo Augusto de Carvalho" userId="003edaac93cd75e4" providerId="LiveId" clId="{66F7B380-0457-497D-BF85-F7C6CE74A1E2}" dt="2025-02-17T20:01:35.006" v="441" actId="20577"/>
        <pc:sldMkLst>
          <pc:docMk/>
          <pc:sldMk cId="10581937" sldId="320"/>
        </pc:sldMkLst>
      </pc:sldChg>
      <pc:sldChg chg="modSp mod modNotesTx">
        <pc:chgData name="Pr. Marcelo Augusto de Carvalho" userId="003edaac93cd75e4" providerId="LiveId" clId="{66F7B380-0457-497D-BF85-F7C6CE74A1E2}" dt="2025-02-17T20:18:01.141" v="566" actId="1035"/>
        <pc:sldMkLst>
          <pc:docMk/>
          <pc:sldMk cId="2671598681" sldId="321"/>
        </pc:sldMkLst>
      </pc:sldChg>
      <pc:sldChg chg="modSp mod modNotesTx">
        <pc:chgData name="Pr. Marcelo Augusto de Carvalho" userId="003edaac93cd75e4" providerId="LiveId" clId="{66F7B380-0457-497D-BF85-F7C6CE74A1E2}" dt="2025-02-17T20:13:26.286" v="511" actId="14100"/>
        <pc:sldMkLst>
          <pc:docMk/>
          <pc:sldMk cId="2956918268" sldId="322"/>
        </pc:sldMkLst>
      </pc:sldChg>
      <pc:sldChg chg="modSp mod modNotesTx">
        <pc:chgData name="Pr. Marcelo Augusto de Carvalho" userId="003edaac93cd75e4" providerId="LiveId" clId="{66F7B380-0457-497D-BF85-F7C6CE74A1E2}" dt="2025-02-17T20:14:57.727" v="525" actId="255"/>
        <pc:sldMkLst>
          <pc:docMk/>
          <pc:sldMk cId="13325531" sldId="323"/>
        </pc:sldMkLst>
      </pc:sldChg>
      <pc:sldChg chg="modSp mod modNotesTx">
        <pc:chgData name="Pr. Marcelo Augusto de Carvalho" userId="003edaac93cd75e4" providerId="LiveId" clId="{66F7B380-0457-497D-BF85-F7C6CE74A1E2}" dt="2025-02-17T20:19:01.925" v="706" actId="20577"/>
        <pc:sldMkLst>
          <pc:docMk/>
          <pc:sldMk cId="2756440913" sldId="324"/>
        </pc:sldMkLst>
      </pc:sldChg>
      <pc:sldChg chg="modSp mod modNotesTx">
        <pc:chgData name="Pr. Marcelo Augusto de Carvalho" userId="003edaac93cd75e4" providerId="LiveId" clId="{66F7B380-0457-497D-BF85-F7C6CE74A1E2}" dt="2025-02-17T20:21:24.237" v="742" actId="1035"/>
        <pc:sldMkLst>
          <pc:docMk/>
          <pc:sldMk cId="2568211909" sldId="325"/>
        </pc:sldMkLst>
      </pc:sldChg>
      <pc:sldChg chg="modSp mod modNotesTx">
        <pc:chgData name="Pr. Marcelo Augusto de Carvalho" userId="003edaac93cd75e4" providerId="LiveId" clId="{66F7B380-0457-497D-BF85-F7C6CE74A1E2}" dt="2025-02-17T20:25:53.498" v="951" actId="1035"/>
        <pc:sldMkLst>
          <pc:docMk/>
          <pc:sldMk cId="3912241508" sldId="326"/>
        </pc:sldMkLst>
      </pc:sldChg>
      <pc:sldChg chg="modSp mod modNotesTx">
        <pc:chgData name="Pr. Marcelo Augusto de Carvalho" userId="003edaac93cd75e4" providerId="LiveId" clId="{66F7B380-0457-497D-BF85-F7C6CE74A1E2}" dt="2025-02-17T20:27:29.038" v="973" actId="20577"/>
        <pc:sldMkLst>
          <pc:docMk/>
          <pc:sldMk cId="139635849" sldId="327"/>
        </pc:sldMkLst>
      </pc:sldChg>
      <pc:sldChg chg="modSp mod modNotesTx">
        <pc:chgData name="Pr. Marcelo Augusto de Carvalho" userId="003edaac93cd75e4" providerId="LiveId" clId="{66F7B380-0457-497D-BF85-F7C6CE74A1E2}" dt="2025-02-17T20:31:07.623" v="1039" actId="1036"/>
        <pc:sldMkLst>
          <pc:docMk/>
          <pc:sldMk cId="83605398" sldId="328"/>
        </pc:sldMkLst>
      </pc:sldChg>
      <pc:sldChg chg="modSp mod modNotesTx">
        <pc:chgData name="Pr. Marcelo Augusto de Carvalho" userId="003edaac93cd75e4" providerId="LiveId" clId="{66F7B380-0457-497D-BF85-F7C6CE74A1E2}" dt="2025-02-17T20:33:13.421" v="1104" actId="6549"/>
        <pc:sldMkLst>
          <pc:docMk/>
          <pc:sldMk cId="2686892123" sldId="329"/>
        </pc:sldMkLst>
      </pc:sldChg>
      <pc:sldChg chg="modSp mod">
        <pc:chgData name="Pr. Marcelo Augusto de Carvalho" userId="003edaac93cd75e4" providerId="LiveId" clId="{66F7B380-0457-497D-BF85-F7C6CE74A1E2}" dt="2025-02-17T19:37:43.049" v="130" actId="20577"/>
        <pc:sldMkLst>
          <pc:docMk/>
          <pc:sldMk cId="4017985884" sldId="330"/>
        </pc:sldMkLst>
      </pc:sldChg>
      <pc:sldChg chg="modSp mod">
        <pc:chgData name="Pr. Marcelo Augusto de Carvalho" userId="003edaac93cd75e4" providerId="LiveId" clId="{66F7B380-0457-497D-BF85-F7C6CE74A1E2}" dt="2025-02-17T19:38:14.889" v="140" actId="20577"/>
        <pc:sldMkLst>
          <pc:docMk/>
          <pc:sldMk cId="2271831112" sldId="331"/>
        </pc:sldMkLst>
      </pc:sldChg>
      <pc:sldChg chg="modSp mod modNotesTx">
        <pc:chgData name="Pr. Marcelo Augusto de Carvalho" userId="003edaac93cd75e4" providerId="LiveId" clId="{66F7B380-0457-497D-BF85-F7C6CE74A1E2}" dt="2025-02-17T20:33:44.178" v="1149" actId="1036"/>
        <pc:sldMkLst>
          <pc:docMk/>
          <pc:sldMk cId="520491805" sldId="332"/>
        </pc:sldMkLst>
      </pc:sldChg>
      <pc:sldChg chg="modSp mod modNotesTx">
        <pc:chgData name="Pr. Marcelo Augusto de Carvalho" userId="003edaac93cd75e4" providerId="LiveId" clId="{66F7B380-0457-497D-BF85-F7C6CE74A1E2}" dt="2025-02-17T20:35:18.747" v="1201" actId="20577"/>
        <pc:sldMkLst>
          <pc:docMk/>
          <pc:sldMk cId="2146549158" sldId="333"/>
        </pc:sldMkLst>
      </pc:sldChg>
      <pc:sldChg chg="modSp mod">
        <pc:chgData name="Pr. Marcelo Augusto de Carvalho" userId="003edaac93cd75e4" providerId="LiveId" clId="{66F7B380-0457-497D-BF85-F7C6CE74A1E2}" dt="2025-02-17T19:38:46.617" v="150" actId="20577"/>
        <pc:sldMkLst>
          <pc:docMk/>
          <pc:sldMk cId="748721404" sldId="334"/>
        </pc:sldMkLst>
      </pc:sldChg>
      <pc:sldChg chg="modSp mod">
        <pc:chgData name="Pr. Marcelo Augusto de Carvalho" userId="003edaac93cd75e4" providerId="LiveId" clId="{66F7B380-0457-497D-BF85-F7C6CE74A1E2}" dt="2025-02-17T19:39:02.799" v="160" actId="6549"/>
        <pc:sldMkLst>
          <pc:docMk/>
          <pc:sldMk cId="4230591958" sldId="335"/>
        </pc:sldMkLst>
      </pc:sldChg>
      <pc:sldChg chg="modSp mod modNotesTx">
        <pc:chgData name="Pr. Marcelo Augusto de Carvalho" userId="003edaac93cd75e4" providerId="LiveId" clId="{66F7B380-0457-497D-BF85-F7C6CE74A1E2}" dt="2025-02-17T20:35:41.675" v="1237" actId="1035"/>
        <pc:sldMkLst>
          <pc:docMk/>
          <pc:sldMk cId="360720345" sldId="336"/>
        </pc:sldMkLst>
      </pc:sldChg>
      <pc:sldChg chg="modSp mod modNotesTx">
        <pc:chgData name="Pr. Marcelo Augusto de Carvalho" userId="003edaac93cd75e4" providerId="LiveId" clId="{66F7B380-0457-497D-BF85-F7C6CE74A1E2}" dt="2025-02-18T07:46:18.080" v="1269" actId="1035"/>
        <pc:sldMkLst>
          <pc:docMk/>
          <pc:sldMk cId="3476464253" sldId="337"/>
        </pc:sldMkLst>
      </pc:sldChg>
      <pc:sldChg chg="modSp add mod modNotesTx">
        <pc:chgData name="Pr. Marcelo Augusto de Carvalho" userId="003edaac93cd75e4" providerId="LiveId" clId="{66F7B380-0457-497D-BF85-F7C6CE74A1E2}" dt="2025-02-17T20:18:13.958" v="576" actId="1036"/>
        <pc:sldMkLst>
          <pc:docMk/>
          <pc:sldMk cId="1298958464" sldId="338"/>
        </pc:sldMkLst>
      </pc:sldChg>
      <pc:sldChg chg="modSp add mod modNotesTx">
        <pc:chgData name="Pr. Marcelo Augusto de Carvalho" userId="003edaac93cd75e4" providerId="LiveId" clId="{66F7B380-0457-497D-BF85-F7C6CE74A1E2}" dt="2025-02-17T20:19:32.461" v="730" actId="1036"/>
        <pc:sldMkLst>
          <pc:docMk/>
          <pc:sldMk cId="510020533" sldId="339"/>
        </pc:sldMkLst>
      </pc:sldChg>
      <pc:sldChg chg="modSp add mod modNotesTx">
        <pc:chgData name="Pr. Marcelo Augusto de Carvalho" userId="003edaac93cd75e4" providerId="LiveId" clId="{66F7B380-0457-497D-BF85-F7C6CE74A1E2}" dt="2025-02-17T20:24:30.837" v="932" actId="1035"/>
        <pc:sldMkLst>
          <pc:docMk/>
          <pc:sldMk cId="4124373687" sldId="340"/>
        </pc:sldMkLst>
      </pc:sldChg>
      <pc:sldChg chg="addSp delSp modSp add mod modNotesTx">
        <pc:chgData name="Pr. Marcelo Augusto de Carvalho" userId="003edaac93cd75e4" providerId="LiveId" clId="{66F7B380-0457-497D-BF85-F7C6CE74A1E2}" dt="2025-02-17T20:30:41.667" v="1013" actId="1036"/>
        <pc:sldMkLst>
          <pc:docMk/>
          <pc:sldMk cId="3524509874" sldId="341"/>
        </pc:sldMkLst>
      </pc:sldChg>
      <pc:sldChg chg="modSp add mod">
        <pc:chgData name="Pr. Marcelo Augusto de Carvalho" userId="003edaac93cd75e4" providerId="LiveId" clId="{66F7B380-0457-497D-BF85-F7C6CE74A1E2}" dt="2025-02-17T19:36:19.891" v="110" actId="20577"/>
        <pc:sldMkLst>
          <pc:docMk/>
          <pc:sldMk cId="744961040" sldId="342"/>
        </pc:sldMkLst>
      </pc:sldChg>
      <pc:sldChg chg="modSp add mod modNotesTx">
        <pc:chgData name="Pr. Marcelo Augusto de Carvalho" userId="003edaac93cd75e4" providerId="LiveId" clId="{66F7B380-0457-497D-BF85-F7C6CE74A1E2}" dt="2025-02-18T08:01:05.449" v="1495" actId="6549"/>
        <pc:sldMkLst>
          <pc:docMk/>
          <pc:sldMk cId="1687054177" sldId="343"/>
        </pc:sldMkLst>
      </pc:sldChg>
      <pc:sldChg chg="modSp add mod">
        <pc:chgData name="Pr. Marcelo Augusto de Carvalho" userId="003edaac93cd75e4" providerId="LiveId" clId="{66F7B380-0457-497D-BF85-F7C6CE74A1E2}" dt="2025-02-17T19:41:57.369" v="203" actId="20577"/>
        <pc:sldMkLst>
          <pc:docMk/>
          <pc:sldMk cId="4108717933" sldId="344"/>
        </pc:sldMkLst>
      </pc:sldChg>
      <pc:sldChg chg="modSp add mod">
        <pc:chgData name="Pr. Marcelo Augusto de Carvalho" userId="003edaac93cd75e4" providerId="LiveId" clId="{66F7B380-0457-497D-BF85-F7C6CE74A1E2}" dt="2025-02-17T19:42:31.894" v="213" actId="20577"/>
        <pc:sldMkLst>
          <pc:docMk/>
          <pc:sldMk cId="3454291735" sldId="345"/>
        </pc:sldMkLst>
      </pc:sldChg>
      <pc:sldChg chg="modSp add mod modNotesTx">
        <pc:chgData name="Pr. Marcelo Augusto de Carvalho" userId="003edaac93cd75e4" providerId="LiveId" clId="{66F7B380-0457-497D-BF85-F7C6CE74A1E2}" dt="2025-02-17T20:02:32.644" v="475" actId="1036"/>
        <pc:sldMkLst>
          <pc:docMk/>
          <pc:sldMk cId="3778009303" sldId="346"/>
        </pc:sldMkLst>
      </pc:sldChg>
      <pc:sldChg chg="add del">
        <pc:chgData name="Pr. Marcelo Augusto de Carvalho" userId="003edaac93cd75e4" providerId="LiveId" clId="{66F7B380-0457-497D-BF85-F7C6CE74A1E2}" dt="2025-02-17T19:43:11.490" v="223" actId="47"/>
        <pc:sldMkLst>
          <pc:docMk/>
          <pc:sldMk cId="3849110088" sldId="347"/>
        </pc:sldMkLst>
      </pc:sldChg>
      <pc:sldChg chg="add del">
        <pc:chgData name="Pr. Marcelo Augusto de Carvalho" userId="003edaac93cd75e4" providerId="LiveId" clId="{66F7B380-0457-497D-BF85-F7C6CE74A1E2}" dt="2025-02-17T19:43:11.490" v="223" actId="47"/>
        <pc:sldMkLst>
          <pc:docMk/>
          <pc:sldMk cId="5562905" sldId="348"/>
        </pc:sldMkLst>
      </pc:sldChg>
      <pc:sldChg chg="modSp add mod modNotesTx">
        <pc:chgData name="Pr. Marcelo Augusto de Carvalho" userId="003edaac93cd75e4" providerId="LiveId" clId="{66F7B380-0457-497D-BF85-F7C6CE74A1E2}" dt="2025-02-18T08:01:40.313" v="1498" actId="6549"/>
        <pc:sldMkLst>
          <pc:docMk/>
          <pc:sldMk cId="829773484" sldId="349"/>
        </pc:sldMkLst>
      </pc:sldChg>
      <pc:sldChg chg="add del ord">
        <pc:chgData name="Pr. Marcelo Augusto de Carvalho" userId="003edaac93cd75e4" providerId="LiveId" clId="{66F7B380-0457-497D-BF85-F7C6CE74A1E2}" dt="2025-02-17T19:43:11.490" v="223" actId="47"/>
        <pc:sldMkLst>
          <pc:docMk/>
          <pc:sldMk cId="3120055604" sldId="350"/>
        </pc:sldMkLst>
      </pc:sldChg>
      <pc:sldChg chg="modSp add mod ord modNotesTx">
        <pc:chgData name="Pr. Marcelo Augusto de Carvalho" userId="003edaac93cd75e4" providerId="LiveId" clId="{66F7B380-0457-497D-BF85-F7C6CE74A1E2}" dt="2025-02-18T07:54:41.738" v="1449" actId="6549"/>
        <pc:sldMkLst>
          <pc:docMk/>
          <pc:sldMk cId="2899468971" sldId="351"/>
        </pc:sldMkLst>
      </pc:sldChg>
      <pc:sldChg chg="modSp add mod ord modNotesTx">
        <pc:chgData name="Pr. Marcelo Augusto de Carvalho" userId="003edaac93cd75e4" providerId="LiveId" clId="{66F7B380-0457-497D-BF85-F7C6CE74A1E2}" dt="2025-02-18T08:00:43.276" v="1494" actId="6549"/>
        <pc:sldMkLst>
          <pc:docMk/>
          <pc:sldMk cId="4224367162" sldId="352"/>
        </pc:sldMkLst>
      </pc:sldChg>
      <pc:sldChg chg="add del ord">
        <pc:chgData name="Pr. Marcelo Augusto de Carvalho" userId="003edaac93cd75e4" providerId="LiveId" clId="{66F7B380-0457-497D-BF85-F7C6CE74A1E2}" dt="2025-02-17T19:43:11.490" v="223" actId="47"/>
        <pc:sldMkLst>
          <pc:docMk/>
          <pc:sldMk cId="205878071" sldId="353"/>
        </pc:sldMkLst>
      </pc:sldChg>
      <pc:sldChg chg="modSp add mod modNotesTx">
        <pc:chgData name="Pr. Marcelo Augusto de Carvalho" userId="003edaac93cd75e4" providerId="LiveId" clId="{66F7B380-0457-497D-BF85-F7C6CE74A1E2}" dt="2025-02-17T20:33:20.103" v="1105" actId="6549"/>
        <pc:sldMkLst>
          <pc:docMk/>
          <pc:sldMk cId="3666097920" sldId="353"/>
        </pc:sldMkLst>
      </pc:sldChg>
      <pc:sldChg chg="modSp add mod modNotesTx">
        <pc:chgData name="Pr. Marcelo Augusto de Carvalho" userId="003edaac93cd75e4" providerId="LiveId" clId="{66F7B380-0457-497D-BF85-F7C6CE74A1E2}" dt="2025-02-18T08:01:23.173" v="1497" actId="6549"/>
        <pc:sldMkLst>
          <pc:docMk/>
          <pc:sldMk cId="3182217136" sldId="354"/>
        </pc:sldMkLst>
      </pc:sldChg>
      <pc:sldChg chg="modSp add mod modNotesTx">
        <pc:chgData name="Pr. Marcelo Augusto de Carvalho" userId="003edaac93cd75e4" providerId="LiveId" clId="{66F7B380-0457-497D-BF85-F7C6CE74A1E2}" dt="2025-02-18T08:01:13.253" v="1496" actId="6549"/>
        <pc:sldMkLst>
          <pc:docMk/>
          <pc:sldMk cId="215008199" sldId="355"/>
        </pc:sldMkLst>
      </pc:sldChg>
      <pc:sldChg chg="modSp add mod modNotesTx">
        <pc:chgData name="Pr. Marcelo Augusto de Carvalho" userId="003edaac93cd75e4" providerId="LiveId" clId="{66F7B380-0457-497D-BF85-F7C6CE74A1E2}" dt="2025-02-18T07:59:41.491" v="1490" actId="6549"/>
        <pc:sldMkLst>
          <pc:docMk/>
          <pc:sldMk cId="2701463137" sldId="356"/>
        </pc:sldMkLst>
      </pc:sldChg>
    </pc:docChg>
  </pc:docChgLst>
  <pc:docChgLst>
    <pc:chgData name="Pr. Marcelo Augusto de Carvalho" userId="003edaac93cd75e4" providerId="LiveId" clId="{EB6694EA-8DB5-4428-B735-25A70CB81814}"/>
    <pc:docChg chg="undo custSel modSld">
      <pc:chgData name="Pr. Marcelo Augusto de Carvalho" userId="003edaac93cd75e4" providerId="LiveId" clId="{EB6694EA-8DB5-4428-B735-25A70CB81814}" dt="2025-10-02T12:35:37.976" v="346" actId="1076"/>
      <pc:docMkLst>
        <pc:docMk/>
      </pc:docMkLst>
      <pc:sldChg chg="addSp modSp mod">
        <pc:chgData name="Pr. Marcelo Augusto de Carvalho" userId="003edaac93cd75e4" providerId="LiveId" clId="{EB6694EA-8DB5-4428-B735-25A70CB81814}" dt="2025-10-02T12:24:00.085" v="30" actId="171"/>
        <pc:sldMkLst>
          <pc:docMk/>
          <pc:sldMk cId="2391147461" sldId="256"/>
        </pc:sldMkLst>
        <pc:picChg chg="add mod ord">
          <ac:chgData name="Pr. Marcelo Augusto de Carvalho" userId="003edaac93cd75e4" providerId="LiveId" clId="{EB6694EA-8DB5-4428-B735-25A70CB81814}" dt="2025-10-02T12:24:00.085" v="30" actId="171"/>
          <ac:picMkLst>
            <pc:docMk/>
            <pc:sldMk cId="2391147461" sldId="256"/>
            <ac:picMk id="3" creationId="{5F97F2CD-D9E1-ACAD-D190-EB1139CF92DA}"/>
          </ac:picMkLst>
        </pc:picChg>
      </pc:sldChg>
      <pc:sldChg chg="addSp delSp modSp mod">
        <pc:chgData name="Pr. Marcelo Augusto de Carvalho" userId="003edaac93cd75e4" providerId="LiveId" clId="{EB6694EA-8DB5-4428-B735-25A70CB81814}" dt="2025-10-02T12:25:49.264" v="113" actId="1038"/>
        <pc:sldMkLst>
          <pc:docMk/>
          <pc:sldMk cId="3097251901" sldId="257"/>
        </pc:sldMkLst>
        <pc:picChg chg="del">
          <ac:chgData name="Pr. Marcelo Augusto de Carvalho" userId="003edaac93cd75e4" providerId="LiveId" clId="{EB6694EA-8DB5-4428-B735-25A70CB81814}" dt="2025-10-02T12:24:33.039" v="36"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2T12:25:49.264" v="113" actId="1038"/>
          <ac:picMkLst>
            <pc:docMk/>
            <pc:sldMk cId="3097251901" sldId="257"/>
            <ac:picMk id="5" creationId="{34CF9F00-8B26-4642-710A-82C88763958E}"/>
          </ac:picMkLst>
        </pc:picChg>
      </pc:sldChg>
      <pc:sldChg chg="addSp modSp mod">
        <pc:chgData name="Pr. Marcelo Augusto de Carvalho" userId="003edaac93cd75e4" providerId="LiveId" clId="{EB6694EA-8DB5-4428-B735-25A70CB81814}" dt="2025-10-02T12:29:01.318" v="175" actId="171"/>
        <pc:sldMkLst>
          <pc:docMk/>
          <pc:sldMk cId="1313003849" sldId="259"/>
        </pc:sldMkLst>
        <pc:picChg chg="add mod ord">
          <ac:chgData name="Pr. Marcelo Augusto de Carvalho" userId="003edaac93cd75e4" providerId="LiveId" clId="{EB6694EA-8DB5-4428-B735-25A70CB81814}" dt="2025-10-02T12:29:01.318" v="175" actId="171"/>
          <ac:picMkLst>
            <pc:docMk/>
            <pc:sldMk cId="1313003849" sldId="259"/>
            <ac:picMk id="4" creationId="{2ECFEB3A-F3C1-229B-A930-A3A0F82E6BA8}"/>
          </ac:picMkLst>
        </pc:picChg>
      </pc:sldChg>
      <pc:sldChg chg="addSp modSp mod">
        <pc:chgData name="Pr. Marcelo Augusto de Carvalho" userId="003edaac93cd75e4" providerId="LiveId" clId="{EB6694EA-8DB5-4428-B735-25A70CB81814}" dt="2025-10-02T12:34:19.754" v="293" actId="171"/>
        <pc:sldMkLst>
          <pc:docMk/>
          <pc:sldMk cId="3518966941" sldId="299"/>
        </pc:sldMkLst>
        <pc:picChg chg="add mod ord">
          <ac:chgData name="Pr. Marcelo Augusto de Carvalho" userId="003edaac93cd75e4" providerId="LiveId" clId="{EB6694EA-8DB5-4428-B735-25A70CB81814}" dt="2025-10-02T12:34:19.754" v="293" actId="171"/>
          <ac:picMkLst>
            <pc:docMk/>
            <pc:sldMk cId="3518966941" sldId="299"/>
            <ac:picMk id="4" creationId="{AE27F273-9F51-5446-5CEE-77C79A7A4C9D}"/>
          </ac:picMkLst>
        </pc:picChg>
      </pc:sldChg>
      <pc:sldChg chg="addSp modSp mod">
        <pc:chgData name="Pr. Marcelo Augusto de Carvalho" userId="003edaac93cd75e4" providerId="LiveId" clId="{EB6694EA-8DB5-4428-B735-25A70CB81814}" dt="2025-10-02T12:28:34.195" v="167" actId="171"/>
        <pc:sldMkLst>
          <pc:docMk/>
          <pc:sldMk cId="3579515904" sldId="300"/>
        </pc:sldMkLst>
        <pc:picChg chg="add mod ord">
          <ac:chgData name="Pr. Marcelo Augusto de Carvalho" userId="003edaac93cd75e4" providerId="LiveId" clId="{EB6694EA-8DB5-4428-B735-25A70CB81814}" dt="2025-10-02T12:28:34.195" v="167" actId="171"/>
          <ac:picMkLst>
            <pc:docMk/>
            <pc:sldMk cId="3579515904" sldId="300"/>
            <ac:picMk id="3" creationId="{46F177E6-C4A2-B416-40FD-045E73AED619}"/>
          </ac:picMkLst>
        </pc:picChg>
      </pc:sldChg>
      <pc:sldChg chg="addSp modSp mod">
        <pc:chgData name="Pr. Marcelo Augusto de Carvalho" userId="003edaac93cd75e4" providerId="LiveId" clId="{EB6694EA-8DB5-4428-B735-25A70CB81814}" dt="2025-10-02T12:28:45.441" v="171" actId="171"/>
        <pc:sldMkLst>
          <pc:docMk/>
          <pc:sldMk cId="3669010739" sldId="301"/>
        </pc:sldMkLst>
        <pc:picChg chg="add mod ord">
          <ac:chgData name="Pr. Marcelo Augusto de Carvalho" userId="003edaac93cd75e4" providerId="LiveId" clId="{EB6694EA-8DB5-4428-B735-25A70CB81814}" dt="2025-10-02T12:28:45.441" v="171" actId="171"/>
          <ac:picMkLst>
            <pc:docMk/>
            <pc:sldMk cId="3669010739" sldId="301"/>
            <ac:picMk id="3" creationId="{1754866E-CEE2-8B44-3442-0780E94297C5}"/>
          </ac:picMkLst>
        </pc:picChg>
      </pc:sldChg>
      <pc:sldChg chg="addSp modSp mod">
        <pc:chgData name="Pr. Marcelo Augusto de Carvalho" userId="003edaac93cd75e4" providerId="LiveId" clId="{EB6694EA-8DB5-4428-B735-25A70CB81814}" dt="2025-10-02T12:29:50.695" v="184" actId="20577"/>
        <pc:sldMkLst>
          <pc:docMk/>
          <pc:sldMk cId="150383901" sldId="302"/>
        </pc:sldMkLst>
        <pc:spChg chg="mod">
          <ac:chgData name="Pr. Marcelo Augusto de Carvalho" userId="003edaac93cd75e4" providerId="LiveId" clId="{EB6694EA-8DB5-4428-B735-25A70CB81814}" dt="2025-10-02T12:29:50.695" v="184" actId="20577"/>
          <ac:spMkLst>
            <pc:docMk/>
            <pc:sldMk cId="150383901" sldId="302"/>
            <ac:spMk id="5" creationId="{DB29BF97-407C-DC8D-A883-64E75A0D628F}"/>
          </ac:spMkLst>
        </pc:spChg>
        <pc:picChg chg="add mod ord">
          <ac:chgData name="Pr. Marcelo Augusto de Carvalho" userId="003edaac93cd75e4" providerId="LiveId" clId="{EB6694EA-8DB5-4428-B735-25A70CB81814}" dt="2025-10-02T12:29:17.914" v="179" actId="171"/>
          <ac:picMkLst>
            <pc:docMk/>
            <pc:sldMk cId="150383901" sldId="302"/>
            <ac:picMk id="3" creationId="{B7AB352F-0F42-FE79-8562-C57C391465F3}"/>
          </ac:picMkLst>
        </pc:picChg>
      </pc:sldChg>
      <pc:sldChg chg="addSp modSp mod">
        <pc:chgData name="Pr. Marcelo Augusto de Carvalho" userId="003edaac93cd75e4" providerId="LiveId" clId="{EB6694EA-8DB5-4428-B735-25A70CB81814}" dt="2025-10-02T12:30:21.813" v="195" actId="403"/>
        <pc:sldMkLst>
          <pc:docMk/>
          <pc:sldMk cId="1890525026" sldId="303"/>
        </pc:sldMkLst>
        <pc:spChg chg="mod">
          <ac:chgData name="Pr. Marcelo Augusto de Carvalho" userId="003edaac93cd75e4" providerId="LiveId" clId="{EB6694EA-8DB5-4428-B735-25A70CB81814}" dt="2025-10-02T12:30:21.813" v="195" actId="403"/>
          <ac:spMkLst>
            <pc:docMk/>
            <pc:sldMk cId="1890525026" sldId="303"/>
            <ac:spMk id="2" creationId="{781C9BDE-0933-0317-0FC6-015BE593276E}"/>
          </ac:spMkLst>
        </pc:spChg>
        <pc:picChg chg="add mod ord">
          <ac:chgData name="Pr. Marcelo Augusto de Carvalho" userId="003edaac93cd75e4" providerId="LiveId" clId="{EB6694EA-8DB5-4428-B735-25A70CB81814}" dt="2025-10-02T12:30:03.880" v="188" actId="171"/>
          <ac:picMkLst>
            <pc:docMk/>
            <pc:sldMk cId="1890525026" sldId="303"/>
            <ac:picMk id="4" creationId="{5DE3193A-1B7A-9AAC-8272-81B8CFFDAE59}"/>
          </ac:picMkLst>
        </pc:picChg>
      </pc:sldChg>
      <pc:sldChg chg="addSp modSp mod">
        <pc:chgData name="Pr. Marcelo Augusto de Carvalho" userId="003edaac93cd75e4" providerId="LiveId" clId="{EB6694EA-8DB5-4428-B735-25A70CB81814}" dt="2025-10-02T12:30:35.304" v="199" actId="171"/>
        <pc:sldMkLst>
          <pc:docMk/>
          <pc:sldMk cId="1276572440" sldId="304"/>
        </pc:sldMkLst>
        <pc:picChg chg="add mod ord">
          <ac:chgData name="Pr. Marcelo Augusto de Carvalho" userId="003edaac93cd75e4" providerId="LiveId" clId="{EB6694EA-8DB5-4428-B735-25A70CB81814}" dt="2025-10-02T12:30:35.304" v="199" actId="171"/>
          <ac:picMkLst>
            <pc:docMk/>
            <pc:sldMk cId="1276572440" sldId="304"/>
            <ac:picMk id="4" creationId="{8E8F71A8-478C-0BF9-D731-16EF2C7BB678}"/>
          </ac:picMkLst>
        </pc:picChg>
      </pc:sldChg>
      <pc:sldChg chg="addSp modSp mod">
        <pc:chgData name="Pr. Marcelo Augusto de Carvalho" userId="003edaac93cd75e4" providerId="LiveId" clId="{EB6694EA-8DB5-4428-B735-25A70CB81814}" dt="2025-10-02T12:31:03.366" v="205" actId="1076"/>
        <pc:sldMkLst>
          <pc:docMk/>
          <pc:sldMk cId="3262789316" sldId="305"/>
        </pc:sldMkLst>
        <pc:spChg chg="mod">
          <ac:chgData name="Pr. Marcelo Augusto de Carvalho" userId="003edaac93cd75e4" providerId="LiveId" clId="{EB6694EA-8DB5-4428-B735-25A70CB81814}" dt="2025-10-02T12:31:03.366" v="205" actId="1076"/>
          <ac:spMkLst>
            <pc:docMk/>
            <pc:sldMk cId="3262789316" sldId="305"/>
            <ac:spMk id="2" creationId="{1ADFFB66-6DD2-7375-7E18-79475EB3A02C}"/>
          </ac:spMkLst>
        </pc:spChg>
        <pc:picChg chg="add mod ord">
          <ac:chgData name="Pr. Marcelo Augusto de Carvalho" userId="003edaac93cd75e4" providerId="LiveId" clId="{EB6694EA-8DB5-4428-B735-25A70CB81814}" dt="2025-10-02T12:30:53.494" v="203" actId="171"/>
          <ac:picMkLst>
            <pc:docMk/>
            <pc:sldMk cId="3262789316" sldId="305"/>
            <ac:picMk id="4" creationId="{BCD415B2-3FA3-6FF4-2B58-E2BC9B289316}"/>
          </ac:picMkLst>
        </pc:picChg>
      </pc:sldChg>
      <pc:sldChg chg="addSp modSp mod">
        <pc:chgData name="Pr. Marcelo Augusto de Carvalho" userId="003edaac93cd75e4" providerId="LiveId" clId="{EB6694EA-8DB5-4428-B735-25A70CB81814}" dt="2025-10-02T12:31:34.681" v="254" actId="1035"/>
        <pc:sldMkLst>
          <pc:docMk/>
          <pc:sldMk cId="856942278" sldId="306"/>
        </pc:sldMkLst>
        <pc:spChg chg="mod">
          <ac:chgData name="Pr. Marcelo Augusto de Carvalho" userId="003edaac93cd75e4" providerId="LiveId" clId="{EB6694EA-8DB5-4428-B735-25A70CB81814}" dt="2025-10-02T12:31:34.681" v="254" actId="1035"/>
          <ac:spMkLst>
            <pc:docMk/>
            <pc:sldMk cId="856942278" sldId="306"/>
            <ac:spMk id="2" creationId="{63E37C5D-50E5-54BD-E06B-82189C06D3D4}"/>
          </ac:spMkLst>
        </pc:spChg>
        <pc:picChg chg="add mod ord">
          <ac:chgData name="Pr. Marcelo Augusto de Carvalho" userId="003edaac93cd75e4" providerId="LiveId" clId="{EB6694EA-8DB5-4428-B735-25A70CB81814}" dt="2025-10-02T12:31:23.252" v="209" actId="171"/>
          <ac:picMkLst>
            <pc:docMk/>
            <pc:sldMk cId="856942278" sldId="306"/>
            <ac:picMk id="4" creationId="{CE2A82B4-3890-55CC-5616-68BBBFB9588C}"/>
          </ac:picMkLst>
        </pc:picChg>
      </pc:sldChg>
      <pc:sldChg chg="addSp modSp mod">
        <pc:chgData name="Pr. Marcelo Augusto de Carvalho" userId="003edaac93cd75e4" providerId="LiveId" clId="{EB6694EA-8DB5-4428-B735-25A70CB81814}" dt="2025-10-02T12:32:31.769" v="269" actId="171"/>
        <pc:sldMkLst>
          <pc:docMk/>
          <pc:sldMk cId="516013852" sldId="319"/>
        </pc:sldMkLst>
        <pc:picChg chg="add mod ord">
          <ac:chgData name="Pr. Marcelo Augusto de Carvalho" userId="003edaac93cd75e4" providerId="LiveId" clId="{EB6694EA-8DB5-4428-B735-25A70CB81814}" dt="2025-10-02T12:32:31.769" v="269" actId="171"/>
          <ac:picMkLst>
            <pc:docMk/>
            <pc:sldMk cId="516013852" sldId="319"/>
            <ac:picMk id="4" creationId="{80DFB7DA-1EC0-1F43-0697-2D3D0790E0B2}"/>
          </ac:picMkLst>
        </pc:picChg>
      </pc:sldChg>
      <pc:sldChg chg="addSp modSp mod">
        <pc:chgData name="Pr. Marcelo Augusto de Carvalho" userId="003edaac93cd75e4" providerId="LiveId" clId="{EB6694EA-8DB5-4428-B735-25A70CB81814}" dt="2025-10-02T12:32:03.097" v="261" actId="20577"/>
        <pc:sldMkLst>
          <pc:docMk/>
          <pc:sldMk cId="10581937" sldId="320"/>
        </pc:sldMkLst>
        <pc:spChg chg="mod">
          <ac:chgData name="Pr. Marcelo Augusto de Carvalho" userId="003edaac93cd75e4" providerId="LiveId" clId="{EB6694EA-8DB5-4428-B735-25A70CB81814}" dt="2025-10-02T12:32:03.097" v="261" actId="20577"/>
          <ac:spMkLst>
            <pc:docMk/>
            <pc:sldMk cId="10581937" sldId="320"/>
            <ac:spMk id="2" creationId="{93516F94-F679-B013-8D5F-0AD2BE295E41}"/>
          </ac:spMkLst>
        </pc:spChg>
        <pc:picChg chg="add mod ord">
          <ac:chgData name="Pr. Marcelo Augusto de Carvalho" userId="003edaac93cd75e4" providerId="LiveId" clId="{EB6694EA-8DB5-4428-B735-25A70CB81814}" dt="2025-10-02T12:31:48.985" v="258" actId="171"/>
          <ac:picMkLst>
            <pc:docMk/>
            <pc:sldMk cId="10581937" sldId="320"/>
            <ac:picMk id="4" creationId="{F2CC8CF2-D8C2-508A-5947-98A66774124B}"/>
          </ac:picMkLst>
        </pc:picChg>
      </pc:sldChg>
      <pc:sldChg chg="addSp delSp modSp mod">
        <pc:chgData name="Pr. Marcelo Augusto de Carvalho" userId="003edaac93cd75e4" providerId="LiveId" clId="{EB6694EA-8DB5-4428-B735-25A70CB81814}" dt="2025-10-02T12:26:21.492" v="121"/>
        <pc:sldMkLst>
          <pc:docMk/>
          <pc:sldMk cId="2671598681" sldId="321"/>
        </pc:sldMkLst>
        <pc:picChg chg="del">
          <ac:chgData name="Pr. Marcelo Augusto de Carvalho" userId="003edaac93cd75e4" providerId="LiveId" clId="{EB6694EA-8DB5-4428-B735-25A70CB81814}" dt="2025-10-02T12:26:20.255" v="120"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02T12:26:21.492" v="121"/>
          <ac:picMkLst>
            <pc:docMk/>
            <pc:sldMk cId="2671598681" sldId="321"/>
            <ac:picMk id="4" creationId="{F448E974-6A35-D010-3E09-4B8B426C69DE}"/>
          </ac:picMkLst>
        </pc:picChg>
      </pc:sldChg>
      <pc:sldChg chg="addSp delSp modSp mod">
        <pc:chgData name="Pr. Marcelo Augusto de Carvalho" userId="003edaac93cd75e4" providerId="LiveId" clId="{EB6694EA-8DB5-4428-B735-25A70CB81814}" dt="2025-10-02T12:26:05.461" v="115"/>
        <pc:sldMkLst>
          <pc:docMk/>
          <pc:sldMk cId="2956918268" sldId="322"/>
        </pc:sldMkLst>
        <pc:spChg chg="mod">
          <ac:chgData name="Pr. Marcelo Augusto de Carvalho" userId="003edaac93cd75e4" providerId="LiveId" clId="{EB6694EA-8DB5-4428-B735-25A70CB81814}" dt="2025-10-02T10:58:34.955" v="26" actId="1036"/>
          <ac:spMkLst>
            <pc:docMk/>
            <pc:sldMk cId="2956918268" sldId="322"/>
            <ac:spMk id="3" creationId="{96867E34-4A4A-6A7A-B4DE-78F89A14A537}"/>
          </ac:spMkLst>
        </pc:spChg>
        <pc:picChg chg="del">
          <ac:chgData name="Pr. Marcelo Augusto de Carvalho" userId="003edaac93cd75e4" providerId="LiveId" clId="{EB6694EA-8DB5-4428-B735-25A70CB81814}" dt="2025-10-02T12:26:03.904" v="114"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02T12:26:05.461" v="115"/>
          <ac:picMkLst>
            <pc:docMk/>
            <pc:sldMk cId="2956918268" sldId="322"/>
            <ac:picMk id="4" creationId="{FAD300B1-6689-CFB0-BAE7-732D60D719E9}"/>
          </ac:picMkLst>
        </pc:picChg>
      </pc:sldChg>
      <pc:sldChg chg="addSp delSp modSp mod">
        <pc:chgData name="Pr. Marcelo Augusto de Carvalho" userId="003edaac93cd75e4" providerId="LiveId" clId="{EB6694EA-8DB5-4428-B735-25A70CB81814}" dt="2025-10-02T12:26:10.993" v="117"/>
        <pc:sldMkLst>
          <pc:docMk/>
          <pc:sldMk cId="13325531" sldId="323"/>
        </pc:sldMkLst>
        <pc:picChg chg="del">
          <ac:chgData name="Pr. Marcelo Augusto de Carvalho" userId="003edaac93cd75e4" providerId="LiveId" clId="{EB6694EA-8DB5-4428-B735-25A70CB81814}" dt="2025-10-02T12:26:09.792" v="116"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02T12:26:10.993" v="117"/>
          <ac:picMkLst>
            <pc:docMk/>
            <pc:sldMk cId="13325531" sldId="323"/>
            <ac:picMk id="4" creationId="{8F939C45-D9F1-E12E-EF8B-12795FF20141}"/>
          </ac:picMkLst>
        </pc:picChg>
      </pc:sldChg>
      <pc:sldChg chg="addSp delSp modSp mod">
        <pc:chgData name="Pr. Marcelo Augusto de Carvalho" userId="003edaac93cd75e4" providerId="LiveId" clId="{EB6694EA-8DB5-4428-B735-25A70CB81814}" dt="2025-10-02T12:26:27.900" v="123"/>
        <pc:sldMkLst>
          <pc:docMk/>
          <pc:sldMk cId="2756440913" sldId="324"/>
        </pc:sldMkLst>
        <pc:picChg chg="del">
          <ac:chgData name="Pr. Marcelo Augusto de Carvalho" userId="003edaac93cd75e4" providerId="LiveId" clId="{EB6694EA-8DB5-4428-B735-25A70CB81814}" dt="2025-10-02T12:26:26.209" v="122"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02T12:26:27.900" v="123"/>
          <ac:picMkLst>
            <pc:docMk/>
            <pc:sldMk cId="2756440913" sldId="324"/>
            <ac:picMk id="4" creationId="{A94D4D87-6C37-D72A-1E0C-8B0660A6722E}"/>
          </ac:picMkLst>
        </pc:picChg>
      </pc:sldChg>
      <pc:sldChg chg="addSp delSp modSp mod">
        <pc:chgData name="Pr. Marcelo Augusto de Carvalho" userId="003edaac93cd75e4" providerId="LiveId" clId="{EB6694EA-8DB5-4428-B735-25A70CB81814}" dt="2025-10-02T12:26:37.666" v="127"/>
        <pc:sldMkLst>
          <pc:docMk/>
          <pc:sldMk cId="2568211909" sldId="325"/>
        </pc:sldMkLst>
        <pc:picChg chg="del">
          <ac:chgData name="Pr. Marcelo Augusto de Carvalho" userId="003edaac93cd75e4" providerId="LiveId" clId="{EB6694EA-8DB5-4428-B735-25A70CB81814}" dt="2025-10-02T12:26:36.626" v="126"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02T12:26:37.666" v="127"/>
          <ac:picMkLst>
            <pc:docMk/>
            <pc:sldMk cId="2568211909" sldId="325"/>
            <ac:picMk id="4" creationId="{A1A99D22-7C10-25A3-9A0B-F350374F65BA}"/>
          </ac:picMkLst>
        </pc:picChg>
      </pc:sldChg>
      <pc:sldChg chg="addSp delSp modSp mod">
        <pc:chgData name="Pr. Marcelo Augusto de Carvalho" userId="003edaac93cd75e4" providerId="LiveId" clId="{EB6694EA-8DB5-4428-B735-25A70CB81814}" dt="2025-10-02T12:26:42.635" v="129"/>
        <pc:sldMkLst>
          <pc:docMk/>
          <pc:sldMk cId="3912241508" sldId="326"/>
        </pc:sldMkLst>
        <pc:picChg chg="del">
          <ac:chgData name="Pr. Marcelo Augusto de Carvalho" userId="003edaac93cd75e4" providerId="LiveId" clId="{EB6694EA-8DB5-4428-B735-25A70CB81814}" dt="2025-10-02T12:26:41.529" v="128"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2T12:26:42.635" v="129"/>
          <ac:picMkLst>
            <pc:docMk/>
            <pc:sldMk cId="3912241508" sldId="326"/>
            <ac:picMk id="4" creationId="{FB6550F4-ED73-CB1F-49DA-C8833DCB2C6D}"/>
          </ac:picMkLst>
        </pc:picChg>
      </pc:sldChg>
      <pc:sldChg chg="addSp delSp modSp mod">
        <pc:chgData name="Pr. Marcelo Augusto de Carvalho" userId="003edaac93cd75e4" providerId="LiveId" clId="{EB6694EA-8DB5-4428-B735-25A70CB81814}" dt="2025-10-02T12:26:53.120" v="133"/>
        <pc:sldMkLst>
          <pc:docMk/>
          <pc:sldMk cId="139635849" sldId="327"/>
        </pc:sldMkLst>
        <pc:picChg chg="del">
          <ac:chgData name="Pr. Marcelo Augusto de Carvalho" userId="003edaac93cd75e4" providerId="LiveId" clId="{EB6694EA-8DB5-4428-B735-25A70CB81814}" dt="2025-10-02T12:26:52.055" v="132"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2T12:26:53.120" v="133"/>
          <ac:picMkLst>
            <pc:docMk/>
            <pc:sldMk cId="139635849" sldId="327"/>
            <ac:picMk id="4" creationId="{CB3DE740-9599-C735-5AD4-0BDCFA4A149A}"/>
          </ac:picMkLst>
        </pc:picChg>
      </pc:sldChg>
      <pc:sldChg chg="addSp delSp modSp mod">
        <pc:chgData name="Pr. Marcelo Augusto de Carvalho" userId="003edaac93cd75e4" providerId="LiveId" clId="{EB6694EA-8DB5-4428-B735-25A70CB81814}" dt="2025-10-02T12:27:12.142" v="137"/>
        <pc:sldMkLst>
          <pc:docMk/>
          <pc:sldMk cId="83605398" sldId="328"/>
        </pc:sldMkLst>
        <pc:picChg chg="del">
          <ac:chgData name="Pr. Marcelo Augusto de Carvalho" userId="003edaac93cd75e4" providerId="LiveId" clId="{EB6694EA-8DB5-4428-B735-25A70CB81814}" dt="2025-10-02T12:27:11.035" v="136"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02T12:27:12.142" v="137"/>
          <ac:picMkLst>
            <pc:docMk/>
            <pc:sldMk cId="83605398" sldId="328"/>
            <ac:picMk id="4" creationId="{012A2C90-4A98-0BF4-B732-B6AA1C524168}"/>
          </ac:picMkLst>
        </pc:picChg>
      </pc:sldChg>
      <pc:sldChg chg="addSp delSp modSp mod">
        <pc:chgData name="Pr. Marcelo Augusto de Carvalho" userId="003edaac93cd75e4" providerId="LiveId" clId="{EB6694EA-8DB5-4428-B735-25A70CB81814}" dt="2025-10-02T12:27:17.632" v="139"/>
        <pc:sldMkLst>
          <pc:docMk/>
          <pc:sldMk cId="2686892123" sldId="329"/>
        </pc:sldMkLst>
        <pc:picChg chg="del">
          <ac:chgData name="Pr. Marcelo Augusto de Carvalho" userId="003edaac93cd75e4" providerId="LiveId" clId="{EB6694EA-8DB5-4428-B735-25A70CB81814}" dt="2025-10-02T12:27:16.626" v="138" actId="478"/>
          <ac:picMkLst>
            <pc:docMk/>
            <pc:sldMk cId="2686892123" sldId="329"/>
            <ac:picMk id="2" creationId="{5928E57B-2C12-6305-49E3-2E1B123E72B7}"/>
          </ac:picMkLst>
        </pc:picChg>
        <pc:picChg chg="add mod">
          <ac:chgData name="Pr. Marcelo Augusto de Carvalho" userId="003edaac93cd75e4" providerId="LiveId" clId="{EB6694EA-8DB5-4428-B735-25A70CB81814}" dt="2025-10-02T12:27:17.632" v="139"/>
          <ac:picMkLst>
            <pc:docMk/>
            <pc:sldMk cId="2686892123" sldId="329"/>
            <ac:picMk id="4" creationId="{3880D7F1-A451-967A-48A8-7570406B0359}"/>
          </ac:picMkLst>
        </pc:picChg>
      </pc:sldChg>
      <pc:sldChg chg="addSp modSp mod">
        <pc:chgData name="Pr. Marcelo Augusto de Carvalho" userId="003edaac93cd75e4" providerId="LiveId" clId="{EB6694EA-8DB5-4428-B735-25A70CB81814}" dt="2025-10-02T12:32:58.184" v="275" actId="14100"/>
        <pc:sldMkLst>
          <pc:docMk/>
          <pc:sldMk cId="4017985884" sldId="330"/>
        </pc:sldMkLst>
        <pc:spChg chg="mod">
          <ac:chgData name="Pr. Marcelo Augusto de Carvalho" userId="003edaac93cd75e4" providerId="LiveId" clId="{EB6694EA-8DB5-4428-B735-25A70CB81814}" dt="2025-10-02T12:32:58.184" v="275" actId="14100"/>
          <ac:spMkLst>
            <pc:docMk/>
            <pc:sldMk cId="4017985884" sldId="330"/>
            <ac:spMk id="2" creationId="{6E3B5AA6-E996-E93D-52B1-441DF10E1F80}"/>
          </ac:spMkLst>
        </pc:spChg>
        <pc:picChg chg="add mod ord">
          <ac:chgData name="Pr. Marcelo Augusto de Carvalho" userId="003edaac93cd75e4" providerId="LiveId" clId="{EB6694EA-8DB5-4428-B735-25A70CB81814}" dt="2025-10-02T12:32:46.927" v="273" actId="171"/>
          <ac:picMkLst>
            <pc:docMk/>
            <pc:sldMk cId="4017985884" sldId="330"/>
            <ac:picMk id="4" creationId="{B3B75D1A-2297-CE24-0B4A-7ABC03E3729E}"/>
          </ac:picMkLst>
        </pc:picChg>
      </pc:sldChg>
      <pc:sldChg chg="addSp modSp mod">
        <pc:chgData name="Pr. Marcelo Augusto de Carvalho" userId="003edaac93cd75e4" providerId="LiveId" clId="{EB6694EA-8DB5-4428-B735-25A70CB81814}" dt="2025-10-02T12:33:20.943" v="280" actId="14100"/>
        <pc:sldMkLst>
          <pc:docMk/>
          <pc:sldMk cId="2271831112" sldId="331"/>
        </pc:sldMkLst>
        <pc:spChg chg="mod">
          <ac:chgData name="Pr. Marcelo Augusto de Carvalho" userId="003edaac93cd75e4" providerId="LiveId" clId="{EB6694EA-8DB5-4428-B735-25A70CB81814}" dt="2025-10-02T12:33:20.943" v="280" actId="14100"/>
          <ac:spMkLst>
            <pc:docMk/>
            <pc:sldMk cId="2271831112" sldId="331"/>
            <ac:spMk id="2" creationId="{324F045A-60D2-21BB-E1CA-A9DADD078F58}"/>
          </ac:spMkLst>
        </pc:spChg>
        <pc:picChg chg="add mod ord">
          <ac:chgData name="Pr. Marcelo Augusto de Carvalho" userId="003edaac93cd75e4" providerId="LiveId" clId="{EB6694EA-8DB5-4428-B735-25A70CB81814}" dt="2025-10-02T12:33:11.710" v="279" actId="171"/>
          <ac:picMkLst>
            <pc:docMk/>
            <pc:sldMk cId="2271831112" sldId="331"/>
            <ac:picMk id="4" creationId="{6A5E509D-332F-B64C-1CD5-D12C930C6C4C}"/>
          </ac:picMkLst>
        </pc:picChg>
      </pc:sldChg>
      <pc:sldChg chg="addSp delSp modSp mod">
        <pc:chgData name="Pr. Marcelo Augusto de Carvalho" userId="003edaac93cd75e4" providerId="LiveId" clId="{EB6694EA-8DB5-4428-B735-25A70CB81814}" dt="2025-10-02T12:27:27.232" v="143"/>
        <pc:sldMkLst>
          <pc:docMk/>
          <pc:sldMk cId="520491805" sldId="332"/>
        </pc:sldMkLst>
        <pc:picChg chg="del">
          <ac:chgData name="Pr. Marcelo Augusto de Carvalho" userId="003edaac93cd75e4" providerId="LiveId" clId="{EB6694EA-8DB5-4428-B735-25A70CB81814}" dt="2025-10-02T12:27:26.219" v="142" actId="478"/>
          <ac:picMkLst>
            <pc:docMk/>
            <pc:sldMk cId="520491805" sldId="332"/>
            <ac:picMk id="2" creationId="{380FA461-BF4B-B444-B71D-71A26758F1A1}"/>
          </ac:picMkLst>
        </pc:picChg>
        <pc:picChg chg="add mod">
          <ac:chgData name="Pr. Marcelo Augusto de Carvalho" userId="003edaac93cd75e4" providerId="LiveId" clId="{EB6694EA-8DB5-4428-B735-25A70CB81814}" dt="2025-10-02T12:27:27.232" v="143"/>
          <ac:picMkLst>
            <pc:docMk/>
            <pc:sldMk cId="520491805" sldId="332"/>
            <ac:picMk id="4" creationId="{AA6B3349-7494-F9DB-BF1E-749B3AAD67EC}"/>
          </ac:picMkLst>
        </pc:picChg>
      </pc:sldChg>
      <pc:sldChg chg="addSp delSp modSp mod">
        <pc:chgData name="Pr. Marcelo Augusto de Carvalho" userId="003edaac93cd75e4" providerId="LiveId" clId="{EB6694EA-8DB5-4428-B735-25A70CB81814}" dt="2025-10-02T12:27:31.973" v="145"/>
        <pc:sldMkLst>
          <pc:docMk/>
          <pc:sldMk cId="2146549158" sldId="333"/>
        </pc:sldMkLst>
        <pc:picChg chg="del">
          <ac:chgData name="Pr. Marcelo Augusto de Carvalho" userId="003edaac93cd75e4" providerId="LiveId" clId="{EB6694EA-8DB5-4428-B735-25A70CB81814}" dt="2025-10-02T12:27:30.961" v="144" actId="478"/>
          <ac:picMkLst>
            <pc:docMk/>
            <pc:sldMk cId="2146549158" sldId="333"/>
            <ac:picMk id="2" creationId="{F6CC4421-4023-D159-3FDD-F20667FEEA7C}"/>
          </ac:picMkLst>
        </pc:picChg>
        <pc:picChg chg="add mod">
          <ac:chgData name="Pr. Marcelo Augusto de Carvalho" userId="003edaac93cd75e4" providerId="LiveId" clId="{EB6694EA-8DB5-4428-B735-25A70CB81814}" dt="2025-10-02T12:27:31.973" v="145"/>
          <ac:picMkLst>
            <pc:docMk/>
            <pc:sldMk cId="2146549158" sldId="333"/>
            <ac:picMk id="4" creationId="{E367BABF-9F71-EF6F-97AF-2F38D800873B}"/>
          </ac:picMkLst>
        </pc:picChg>
      </pc:sldChg>
      <pc:sldChg chg="addSp modSp mod">
        <pc:chgData name="Pr. Marcelo Augusto de Carvalho" userId="003edaac93cd75e4" providerId="LiveId" clId="{EB6694EA-8DB5-4428-B735-25A70CB81814}" dt="2025-10-02T12:33:46.949" v="285" actId="14100"/>
        <pc:sldMkLst>
          <pc:docMk/>
          <pc:sldMk cId="748721404" sldId="334"/>
        </pc:sldMkLst>
        <pc:spChg chg="mod">
          <ac:chgData name="Pr. Marcelo Augusto de Carvalho" userId="003edaac93cd75e4" providerId="LiveId" clId="{EB6694EA-8DB5-4428-B735-25A70CB81814}" dt="2025-10-02T12:33:46.949" v="285" actId="14100"/>
          <ac:spMkLst>
            <pc:docMk/>
            <pc:sldMk cId="748721404" sldId="334"/>
            <ac:spMk id="2" creationId="{BB08CBE8-9DAA-70FD-893B-CABF3D064A9E}"/>
          </ac:spMkLst>
        </pc:spChg>
        <pc:picChg chg="add mod ord">
          <ac:chgData name="Pr. Marcelo Augusto de Carvalho" userId="003edaac93cd75e4" providerId="LiveId" clId="{EB6694EA-8DB5-4428-B735-25A70CB81814}" dt="2025-10-02T12:33:39.974" v="284" actId="171"/>
          <ac:picMkLst>
            <pc:docMk/>
            <pc:sldMk cId="748721404" sldId="334"/>
            <ac:picMk id="4" creationId="{DCB39858-AC71-B4D9-76A8-4B8A10D6BF38}"/>
          </ac:picMkLst>
        </pc:picChg>
      </pc:sldChg>
      <pc:sldChg chg="addSp modSp mod">
        <pc:chgData name="Pr. Marcelo Augusto de Carvalho" userId="003edaac93cd75e4" providerId="LiveId" clId="{EB6694EA-8DB5-4428-B735-25A70CB81814}" dt="2025-10-02T12:33:59.005" v="289" actId="171"/>
        <pc:sldMkLst>
          <pc:docMk/>
          <pc:sldMk cId="4230591958" sldId="335"/>
        </pc:sldMkLst>
        <pc:picChg chg="add mod ord">
          <ac:chgData name="Pr. Marcelo Augusto de Carvalho" userId="003edaac93cd75e4" providerId="LiveId" clId="{EB6694EA-8DB5-4428-B735-25A70CB81814}" dt="2025-10-02T12:33:59.005" v="289" actId="171"/>
          <ac:picMkLst>
            <pc:docMk/>
            <pc:sldMk cId="4230591958" sldId="335"/>
            <ac:picMk id="4" creationId="{FFAED4DA-D2FB-EE5B-F40D-E8AAF4F64187}"/>
          </ac:picMkLst>
        </pc:picChg>
      </pc:sldChg>
      <pc:sldChg chg="addSp delSp modSp mod">
        <pc:chgData name="Pr. Marcelo Augusto de Carvalho" userId="003edaac93cd75e4" providerId="LiveId" clId="{EB6694EA-8DB5-4428-B735-25A70CB81814}" dt="2025-10-02T12:27:36.525" v="147"/>
        <pc:sldMkLst>
          <pc:docMk/>
          <pc:sldMk cId="360720345" sldId="336"/>
        </pc:sldMkLst>
        <pc:picChg chg="del">
          <ac:chgData name="Pr. Marcelo Augusto de Carvalho" userId="003edaac93cd75e4" providerId="LiveId" clId="{EB6694EA-8DB5-4428-B735-25A70CB81814}" dt="2025-10-02T12:27:35.536" v="146" actId="478"/>
          <ac:picMkLst>
            <pc:docMk/>
            <pc:sldMk cId="360720345" sldId="336"/>
            <ac:picMk id="2" creationId="{29FE0583-DCFA-E996-BA55-117985EAAA09}"/>
          </ac:picMkLst>
        </pc:picChg>
        <pc:picChg chg="add mod">
          <ac:chgData name="Pr. Marcelo Augusto de Carvalho" userId="003edaac93cd75e4" providerId="LiveId" clId="{EB6694EA-8DB5-4428-B735-25A70CB81814}" dt="2025-10-02T12:27:36.525" v="147"/>
          <ac:picMkLst>
            <pc:docMk/>
            <pc:sldMk cId="360720345" sldId="336"/>
            <ac:picMk id="4" creationId="{78896E12-2F9A-86B8-03D7-09A056E5B3B6}"/>
          </ac:picMkLst>
        </pc:picChg>
      </pc:sldChg>
      <pc:sldChg chg="addSp delSp modSp mod">
        <pc:chgData name="Pr. Marcelo Augusto de Carvalho" userId="003edaac93cd75e4" providerId="LiveId" clId="{EB6694EA-8DB5-4428-B735-25A70CB81814}" dt="2025-10-02T12:27:41.714" v="149"/>
        <pc:sldMkLst>
          <pc:docMk/>
          <pc:sldMk cId="3476464253" sldId="337"/>
        </pc:sldMkLst>
        <pc:picChg chg="del">
          <ac:chgData name="Pr. Marcelo Augusto de Carvalho" userId="003edaac93cd75e4" providerId="LiveId" clId="{EB6694EA-8DB5-4428-B735-25A70CB81814}" dt="2025-10-02T12:27:40.718" v="148" actId="478"/>
          <ac:picMkLst>
            <pc:docMk/>
            <pc:sldMk cId="3476464253" sldId="337"/>
            <ac:picMk id="2" creationId="{F8415B06-8576-AB55-CD0C-B9408F8C52D9}"/>
          </ac:picMkLst>
        </pc:picChg>
        <pc:picChg chg="add mod">
          <ac:chgData name="Pr. Marcelo Augusto de Carvalho" userId="003edaac93cd75e4" providerId="LiveId" clId="{EB6694EA-8DB5-4428-B735-25A70CB81814}" dt="2025-10-02T12:27:41.714" v="149"/>
          <ac:picMkLst>
            <pc:docMk/>
            <pc:sldMk cId="3476464253" sldId="337"/>
            <ac:picMk id="4" creationId="{D1F86496-1397-2460-0655-DF30981AE3C8}"/>
          </ac:picMkLst>
        </pc:picChg>
      </pc:sldChg>
      <pc:sldChg chg="addSp delSp modSp mod">
        <pc:chgData name="Pr. Marcelo Augusto de Carvalho" userId="003edaac93cd75e4" providerId="LiveId" clId="{EB6694EA-8DB5-4428-B735-25A70CB81814}" dt="2025-10-02T12:26:16.114" v="119"/>
        <pc:sldMkLst>
          <pc:docMk/>
          <pc:sldMk cId="1298958464" sldId="338"/>
        </pc:sldMkLst>
        <pc:picChg chg="del">
          <ac:chgData name="Pr. Marcelo Augusto de Carvalho" userId="003edaac93cd75e4" providerId="LiveId" clId="{EB6694EA-8DB5-4428-B735-25A70CB81814}" dt="2025-10-02T12:26:15.022" v="118" actId="478"/>
          <ac:picMkLst>
            <pc:docMk/>
            <pc:sldMk cId="1298958464" sldId="338"/>
            <ac:picMk id="2" creationId="{BD23C18A-FC7B-3F6F-8455-8592618AF640}"/>
          </ac:picMkLst>
        </pc:picChg>
        <pc:picChg chg="add mod">
          <ac:chgData name="Pr. Marcelo Augusto de Carvalho" userId="003edaac93cd75e4" providerId="LiveId" clId="{EB6694EA-8DB5-4428-B735-25A70CB81814}" dt="2025-10-02T12:26:16.114" v="119"/>
          <ac:picMkLst>
            <pc:docMk/>
            <pc:sldMk cId="1298958464" sldId="338"/>
            <ac:picMk id="4" creationId="{38D59888-7410-6CFB-8F67-DD116DE7FC68}"/>
          </ac:picMkLst>
        </pc:picChg>
      </pc:sldChg>
      <pc:sldChg chg="addSp delSp modSp mod">
        <pc:chgData name="Pr. Marcelo Augusto de Carvalho" userId="003edaac93cd75e4" providerId="LiveId" clId="{EB6694EA-8DB5-4428-B735-25A70CB81814}" dt="2025-10-02T12:26:32.886" v="125"/>
        <pc:sldMkLst>
          <pc:docMk/>
          <pc:sldMk cId="510020533" sldId="339"/>
        </pc:sldMkLst>
        <pc:picChg chg="del">
          <ac:chgData name="Pr. Marcelo Augusto de Carvalho" userId="003edaac93cd75e4" providerId="LiveId" clId="{EB6694EA-8DB5-4428-B735-25A70CB81814}" dt="2025-10-02T12:26:31.848" v="124" actId="478"/>
          <ac:picMkLst>
            <pc:docMk/>
            <pc:sldMk cId="510020533" sldId="339"/>
            <ac:picMk id="2" creationId="{D3680187-AB9C-F06C-3931-46F093FFE1B5}"/>
          </ac:picMkLst>
        </pc:picChg>
        <pc:picChg chg="add mod">
          <ac:chgData name="Pr. Marcelo Augusto de Carvalho" userId="003edaac93cd75e4" providerId="LiveId" clId="{EB6694EA-8DB5-4428-B735-25A70CB81814}" dt="2025-10-02T12:26:32.886" v="125"/>
          <ac:picMkLst>
            <pc:docMk/>
            <pc:sldMk cId="510020533" sldId="339"/>
            <ac:picMk id="4" creationId="{18B7E4CD-951D-A0CC-31D1-030748F794B1}"/>
          </ac:picMkLst>
        </pc:picChg>
      </pc:sldChg>
      <pc:sldChg chg="addSp delSp modSp mod">
        <pc:chgData name="Pr. Marcelo Augusto de Carvalho" userId="003edaac93cd75e4" providerId="LiveId" clId="{EB6694EA-8DB5-4428-B735-25A70CB81814}" dt="2025-10-02T12:26:48.190" v="131"/>
        <pc:sldMkLst>
          <pc:docMk/>
          <pc:sldMk cId="4124373687" sldId="340"/>
        </pc:sldMkLst>
        <pc:picChg chg="del">
          <ac:chgData name="Pr. Marcelo Augusto de Carvalho" userId="003edaac93cd75e4" providerId="LiveId" clId="{EB6694EA-8DB5-4428-B735-25A70CB81814}" dt="2025-10-02T12:26:47.153" v="130" actId="478"/>
          <ac:picMkLst>
            <pc:docMk/>
            <pc:sldMk cId="4124373687" sldId="340"/>
            <ac:picMk id="2" creationId="{C87D6E92-8AF6-F195-B53D-A6A7F8F76751}"/>
          </ac:picMkLst>
        </pc:picChg>
        <pc:picChg chg="add mod">
          <ac:chgData name="Pr. Marcelo Augusto de Carvalho" userId="003edaac93cd75e4" providerId="LiveId" clId="{EB6694EA-8DB5-4428-B735-25A70CB81814}" dt="2025-10-02T12:26:48.190" v="131"/>
          <ac:picMkLst>
            <pc:docMk/>
            <pc:sldMk cId="4124373687" sldId="340"/>
            <ac:picMk id="4" creationId="{7D6BE61A-5319-1E68-076B-53BB09D77974}"/>
          </ac:picMkLst>
        </pc:picChg>
      </pc:sldChg>
      <pc:sldChg chg="addSp delSp modSp mod">
        <pc:chgData name="Pr. Marcelo Augusto de Carvalho" userId="003edaac93cd75e4" providerId="LiveId" clId="{EB6694EA-8DB5-4428-B735-25A70CB81814}" dt="2025-10-02T12:26:58.208" v="135"/>
        <pc:sldMkLst>
          <pc:docMk/>
          <pc:sldMk cId="3524509874" sldId="341"/>
        </pc:sldMkLst>
        <pc:picChg chg="del">
          <ac:chgData name="Pr. Marcelo Augusto de Carvalho" userId="003edaac93cd75e4" providerId="LiveId" clId="{EB6694EA-8DB5-4428-B735-25A70CB81814}" dt="2025-10-02T12:26:57.185" v="134" actId="478"/>
          <ac:picMkLst>
            <pc:docMk/>
            <pc:sldMk cId="3524509874" sldId="341"/>
            <ac:picMk id="2" creationId="{000F8852-626D-DFC4-9A88-70E0014E4B96}"/>
          </ac:picMkLst>
        </pc:picChg>
        <pc:picChg chg="add mod">
          <ac:chgData name="Pr. Marcelo Augusto de Carvalho" userId="003edaac93cd75e4" providerId="LiveId" clId="{EB6694EA-8DB5-4428-B735-25A70CB81814}" dt="2025-10-02T12:26:58.208" v="135"/>
          <ac:picMkLst>
            <pc:docMk/>
            <pc:sldMk cId="3524509874" sldId="341"/>
            <ac:picMk id="4" creationId="{FEBE4312-64BC-DE0B-53AB-788F6284B359}"/>
          </ac:picMkLst>
        </pc:picChg>
      </pc:sldChg>
      <pc:sldChg chg="addSp modSp mod">
        <pc:chgData name="Pr. Marcelo Augusto de Carvalho" userId="003edaac93cd75e4" providerId="LiveId" clId="{EB6694EA-8DB5-4428-B735-25A70CB81814}" dt="2025-10-02T12:32:18.325" v="265" actId="171"/>
        <pc:sldMkLst>
          <pc:docMk/>
          <pc:sldMk cId="744961040" sldId="342"/>
        </pc:sldMkLst>
        <pc:picChg chg="add mod ord">
          <ac:chgData name="Pr. Marcelo Augusto de Carvalho" userId="003edaac93cd75e4" providerId="LiveId" clId="{EB6694EA-8DB5-4428-B735-25A70CB81814}" dt="2025-10-02T12:32:18.325" v="265" actId="171"/>
          <ac:picMkLst>
            <pc:docMk/>
            <pc:sldMk cId="744961040" sldId="342"/>
            <ac:picMk id="4" creationId="{C2208FB2-A835-6269-A0E0-BE659EEC3831}"/>
          </ac:picMkLst>
        </pc:picChg>
      </pc:sldChg>
      <pc:sldChg chg="addSp delSp modSp mod">
        <pc:chgData name="Pr. Marcelo Augusto de Carvalho" userId="003edaac93cd75e4" providerId="LiveId" clId="{EB6694EA-8DB5-4428-B735-25A70CB81814}" dt="2025-10-02T12:27:55.967" v="155"/>
        <pc:sldMkLst>
          <pc:docMk/>
          <pc:sldMk cId="1687054177" sldId="343"/>
        </pc:sldMkLst>
        <pc:picChg chg="del">
          <ac:chgData name="Pr. Marcelo Augusto de Carvalho" userId="003edaac93cd75e4" providerId="LiveId" clId="{EB6694EA-8DB5-4428-B735-25A70CB81814}" dt="2025-10-02T12:27:54.978" v="154" actId="478"/>
          <ac:picMkLst>
            <pc:docMk/>
            <pc:sldMk cId="1687054177" sldId="343"/>
            <ac:picMk id="2" creationId="{A885E4AF-7D51-F2C4-9BBA-99CC4141C718}"/>
          </ac:picMkLst>
        </pc:picChg>
        <pc:picChg chg="add mod">
          <ac:chgData name="Pr. Marcelo Augusto de Carvalho" userId="003edaac93cd75e4" providerId="LiveId" clId="{EB6694EA-8DB5-4428-B735-25A70CB81814}" dt="2025-10-02T12:27:55.967" v="155"/>
          <ac:picMkLst>
            <pc:docMk/>
            <pc:sldMk cId="1687054177" sldId="343"/>
            <ac:picMk id="4" creationId="{6E4A0C1F-7DD6-E795-8C5A-631153FCFD5A}"/>
          </ac:picMkLst>
        </pc:picChg>
      </pc:sldChg>
      <pc:sldChg chg="addSp modSp mod">
        <pc:chgData name="Pr. Marcelo Augusto de Carvalho" userId="003edaac93cd75e4" providerId="LiveId" clId="{EB6694EA-8DB5-4428-B735-25A70CB81814}" dt="2025-10-02T12:34:40.667" v="298" actId="14100"/>
        <pc:sldMkLst>
          <pc:docMk/>
          <pc:sldMk cId="4108717933" sldId="344"/>
        </pc:sldMkLst>
        <pc:spChg chg="mod">
          <ac:chgData name="Pr. Marcelo Augusto de Carvalho" userId="003edaac93cd75e4" providerId="LiveId" clId="{EB6694EA-8DB5-4428-B735-25A70CB81814}" dt="2025-10-02T12:34:40.667" v="298" actId="14100"/>
          <ac:spMkLst>
            <pc:docMk/>
            <pc:sldMk cId="4108717933" sldId="344"/>
            <ac:spMk id="2" creationId="{82583C99-0A2F-43F4-4811-F53ADF1CE5CF}"/>
          </ac:spMkLst>
        </pc:spChg>
        <pc:picChg chg="add mod ord">
          <ac:chgData name="Pr. Marcelo Augusto de Carvalho" userId="003edaac93cd75e4" providerId="LiveId" clId="{EB6694EA-8DB5-4428-B735-25A70CB81814}" dt="2025-10-02T12:34:30.478" v="297" actId="171"/>
          <ac:picMkLst>
            <pc:docMk/>
            <pc:sldMk cId="4108717933" sldId="344"/>
            <ac:picMk id="4" creationId="{D533D46C-8C8D-2D65-8C13-970B685A50C9}"/>
          </ac:picMkLst>
        </pc:picChg>
      </pc:sldChg>
      <pc:sldChg chg="addSp modSp mod">
        <pc:chgData name="Pr. Marcelo Augusto de Carvalho" userId="003edaac93cd75e4" providerId="LiveId" clId="{EB6694EA-8DB5-4428-B735-25A70CB81814}" dt="2025-10-02T12:34:53.302" v="302" actId="171"/>
        <pc:sldMkLst>
          <pc:docMk/>
          <pc:sldMk cId="3454291735" sldId="345"/>
        </pc:sldMkLst>
        <pc:picChg chg="add mod ord">
          <ac:chgData name="Pr. Marcelo Augusto de Carvalho" userId="003edaac93cd75e4" providerId="LiveId" clId="{EB6694EA-8DB5-4428-B735-25A70CB81814}" dt="2025-10-02T12:34:53.302" v="302" actId="171"/>
          <ac:picMkLst>
            <pc:docMk/>
            <pc:sldMk cId="3454291735" sldId="345"/>
            <ac:picMk id="4" creationId="{2D98CD63-D59F-E023-EEC0-7BD693B3688C}"/>
          </ac:picMkLst>
        </pc:picChg>
      </pc:sldChg>
      <pc:sldChg chg="addSp modSp mod">
        <pc:chgData name="Pr. Marcelo Augusto de Carvalho" userId="003edaac93cd75e4" providerId="LiveId" clId="{EB6694EA-8DB5-4428-B735-25A70CB81814}" dt="2025-10-02T12:35:37.976" v="346" actId="1076"/>
        <pc:sldMkLst>
          <pc:docMk/>
          <pc:sldMk cId="3778009303" sldId="346"/>
        </pc:sldMkLst>
        <pc:spChg chg="mod">
          <ac:chgData name="Pr. Marcelo Augusto de Carvalho" userId="003edaac93cd75e4" providerId="LiveId" clId="{EB6694EA-8DB5-4428-B735-25A70CB81814}" dt="2025-10-02T12:35:37.976" v="346" actId="1076"/>
          <ac:spMkLst>
            <pc:docMk/>
            <pc:sldMk cId="3778009303" sldId="346"/>
            <ac:spMk id="2" creationId="{E766EF09-C80F-BE01-76EA-675077D99CE0}"/>
          </ac:spMkLst>
        </pc:spChg>
        <pc:picChg chg="add mod ord">
          <ac:chgData name="Pr. Marcelo Augusto de Carvalho" userId="003edaac93cd75e4" providerId="LiveId" clId="{EB6694EA-8DB5-4428-B735-25A70CB81814}" dt="2025-10-02T12:35:06.509" v="306" actId="171"/>
          <ac:picMkLst>
            <pc:docMk/>
            <pc:sldMk cId="3778009303" sldId="346"/>
            <ac:picMk id="4" creationId="{BA1CB628-A584-2676-B53A-5CA02AF92B28}"/>
          </ac:picMkLst>
        </pc:picChg>
      </pc:sldChg>
      <pc:sldChg chg="addSp delSp modSp mod">
        <pc:chgData name="Pr. Marcelo Augusto de Carvalho" userId="003edaac93cd75e4" providerId="LiveId" clId="{EB6694EA-8DB5-4428-B735-25A70CB81814}" dt="2025-10-02T12:27:46.502" v="151"/>
        <pc:sldMkLst>
          <pc:docMk/>
          <pc:sldMk cId="829773484" sldId="349"/>
        </pc:sldMkLst>
        <pc:picChg chg="del">
          <ac:chgData name="Pr. Marcelo Augusto de Carvalho" userId="003edaac93cd75e4" providerId="LiveId" clId="{EB6694EA-8DB5-4428-B735-25A70CB81814}" dt="2025-10-02T12:27:45.531" v="150" actId="478"/>
          <ac:picMkLst>
            <pc:docMk/>
            <pc:sldMk cId="829773484" sldId="349"/>
            <ac:picMk id="2" creationId="{C31B5E55-6D99-7149-08A3-C329B05F2066}"/>
          </ac:picMkLst>
        </pc:picChg>
        <pc:picChg chg="add mod">
          <ac:chgData name="Pr. Marcelo Augusto de Carvalho" userId="003edaac93cd75e4" providerId="LiveId" clId="{EB6694EA-8DB5-4428-B735-25A70CB81814}" dt="2025-10-02T12:27:46.502" v="151"/>
          <ac:picMkLst>
            <pc:docMk/>
            <pc:sldMk cId="829773484" sldId="349"/>
            <ac:picMk id="4" creationId="{6F16828A-FB8B-2D4A-5FD8-CBB0A98FDAB9}"/>
          </ac:picMkLst>
        </pc:picChg>
      </pc:sldChg>
      <pc:sldChg chg="addSp delSp modSp mod">
        <pc:chgData name="Pr. Marcelo Augusto de Carvalho" userId="003edaac93cd75e4" providerId="LiveId" clId="{EB6694EA-8DB5-4428-B735-25A70CB81814}" dt="2025-10-02T12:28:17.764" v="163"/>
        <pc:sldMkLst>
          <pc:docMk/>
          <pc:sldMk cId="2899468971" sldId="351"/>
        </pc:sldMkLst>
        <pc:picChg chg="del">
          <ac:chgData name="Pr. Marcelo Augusto de Carvalho" userId="003edaac93cd75e4" providerId="LiveId" clId="{EB6694EA-8DB5-4428-B735-25A70CB81814}" dt="2025-10-02T12:28:16.810" v="162" actId="478"/>
          <ac:picMkLst>
            <pc:docMk/>
            <pc:sldMk cId="2899468971" sldId="351"/>
            <ac:picMk id="2" creationId="{5C74ECD5-B4F9-6E97-A4EE-A454BBEAE7D3}"/>
          </ac:picMkLst>
        </pc:picChg>
        <pc:picChg chg="add mod">
          <ac:chgData name="Pr. Marcelo Augusto de Carvalho" userId="003edaac93cd75e4" providerId="LiveId" clId="{EB6694EA-8DB5-4428-B735-25A70CB81814}" dt="2025-10-02T12:28:17.764" v="163"/>
          <ac:picMkLst>
            <pc:docMk/>
            <pc:sldMk cId="2899468971" sldId="351"/>
            <ac:picMk id="4" creationId="{C7E1A813-4CD6-F871-3A55-A89D0EEAFCE9}"/>
          </ac:picMkLst>
        </pc:picChg>
      </pc:sldChg>
      <pc:sldChg chg="addSp delSp modSp mod">
        <pc:chgData name="Pr. Marcelo Augusto de Carvalho" userId="003edaac93cd75e4" providerId="LiveId" clId="{EB6694EA-8DB5-4428-B735-25A70CB81814}" dt="2025-10-02T12:28:06.086" v="159"/>
        <pc:sldMkLst>
          <pc:docMk/>
          <pc:sldMk cId="4224367162" sldId="352"/>
        </pc:sldMkLst>
        <pc:picChg chg="del">
          <ac:chgData name="Pr. Marcelo Augusto de Carvalho" userId="003edaac93cd75e4" providerId="LiveId" clId="{EB6694EA-8DB5-4428-B735-25A70CB81814}" dt="2025-10-02T12:28:05.152" v="158" actId="478"/>
          <ac:picMkLst>
            <pc:docMk/>
            <pc:sldMk cId="4224367162" sldId="352"/>
            <ac:picMk id="2" creationId="{69064E01-F752-A0F9-6F6A-970DDFD13FEE}"/>
          </ac:picMkLst>
        </pc:picChg>
        <pc:picChg chg="add mod">
          <ac:chgData name="Pr. Marcelo Augusto de Carvalho" userId="003edaac93cd75e4" providerId="LiveId" clId="{EB6694EA-8DB5-4428-B735-25A70CB81814}" dt="2025-10-02T12:28:06.086" v="159"/>
          <ac:picMkLst>
            <pc:docMk/>
            <pc:sldMk cId="4224367162" sldId="352"/>
            <ac:picMk id="4" creationId="{BF4DF98B-C959-2732-8D52-1BBA1528921F}"/>
          </ac:picMkLst>
        </pc:picChg>
      </pc:sldChg>
      <pc:sldChg chg="addSp delSp modSp mod">
        <pc:chgData name="Pr. Marcelo Augusto de Carvalho" userId="003edaac93cd75e4" providerId="LiveId" clId="{EB6694EA-8DB5-4428-B735-25A70CB81814}" dt="2025-10-02T12:27:22.531" v="141"/>
        <pc:sldMkLst>
          <pc:docMk/>
          <pc:sldMk cId="3666097920" sldId="353"/>
        </pc:sldMkLst>
        <pc:picChg chg="del">
          <ac:chgData name="Pr. Marcelo Augusto de Carvalho" userId="003edaac93cd75e4" providerId="LiveId" clId="{EB6694EA-8DB5-4428-B735-25A70CB81814}" dt="2025-10-02T12:27:21.583" v="140" actId="478"/>
          <ac:picMkLst>
            <pc:docMk/>
            <pc:sldMk cId="3666097920" sldId="353"/>
            <ac:picMk id="2" creationId="{7E8964C3-23FD-F362-CCBD-D34E0E7A09FC}"/>
          </ac:picMkLst>
        </pc:picChg>
        <pc:picChg chg="add mod">
          <ac:chgData name="Pr. Marcelo Augusto de Carvalho" userId="003edaac93cd75e4" providerId="LiveId" clId="{EB6694EA-8DB5-4428-B735-25A70CB81814}" dt="2025-10-02T12:27:22.531" v="141"/>
          <ac:picMkLst>
            <pc:docMk/>
            <pc:sldMk cId="3666097920" sldId="353"/>
            <ac:picMk id="4" creationId="{0E0BA24D-96BD-A1D0-BC32-FA8243E89961}"/>
          </ac:picMkLst>
        </pc:picChg>
      </pc:sldChg>
      <pc:sldChg chg="addSp delSp modSp mod">
        <pc:chgData name="Pr. Marcelo Augusto de Carvalho" userId="003edaac93cd75e4" providerId="LiveId" clId="{EB6694EA-8DB5-4428-B735-25A70CB81814}" dt="2025-10-02T12:27:51.335" v="153"/>
        <pc:sldMkLst>
          <pc:docMk/>
          <pc:sldMk cId="3182217136" sldId="354"/>
        </pc:sldMkLst>
        <pc:picChg chg="del">
          <ac:chgData name="Pr. Marcelo Augusto de Carvalho" userId="003edaac93cd75e4" providerId="LiveId" clId="{EB6694EA-8DB5-4428-B735-25A70CB81814}" dt="2025-10-02T12:27:50.359" v="152" actId="478"/>
          <ac:picMkLst>
            <pc:docMk/>
            <pc:sldMk cId="3182217136" sldId="354"/>
            <ac:picMk id="2" creationId="{AB67ED0D-BD4E-9463-840C-18340521644A}"/>
          </ac:picMkLst>
        </pc:picChg>
        <pc:picChg chg="add mod">
          <ac:chgData name="Pr. Marcelo Augusto de Carvalho" userId="003edaac93cd75e4" providerId="LiveId" clId="{EB6694EA-8DB5-4428-B735-25A70CB81814}" dt="2025-10-02T12:27:51.335" v="153"/>
          <ac:picMkLst>
            <pc:docMk/>
            <pc:sldMk cId="3182217136" sldId="354"/>
            <ac:picMk id="4" creationId="{9024C445-4D30-61E8-DE42-1F0AE70CA8C7}"/>
          </ac:picMkLst>
        </pc:picChg>
      </pc:sldChg>
      <pc:sldChg chg="addSp delSp modSp mod">
        <pc:chgData name="Pr. Marcelo Augusto de Carvalho" userId="003edaac93cd75e4" providerId="LiveId" clId="{EB6694EA-8DB5-4428-B735-25A70CB81814}" dt="2025-10-02T12:28:01.132" v="157"/>
        <pc:sldMkLst>
          <pc:docMk/>
          <pc:sldMk cId="215008199" sldId="355"/>
        </pc:sldMkLst>
        <pc:picChg chg="del">
          <ac:chgData name="Pr. Marcelo Augusto de Carvalho" userId="003edaac93cd75e4" providerId="LiveId" clId="{EB6694EA-8DB5-4428-B735-25A70CB81814}" dt="2025-10-02T12:28:00.160" v="156" actId="478"/>
          <ac:picMkLst>
            <pc:docMk/>
            <pc:sldMk cId="215008199" sldId="355"/>
            <ac:picMk id="2" creationId="{0FA1058F-07E4-2294-B397-8D38C241D7B5}"/>
          </ac:picMkLst>
        </pc:picChg>
        <pc:picChg chg="add mod">
          <ac:chgData name="Pr. Marcelo Augusto de Carvalho" userId="003edaac93cd75e4" providerId="LiveId" clId="{EB6694EA-8DB5-4428-B735-25A70CB81814}" dt="2025-10-02T12:28:01.132" v="157"/>
          <ac:picMkLst>
            <pc:docMk/>
            <pc:sldMk cId="215008199" sldId="355"/>
            <ac:picMk id="4" creationId="{59EC9133-D0AF-2A59-5E5D-5B0D4920A6B8}"/>
          </ac:picMkLst>
        </pc:picChg>
      </pc:sldChg>
      <pc:sldChg chg="addSp delSp modSp mod">
        <pc:chgData name="Pr. Marcelo Augusto de Carvalho" userId="003edaac93cd75e4" providerId="LiveId" clId="{EB6694EA-8DB5-4428-B735-25A70CB81814}" dt="2025-10-02T12:28:12.919" v="161"/>
        <pc:sldMkLst>
          <pc:docMk/>
          <pc:sldMk cId="2701463137" sldId="356"/>
        </pc:sldMkLst>
        <pc:picChg chg="del">
          <ac:chgData name="Pr. Marcelo Augusto de Carvalho" userId="003edaac93cd75e4" providerId="LiveId" clId="{EB6694EA-8DB5-4428-B735-25A70CB81814}" dt="2025-10-02T12:28:11.933" v="160" actId="478"/>
          <ac:picMkLst>
            <pc:docMk/>
            <pc:sldMk cId="2701463137" sldId="356"/>
            <ac:picMk id="2" creationId="{501095CB-98DD-CF38-2CC6-BE5D3AE3110F}"/>
          </ac:picMkLst>
        </pc:picChg>
        <pc:picChg chg="add mod">
          <ac:chgData name="Pr. Marcelo Augusto de Carvalho" userId="003edaac93cd75e4" providerId="LiveId" clId="{EB6694EA-8DB5-4428-B735-25A70CB81814}" dt="2025-10-02T12:28:12.919" v="161"/>
          <ac:picMkLst>
            <pc:docMk/>
            <pc:sldMk cId="2701463137" sldId="356"/>
            <ac:picMk id="4" creationId="{6D4BEB42-848B-7514-E520-9CA7CAEE93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02/10/2025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23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Durante todos os anos de servidão no Egito tinha havido entre os israelitas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alguns que se apegavam ao culto de Jeová.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Em sua angústia clamaram ao Senhor, pedindo livramento do jugo egípcio, para que pudessem estar livres da influência corruptora da idolatria.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escondiam sua fé,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declaravam aos egípcios que o objeto de seu culto era o Criador do céu e da Terra, o único Deus verdadeiro e vivo. Reconsideravam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as provas de Sua existência e poder,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desde a criação até os dias de Jacó. Os egípcios tiveram assim oportunidade de familiarizar-se com a religião dos hebreus;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desdenhando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ser instruídos por seus escravos, experimentaram seduzir os adoradores de Deus com promessas de recompensas, e, falhando isto, por meio de ameaças e crueldade.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egípcios, estando informados do que se divulgava entre seus escravos,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zombavam</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suas expectativas, e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escarnecedoramente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negavam</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poder de seu Deus. Apontavam para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situação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deles como uma nação de escravos.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Chamavam a atenção para a sua própria condição. Adoravam divindades que os israelitas chamavam de deuses falsos, no entanto eram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nação rica e poderosa.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Declaravam que seus deuses os haviam abençoado com prosperidade, dando-lhes os israelitas como servos, e vangloriavam-se em seu poder de oprimir e destruir os adoradores de Jeová. O próprio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Faraó jactava-se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que o Deus dos hebreus não os podia livrar de suas mãos.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FE64-C149-A9DE-F126-63DF171902F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93949A-F461-9C33-6ABE-3739CC8004F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1658A0A-747C-0672-F616-58F49BC98C21}"/>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Palavras como estas destruíam as esperanças de muitos dos israelitas. O caso se lhes afigurava tal qual os egípcios o haviam representado. Mas aqueles que eram fiéis a Deus compreendiam que fora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causa de Israel haver-se afastado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dEle</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por causa de sua disposição para casar com nações gentílicas, sendo assim levados à idolatria — que o Senhor permitira ficassem escravos; e confiantemente afirmavam a seus irmãos que Ele logo quebraria o jugo do opressor.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1616764-54A8-64C8-121F-BCC569DBEDEB}"/>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433989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hebreus tinham esperado obter sua liberdade sem qualquer prova especial de sua fé, ou qualquer sofrimento ou dificuldade real. Ainda não estavam, porém, preparados para o livramento. Tinham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pouca fé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em Deus, e estavam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indispostos a suportar pacientemente suas aflições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até que Ele achasse oportuno operar em prol deles. Muitos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contentavam com permanecer em cativeiro,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preferência a enfrentar as dificuldades atinentes à mudança para uma terra estranha;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costumes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alguns se haviam tornado tão parecidos com os dos egípcios que preferiam ficar no Egito. Por isso o Senhor não os livrou pela primeira manifestação de Seu poder perante Faraó.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encaminhou os acontecimentos de maneira mais ampla,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fim de desenvolver o espírito tirânico do rei egípcio, e também para revelar-Se a Seu povo. Vendo Sua justiça, Seu poder e amor, prefeririam deixar o Egito, e entregar-se ao Seu serviço. A tarefa de Moisés teria sido muito menos difícil, se muitos dos israelitas não se houvessem tornado tão corrompidos que não queriam deixar o Egito.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foi informado de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rei não cederia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antes que Deus mandasse juízos sobre o Egito, e tirasse Israel por meio de uma assinalada manifestação de Seu poder. Antes de ser infligida cada uma das pragas, Moisés devia descrever sua natureza e efeitos, para que o rei pudesse salvar-se da mesma se o quisesse. Cada castigo rejeitado seria seguido por outro mais severo, até que seu coração orgulhoso se humilhasse, e ele reconhecesse o Criador do céu e da Terra como o Deus verdadeiro e vivo.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daria aos egípcios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oportunidade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verem quão vã era a sabedoria de seus homens poderosos, quão fraco o poder de seus deuses, quando em oposição aos mandos de Jeová. Ele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castigaria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povo do Egito por sua idolatria, e reduziria ao silêncio sua jactância a respeito de bênçãos recebidas de suas insensíveis divindades. Deus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glorificaria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Seu próprio nome, para que outras nações pudessem ouvir acerca de Seu poder, e tremer ante os Seus potentes atos, e para que Seu povo fosse levado a volver de sua idolatria e prestar-Lhe um culto puro.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55B5-8EBC-BC08-F8AF-D5DE5E4C0C9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ED0B41-A2DF-26F3-C20B-241A6D5FF1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4B6EDA5-758F-78F9-A062-307FC80EDBF1}"/>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Outra vez Moisés e Arão entravam nos nobres salões do rei do Egito. O rei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pediu um prodígio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como prova de sua missão divina. Tinha sido indicado a Moisés e Arão como agir no caso em que tal pedido fosse feito, e Arão tomou agora a vara, e lançou-a perante Faraó. Ela se tornou serpente. O rei mandou chamar seus “sábios e encantadores” (Êxodo 7:11), dos quais “cada um lançou sua vara, e tornaram-se em serpentes; mas a vara de Arão tragou as varas deles”. Êxodo 7:12. Então o rei, mais decidido do que nunca, declarou serem os seus magos iguais em poder a Moisés e Arão;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acusou</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os servos do Senhor como impostores, e sentiu-se fora de perigo ao resistir a seus pedidos. Todavia, ao mesmo tempo em que desprezava sua mensagem, foi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reprimido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pelo poder de Deus, de lhes fazer mal.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A587F0A-55B1-3DB1-C76E-5B92A7D3D0F4}"/>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1694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Foi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mão de Deus,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não influência ou poder humano possuído por Moisés e Arão, o que operou os prodígios que exibiram perante Faraó.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magos também exibiram sinais e prodígios; pois agiam não somente pela sua própria habilidade, mas pelo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poder de seu deus, Satanás,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os ajudava a contrafazer a obra de Jeová.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magos não fizeram realmente suas varas transformar-se em serpentes;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pela mágica,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auxiliados pelo grande enganador, foram capazes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produzir esta aparência.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Estava além do poder de Satanás transformar as varas em serpentes vivas. O príncipe do mal, possuindo embora toda a sabedoria e poder de um anjo decaído, não tem o poder de criar ou dar a vida; isto é prerrogativa de Deus somente.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 bem que o Senhor fizesse com que a serpente verdadeira tragasse as serpentes espúrias, contudo mesmo isto foi considerado por Faraó, não como uma obra do poder de Deus, mas como o resultado de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espécie de mágica superior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à de seus servos.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1A4A-8D55-8560-381B-0B7A341B714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3DA8376-C938-A922-138C-F1EE4AFD642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EAB43E7-6B48-4299-27F1-0941D1843A8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Faraó desejava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justificar</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sua obstinação em resistir à ordem divina, e daí procurava ele algum pretexto para não tomar em consideração os prodígios que Deus operara por meio de Moisés. Satanás deu-lhe exatamente o que ele desejava. Pela obra que operara por intermédio dos magos, fez parecer aos egípcios que Moisés e Arão eram apenas magos e encantadores, e que a mensagem que traziam não podia impor respeito como provinda de um Ser superior. Assim a falsificação de Satanás cumpriu o seu objetivo de tornar ousados os egípcios em sua rebelião, e fazer com que Faraó endurecesse o coração contra a convicção.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Satanás esperava também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abalar a fé de Moisés e Arão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na origem divina de sua missão, para que pudessem prevalecer os seus instrumentos. Não queria que os filhos de Israel fossem libertos do cativeiro, para servirem ao Deus vivo.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Contrafazendo a obra de Deus, efetuada por meio de Moisés, esperava não somente evitar o livramento de Israel, mas exercer influência através dos séculos futuros,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destruir a fé nos milagres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Cristo. Satanás está constantemente procurando contrafazer a obra de Cristo, e estabelecer seu poder e pretensões. Leva os homens a explicar os milagres de Cristo, fazendo parecer que são o resultado da perícia e poder humanos. Destrói assim em muitas mentes a fé em Cristo como o Filho de Deus, e os leva a rejeitar os graciosos oferecimentos de misericórdia pelo plano da redenção.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0B684DD-DE43-0E0A-1767-E6D693FB9FD5}"/>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2374226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C687D-02D2-B2CE-95A8-707C09917A5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0D382B5-218C-E51F-DEE7-B074401E5D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7FE7A5E-8A87-9E7F-001C-3E9ACD28DCB0}"/>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2154551-C948-05FE-EB6C-6ED50050A2C8}"/>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720582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1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Sendo o transbordamento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Nilo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fonte dos alimentos e riqueza para todo o Egito, era o rio adorado como um deus, e o rei ia para ali diariamente a fim de render as suas devoções. Ali os dois irmãos repetiram-lhe de novo a mensagem, e então estenderam a vara e feriram a água. A corrente sagrada mudou-se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sangue,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os peixes morreram, e o rio exalou mau cheiro.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água nas casas, o suprimento preservado nas cisternas,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foram semelhantemente transformados em sangue. Mas “os magos do Egito também fizeram o mesmo com os seus encantamentos”.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2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novo foi estendida a vara sobre as águas,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rãs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subiram do rio, e espalharam-se pela terra. Percorriam as casas, apoderavam-se dos quartos de dormir, e mesmo dos fornos e amassadeiras. A rã era considerada sagrada pelos egípcios, e não as destruíam; mas tal praga viscosa se tornara agora intolerável. Enxameavam mesmo no palácio dos Faraós, e o rei estava ansioso por vê-las removidas. Tinha parecido que os magos haviam produzido rãs, mas eles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as podiam remover.</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Vendo isto, Faraó ficou algo humilhado. Mandou chamar Moisés e Arão.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2DA53-00F3-E6E7-D3F9-E51CE8648C4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65F2F57-3FFF-6E23-4778-255F64D6F92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80AAFCA-4B88-4C05-CE8F-DF4137428900}"/>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Depois de fazerem lembrar ao rei a sua anterior jactância, pediram-lhe designar um tempo em que devessem orar para a remoção da praga. Ele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marcou o dia seguinte,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esperando intimamente que no intervalo as rãs desaparecessem por si, salvando-o assim da amarga humilhação de sujeitar-se ao Deus de Israel. A praga, entretanto, continuou até o tempo especificado, em que por todo o Egito as rãs morreram; mas seus corpos deteriorados, que haviam ficado, poluíam a atmosfera.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poderia tê-las feito voltar ao pó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um instante;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não fez isto para que não acontecesse depois de sua remoção declararem o rei e seu povo ser aquilo o resultado da feitiçaria ou encantamento, como a obra dos magos. As rãs morreram, e foram então reunidas em montes. Nisto o rei e todo o Egito tiveram uma prova, a qual sua vã filosofia não podia contradizer, de que esta obra não fora cumprida pela magia, antes era um juízo do Deus do Céu.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F38C6F0-E0D8-A15C-F1E0-1EE764CEF697}"/>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430747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3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“Vendo Faraó que havia descanso, agravou o seu coração.” Por ordem de Deus Arão estendeu a mão, e o pó da terra se tornou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piolhos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por toda a terra do Egito. Faraó chamou os magos para fazerem o mesmo,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puderam.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Mostrou-se assim ser a obra de Deus superior à de Satanás. Os próprios magos reconheceram: “Isto é o dedo de Deus”. Êxodo 8:15, 19. Mas o rei ainda não se abalou.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4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tempo de sua ocorrência foi predito, para que se não pudesse dizer ter vindo por acaso.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Moscas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encheram as casas e enxamearam por sobre a terra, de modo que “a terra foi corrompida destes enxames”. Estas moscas eram grandes e venenosas; sua picada era extremamente dolorosa ao homem e aos animais. Como fora predito, esta visitação não se estendeu à terra de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Gósen</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Faraó ofereceu então aos israelitas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permissão para sacrificarem no Egito;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mas recusaram-se a aceitar tais condições. Os animais que os hebreus deviam sacrificar, estavam entre os que eram considerados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sagrados pelos egípcios;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tal era a reverência em que eram tidas essas criaturas que matar uma delas mesmo acidentalmente, era um crime punível com a morte. Seria impossível aos hebreus prestarem culto no Egito sem escandalizar os seus senhores. Moisés novamente propôs irem caminho de três dias ao deserto.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praga cessou, mas o coração do rei se havia endurecido pela rebelião persistente, e ainda recusou-se a ceder.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E226-AF41-FA58-6D00-CE016EC76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67A901-84A8-DC31-0127-25C7BD1034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AB127A-D46B-F172-6466-4CAFE179D350}"/>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F928643-3DC0-D1D5-8412-9CF6657046D9}"/>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241308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83D2-0741-F3D9-0B1E-24245B693AD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A294015-8338-7ECB-0A3B-AD692B99D1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DFDC464-18DF-B866-09BC-8BF77C8DCFB0}"/>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5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Tanto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animais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sagrados como as bestas de carga — vacas, bois e ovelhas, cavalos, camelos e jumentos, foram destruídos. Havia sido distintamente declarado que os hebreus seriam isentos; e Faraó, enviando mensageiros à casa dos israelitas, constatou a veracidade de tal declaração de Moisés. “Do gado dos filhos de Israel não morreu nenhum.” Ainda o rei se achava obstinado.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768EBC7-E809-C802-869E-B61027DFDDBF}"/>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1601124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0804-4F8C-B530-9819-C292684848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0E678F9-7E2D-3DE1-EE4F-169CE79E08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901640-7E8C-9154-DEB9-824C8BEB319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C9742C3-54F1-6564-DC3F-2F0345E872D4}"/>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3109356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BE47-B85B-3C55-9DFC-C449E9991DC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0363FE-46C3-106A-8159-0719681C95E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3EF56CF-154E-FBDD-74A0-9E2D200D5898}"/>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6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Ordenou-se em seguida a Moisés que tomasse cinzas do forno, e as espalhasse “para o céu diante dos olhos de Faraó”. Este ato era profundamente significativo. Quatrocentos anos antes, mostrara Deus a Abraão a opressão futura de Seu povo, sob a figura de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fornalha fumegante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uma tocha de fogo. Declarara que mandaria juízos sobre os seus opressores, e tiraria os cativos com grande riqueza. No Egito, Israel durante muito tempo desfalecia na fornalha da aflição. Este ato de Moisés era-lhes segurança de que Deus Se lembrava de Seu concerto, e de que era vindo o tempo para o seu livramento.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Ao ser a cinza espalhada para o céu, as minúsculas partículas espalharam-se por toda a terra do Egito, e onde quer que caíam produziam sarna, que arrebentava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úlceras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nos homens e no gado”. Os sacerdotes e magos até ali haviam incentivado Faraó em sua obstinação, mas agora viera um juízo que atingia mesmo a eles. Acometidos de uma moléstia repugnante e dolorosa, tornando-se seu alardeado poder apenas desprezível, não mais podiam contender contra o Deus de Israel. A nação inteira foi levada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ver a loucura de confiar nos magos,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quando não eram eles capazes de proteger mesmo sua própria pessoa.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6FC70CF-9F7B-D860-96ED-916A3C418CDF}"/>
              </a:ext>
            </a:extLst>
          </p:cNvPr>
          <p:cNvSpPr>
            <a:spLocks noGrp="1"/>
          </p:cNvSpPr>
          <p:nvPr>
            <p:ph type="sldNum" sz="quarter" idx="5"/>
          </p:nvPr>
        </p:nvSpPr>
        <p:spPr/>
        <p:txBody>
          <a:bodyPr/>
          <a:lstStyle/>
          <a:p>
            <a:fld id="{762C2135-BC2F-48FA-B877-C55E2E5E8360}" type="slidenum">
              <a:rPr lang="pt-BR" smtClean="0"/>
              <a:t>36</a:t>
            </a:fld>
            <a:endParaRPr lang="pt-BR"/>
          </a:p>
        </p:txBody>
      </p:sp>
    </p:spTree>
    <p:extLst>
      <p:ext uri="{BB962C8B-B14F-4D97-AF65-F5344CB8AC3E}">
        <p14:creationId xmlns:p14="http://schemas.microsoft.com/office/powerpoint/2010/main" val="2017162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7DFF-B246-4B0D-AD1B-92DDBD7F598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F53D627-486C-E027-E3BE-8937AD8B53A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51FF4A-78F9-0630-7C54-F45FB0F7996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deveras para isto te mantive, para mostrar o Meu poder em ti.” Não que Deus lhe tivesse dado existência para este fim; mas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providência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encaminhara os acontecimentos de modo a colocá-lo no trono, no próprio tempo destinado ao libertamento de Israel. Embora este altivo tirano houvesse pelos seus crimes se privado das misericórdias de Deus, todavia a vida lhe fora preservada para que mediante sua teimosia, o Senhor pudesse manifestar Seus prodígios na terra do Egito. A disposição nos acontecimentos é da providência de Deus. Ele poderia ter posto no trono um rei mais misericordioso, que não tivesse ousado resistir às poderosas manifestações do poder divino. Mas nesse caso os propósitos do Senhor não se teriam cumprido.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3C2A010-F416-C4EE-119E-DDAF5BFC4FD3}"/>
              </a:ext>
            </a:extLst>
          </p:cNvPr>
          <p:cNvSpPr>
            <a:spLocks noGrp="1"/>
          </p:cNvSpPr>
          <p:nvPr>
            <p:ph type="sldNum" sz="quarter" idx="5"/>
          </p:nvPr>
        </p:nvSpPr>
        <p:spPr/>
        <p:txBody>
          <a:bodyPr/>
          <a:lstStyle/>
          <a:p>
            <a:fld id="{762C2135-BC2F-48FA-B877-C55E2E5E8360}" type="slidenum">
              <a:rPr lang="pt-BR" smtClean="0"/>
              <a:t>37</a:t>
            </a:fld>
            <a:endParaRPr lang="pt-BR"/>
          </a:p>
        </p:txBody>
      </p:sp>
    </p:spTree>
    <p:extLst>
      <p:ext uri="{BB962C8B-B14F-4D97-AF65-F5344CB8AC3E}">
        <p14:creationId xmlns:p14="http://schemas.microsoft.com/office/powerpoint/2010/main" val="1149222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64DF6-EAD5-0810-89EA-2F7525AA5DC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5B890EB-D46A-92FF-9ED3-081ACAF8B57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761572D-0A53-E32B-C53B-4C5622FC981B}"/>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Foi permitido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Seu povo experimentasse a esmagadora crueldade dos egípcios, para que não se enganassem com relação à influência aviltante da idolatria. Em Seu trato com Faraó, o Senhor manifestou Seu ódio à idolatria, e Sua decisão de punir a crueldade e a opressão.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havia declarado com referência a Faraó: “Eu endurecerei o seu coração, para que não deixe ir o povo”. Êxodo 4:21. Não houve o exercício de poder sobrenatural para endurecer o coração do rei. Deus deu a Faraó a mais notável prova do poder divino; mas o rei obstinadamente se recusou a atender à luz.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fala aos homens por meio de Seus servos, dando avisos e advertências, e repreendendo o pecado. Dá a cada um oportunidade para corrigir seus erros antes que eles se fixem no caráter; mas, se alguém recusa ser corrigido, o poder divino não intervém a fim de contrariar a tendência de sua ação. Essa pessoa acha mais fácil repetir a mesma conduta. Está a endurecer o coração contra a influência do Espírito Santo. Nova rejeição da luz a coloca onde uma influência muito mais forte será ineficaz para produzir uma impressão duradoura.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8E919A4-B39D-ACED-D57D-E4B31E94AE45}"/>
              </a:ext>
            </a:extLst>
          </p:cNvPr>
          <p:cNvSpPr>
            <a:spLocks noGrp="1"/>
          </p:cNvSpPr>
          <p:nvPr>
            <p:ph type="sldNum" sz="quarter" idx="5"/>
          </p:nvPr>
        </p:nvSpPr>
        <p:spPr/>
        <p:txBody>
          <a:bodyPr/>
          <a:lstStyle/>
          <a:p>
            <a:fld id="{762C2135-BC2F-48FA-B877-C55E2E5E8360}" type="slidenum">
              <a:rPr lang="pt-BR" smtClean="0"/>
              <a:t>38</a:t>
            </a:fld>
            <a:endParaRPr lang="pt-BR"/>
          </a:p>
        </p:txBody>
      </p:sp>
    </p:spTree>
    <p:extLst>
      <p:ext uri="{BB962C8B-B14F-4D97-AF65-F5344CB8AC3E}">
        <p14:creationId xmlns:p14="http://schemas.microsoft.com/office/powerpoint/2010/main" val="997053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39</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Juntos (Arão e Moisés) viajaram para o Egito; e, tendo chegado à terra de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Gósen</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puseram-se a congregar os anciãos de Israel. Arão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referira-lhes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todo o trato de Deus para com Moisés, e então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sinais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dera a Moisés foram exibidos perante o povo.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fora também encarregado de uma mensagem ao rei. Os dois irmãos entraram no palácio dos Faraós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embaixadores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do Rei dos reis, e em Seu nome falaram: “Assim diz o Senhor Deus de Israel: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Deixa ir o Meu povo,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para que Me celebre uma festa no deserto”. Êxodo 5:1.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Quem é o Senhor,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cuja voz Eu ouvirei, para deixar ir Israel?” perguntou o rei; “não conheço o Senhor, nem tão pouco deixarei ir Israel”. Êxodo 5:2.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As notícias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respeito deles e do interesse que estavam provocando entre o povo, já haviam atingido o rei. Sua ira se acendeu. “Moisés e Arão, por que fazeis cessar o povo das suas obras?” disse ele; “ide a vossas cargas.” Já havia o reino sofrido perda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interferência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desses estrangeiros. Pensando nisto ele acrescentou: “Eis que o povo da terra já é muito, e vós os fazeis abandonar as suas cargas”. Êxodo 5:4, 5.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579C-51C8-40FA-626F-91C2832FA1E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8BFA57E-2CD2-D880-FE4C-C2841D5C5FC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E56A497-6FFC-E8E0-3959-9CEA987EF7E0}"/>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7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Faraó foi em seguida ameaçado com uma praga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saraiva,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dando-se-lhe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aviso: “Agora pois envia, recolhe o teu gado e tudo o que tens no campo; todo o homem e animal, que for achado no campo, e não for recolhido a casa, a saraiva cairá sobre eles, e morrerão.”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chuva ou a saraiva não eram comuns no Egito, e uma tempestade como a que fora predita nunca havia sido testemunhada. A notícia espalhou-se rapidamente, e todos os que creram na palavra do Senhor recolheram seu gado, enquanto os que desdenharam o aviso o deixaram no campo. Assim, em meio do juízo, ostentou-se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misericórdia de Deus,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povo foi provado, e mostrou-se quantos foram levados a temer a Deus pela manifestação de Seu poder.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AEFAECB-0A5D-3016-2912-F3D21D93F6A7}"/>
              </a:ext>
            </a:extLst>
          </p:cNvPr>
          <p:cNvSpPr>
            <a:spLocks noGrp="1"/>
          </p:cNvSpPr>
          <p:nvPr>
            <p:ph type="sldNum" sz="quarter" idx="5"/>
          </p:nvPr>
        </p:nvSpPr>
        <p:spPr/>
        <p:txBody>
          <a:bodyPr/>
          <a:lstStyle/>
          <a:p>
            <a:fld id="{762C2135-BC2F-48FA-B877-C55E2E5E8360}" type="slidenum">
              <a:rPr lang="pt-BR" smtClean="0"/>
              <a:t>40</a:t>
            </a:fld>
            <a:endParaRPr lang="pt-BR"/>
          </a:p>
        </p:txBody>
      </p:sp>
    </p:spTree>
    <p:extLst>
      <p:ext uri="{BB962C8B-B14F-4D97-AF65-F5344CB8AC3E}">
        <p14:creationId xmlns:p14="http://schemas.microsoft.com/office/powerpoint/2010/main" val="259494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56E88-E795-D770-1920-4DFC6FB3870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5DA379-16D8-E514-F6B3-0A47515D324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C1CE7CC-3182-629C-DAF4-C7C65883959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ruína e a desolação assinalavam o caminho do anjo destruidor. Unicamente a terra de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Gósen</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foi poupada.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Ficou demonstrado aos egípcios que a Terra está sob a direção do Deus vivo, que os elementos obedecem a Sua voz, e que a única segurança está na obediência a Ele.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Faraó apressadamente mandou chamar os dois irmãos e clamou: “Esta vez pequei; o Senhor é justo, mas eu e o meu povo somos ímpios. Orai ao Senhor (pois que basta) para que não haja mais trovões de Deus nem saraiva; e eu vos deixarei ir, e não ficareis mais aqui.”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profeta saiu, sem tomar em consideração a fúria da tempestade, e Faraó e todo o seu exército foram testemunhas do poder de Jeová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preservar Seu mensageiro.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Tendo saído fora da cidade, Moisés “estendeu suas mãos ao Senhor; e cessaram os trovões e a saraiva, e a chuva não caiu mais sobre a terra”. Mas, mal se refez o rei de seus temores, voltou seu coração à perversidade.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estava a manifestar o Seu poder,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confirmar a fé de Israel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nEle</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como o único Deus vivo e verdadeiro. Daria prova inequívoca da diferença que estabelecera entre eles e os egípcios, e faria com que todas as nações soubessem que os hebreus, a quem tinham desprezado e oprimido, estavam sob a proteção do Deus do Céu.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BB09521-4A0D-4B7D-A28F-EEF9F86AB958}"/>
              </a:ext>
            </a:extLst>
          </p:cNvPr>
          <p:cNvSpPr>
            <a:spLocks noGrp="1"/>
          </p:cNvSpPr>
          <p:nvPr>
            <p:ph type="sldNum" sz="quarter" idx="5"/>
          </p:nvPr>
        </p:nvSpPr>
        <p:spPr/>
        <p:txBody>
          <a:bodyPr/>
          <a:lstStyle/>
          <a:p>
            <a:fld id="{762C2135-BC2F-48FA-B877-C55E2E5E8360}" type="slidenum">
              <a:rPr lang="pt-BR" smtClean="0"/>
              <a:t>41</a:t>
            </a:fld>
            <a:endParaRPr lang="pt-BR"/>
          </a:p>
        </p:txBody>
      </p:sp>
    </p:spTree>
    <p:extLst>
      <p:ext uri="{BB962C8B-B14F-4D97-AF65-F5344CB8AC3E}">
        <p14:creationId xmlns:p14="http://schemas.microsoft.com/office/powerpoint/2010/main" val="1281020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FA13-53DF-B82F-C347-8EC85CE002E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064E151-8CB0-0FA8-B023-E74C2342B4C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19CF225-A605-B64A-A9BD-54285E47DCE6}"/>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780C080-7238-FF3A-7750-2FDCDA93B21F}"/>
              </a:ext>
            </a:extLst>
          </p:cNvPr>
          <p:cNvSpPr>
            <a:spLocks noGrp="1"/>
          </p:cNvSpPr>
          <p:nvPr>
            <p:ph type="sldNum" sz="quarter" idx="5"/>
          </p:nvPr>
        </p:nvSpPr>
        <p:spPr/>
        <p:txBody>
          <a:bodyPr/>
          <a:lstStyle/>
          <a:p>
            <a:fld id="{762C2135-BC2F-48FA-B877-C55E2E5E8360}" type="slidenum">
              <a:rPr lang="pt-BR" smtClean="0"/>
              <a:t>42</a:t>
            </a:fld>
            <a:endParaRPr lang="pt-BR"/>
          </a:p>
        </p:txBody>
      </p:sp>
    </p:spTree>
    <p:extLst>
      <p:ext uri="{BB962C8B-B14F-4D97-AF65-F5344CB8AC3E}">
        <p14:creationId xmlns:p14="http://schemas.microsoft.com/office/powerpoint/2010/main" val="4271217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12F65-C061-D58D-533C-ECA4CC28AFC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5275275-75AE-2386-7970-C416AF2DA1F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C45CC7-672F-8F36-C87E-6630F985A78E}"/>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8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advertiu o rei de que se ainda permanecesse obstinado, seria enviada uma praga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gafanhotos.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conselheiros de Faraó ficaram estarrecidos. A nação tinha experimentado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grande perda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 a morte do gado. Muitas pessoas haviam sido mortas pela saraiva. As florestas estavam derribadas, e as colheitas destruídas. Estavam perdendo rapidamente tudo que havia sido ganho com o trabalho dos hebreus. Toda a terra estava ameaçada de morrer de fome. Príncipes e cortesãos acercavam-se do rei, e com ira pediam: “Até quando este nos há de ser por laço? deixa ir os homens, para que sirvam ao Senhor seu Deus; ainda não sabes que o Egito está destruído?”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18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nação tinha experimentado </a:t>
            </a:r>
            <a:r>
              <a:rPr lang="pt-BR" sz="18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grande perda </a:t>
            </a:r>
            <a:r>
              <a:rPr lang="pt-BR" sz="18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 a morte do gado. Muitas pessoas haviam sido mortas pela saraiva. As florestas estavam derribadas, e as colheitas destruídas. Estavam perdendo rapidamente tudo que havia sido ganho com o trabalho dos hebreus. Toda a terra estava ameaçada de morrer de fome.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 Arão foram de novo convocados, e o rei lhes disse: “Ide, servi ao Senhor vosso Deus.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Quais são os que hão de ir?”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resposta foi: “Havemos de ir com os nossos meninos, e com os nossos velhos; com os nossos filhos, e com as nossas filhas, com as nossas ovelhas, e com os nossos bois havemos de ir; porque festa do Senhor temos.”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38725C0-4963-F8F1-E215-7A40AD2DFC66}"/>
              </a:ext>
            </a:extLst>
          </p:cNvPr>
          <p:cNvSpPr>
            <a:spLocks noGrp="1"/>
          </p:cNvSpPr>
          <p:nvPr>
            <p:ph type="sldNum" sz="quarter" idx="5"/>
          </p:nvPr>
        </p:nvSpPr>
        <p:spPr/>
        <p:txBody>
          <a:bodyPr/>
          <a:lstStyle/>
          <a:p>
            <a:fld id="{762C2135-BC2F-48FA-B877-C55E2E5E8360}" type="slidenum">
              <a:rPr lang="pt-BR" smtClean="0"/>
              <a:t>43</a:t>
            </a:fld>
            <a:endParaRPr lang="pt-BR"/>
          </a:p>
        </p:txBody>
      </p:sp>
    </p:spTree>
    <p:extLst>
      <p:ext uri="{BB962C8B-B14F-4D97-AF65-F5344CB8AC3E}">
        <p14:creationId xmlns:p14="http://schemas.microsoft.com/office/powerpoint/2010/main" val="3179696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937F4-B51D-665F-7271-80C3788BDA6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DB47B76-19CF-6225-820F-9C9931E63F9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A180AB7-0E29-37C2-A35C-093A531481D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rei se encheu de ira. “Não será assim; andai agora vós, varões, e servi ao Senhor; pois isso é o que pedistes. E os lançaram da face de Faraó.” Faraó se esforçava por destruir os israelitas pelo trabalho rude; agora, porém, pretendia ter um profundo interesse em seu bem-estar e terno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cuidado pelas suas crianças.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Seu verdadeiro objetivo era conservar as mulheres e crianças como garantia da volta dos homens.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estendeu então a vara sobre a terra, e soprou um vento oriental, que trouxe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gafanhotos.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Encheram o céu até que a terra se escureceu; e devoraram toda a vegetação que restava.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povo do Egito estava ao ponto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desespero.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Os açoites que já haviam caído sobre eles pareciam quase além do que se podia suportar, e estavam cheios de temor pelo futuro. A nação tinha adorado a Faraó como o representante de seu deus; mas muitos agora estavam convencidos de que ele se achava opondo-se a um Ser que fez de todas as forças na natureza ministros de Sua vontade. Os escravos hebreus, tão miraculosamente favorecidos, estavam se tornando confiantes no livramento. Seus maiorais de tarefas não ousavam oprimi-los como até ali haviam feito. Por todo o Egito havia um temor secreto de que a raça escravizada se levantasse e vingasse seus males.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7F47E63-45A9-1A45-7FF7-BD425BD6EAC3}"/>
              </a:ext>
            </a:extLst>
          </p:cNvPr>
          <p:cNvSpPr>
            <a:spLocks noGrp="1"/>
          </p:cNvSpPr>
          <p:nvPr>
            <p:ph type="sldNum" sz="quarter" idx="5"/>
          </p:nvPr>
        </p:nvSpPr>
        <p:spPr/>
        <p:txBody>
          <a:bodyPr/>
          <a:lstStyle/>
          <a:p>
            <a:fld id="{762C2135-BC2F-48FA-B877-C55E2E5E8360}" type="slidenum">
              <a:rPr lang="pt-BR" smtClean="0"/>
              <a:t>44</a:t>
            </a:fld>
            <a:endParaRPr lang="pt-BR"/>
          </a:p>
        </p:txBody>
      </p:sp>
    </p:spTree>
    <p:extLst>
      <p:ext uri="{BB962C8B-B14F-4D97-AF65-F5344CB8AC3E}">
        <p14:creationId xmlns:p14="http://schemas.microsoft.com/office/powerpoint/2010/main" val="464759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C9ACD-00AB-EEEC-087F-ED198109D8D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9515C31-0AE1-0165-9467-06D694C0EBE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C8BAAF1-151B-7B0E-C72A-2BC3B39FB0AF}"/>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2EBDF7C-C72B-DFA3-7570-E49EF7896C70}"/>
              </a:ext>
            </a:extLst>
          </p:cNvPr>
          <p:cNvSpPr>
            <a:spLocks noGrp="1"/>
          </p:cNvSpPr>
          <p:nvPr>
            <p:ph type="sldNum" sz="quarter" idx="5"/>
          </p:nvPr>
        </p:nvSpPr>
        <p:spPr/>
        <p:txBody>
          <a:bodyPr/>
          <a:lstStyle/>
          <a:p>
            <a:fld id="{762C2135-BC2F-48FA-B877-C55E2E5E8360}" type="slidenum">
              <a:rPr lang="pt-BR" smtClean="0"/>
              <a:t>45</a:t>
            </a:fld>
            <a:endParaRPr lang="pt-BR"/>
          </a:p>
        </p:txBody>
      </p:sp>
    </p:spTree>
    <p:extLst>
      <p:ext uri="{BB962C8B-B14F-4D97-AF65-F5344CB8AC3E}">
        <p14:creationId xmlns:p14="http://schemas.microsoft.com/office/powerpoint/2010/main" val="706533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13164-F3AA-531E-B591-B6BEC632C47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9734D81-923A-1F35-2FF1-8E5F37AAF98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116BDFD-419D-3EB5-5E50-063536E80FDC}"/>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9 PRAGA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Subitamente repousou sobre a terra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escuridão,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tão densa e negra que parecia “trevas que se apalpem”. Não somente estava o povo despojado de luz, mas a atmosfera era muito opressiva, de maneira que a respiração era difícil. “Não viu um ao outro, e ninguém se levantou do seu lugar por três dias; mas todos os filhos de Israel tinham luz em suas habitações.” O Sol e a Lua eram objetos de culto para os egípcios; nestas trevas misteriosas o povo e seus deuses foram de modo semelhante atingidos pelo poder que tomara a Si a causa dos escravos. Contudo, por medonho que tivesse sido, este juízo é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prova da compaixão de Deus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de Sua indisposição para destruir. Ele dava ao povo tempo para refletir e arrepender-se, antes de trazer sobre eles a última e mais terrível das pragas.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medo finalmente arrancou de Faraó mais uma concessão. No fim do terceiro dia de trevas, chamou Moisés, e consentiu na partida do povo, contanto que se permitisse ficarem os rebanhos e gado. “Nem uma unha ficará”, replicou o resoluto hebreu.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CC52180-E08C-70FA-33D2-CDCCF412B25F}"/>
              </a:ext>
            </a:extLst>
          </p:cNvPr>
          <p:cNvSpPr>
            <a:spLocks noGrp="1"/>
          </p:cNvSpPr>
          <p:nvPr>
            <p:ph type="sldNum" sz="quarter" idx="5"/>
          </p:nvPr>
        </p:nvSpPr>
        <p:spPr/>
        <p:txBody>
          <a:bodyPr/>
          <a:lstStyle/>
          <a:p>
            <a:fld id="{762C2135-BC2F-48FA-B877-C55E2E5E8360}" type="slidenum">
              <a:rPr lang="pt-BR" smtClean="0"/>
              <a:t>46</a:t>
            </a:fld>
            <a:endParaRPr lang="pt-BR"/>
          </a:p>
        </p:txBody>
      </p:sp>
    </p:spTree>
    <p:extLst>
      <p:ext uri="{BB962C8B-B14F-4D97-AF65-F5344CB8AC3E}">
        <p14:creationId xmlns:p14="http://schemas.microsoft.com/office/powerpoint/2010/main" val="3943915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A218F-D35C-E6FF-CAC3-AC557DB7B49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A1346D-FA01-045D-04FF-6DD141E6069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3556C07-71A4-4561-5190-97E939521F8F}"/>
              </a:ext>
            </a:extLst>
          </p:cNvPr>
          <p:cNvSpPr>
            <a:spLocks noGrp="1"/>
          </p:cNvSpPr>
          <p:nvPr>
            <p:ph type="body" idx="1"/>
          </p:nvPr>
        </p:nvSpPr>
        <p:spPr/>
        <p:txBody>
          <a:bodyPr/>
          <a:lstStyle/>
          <a:p>
            <a:pPr algn="just">
              <a:lnSpc>
                <a:spcPct val="105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APELO</a:t>
            </a:r>
          </a:p>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a:p>
            <a:pPr marL="0" marR="0" lvl="0" indent="0" algn="just" defTabSz="914400" rtl="0" eaLnBrk="1" fontAlgn="auto" latinLnBrk="0" hangingPunct="1">
              <a:lnSpc>
                <a:spcPct val="105000"/>
              </a:lnSpc>
              <a:spcBef>
                <a:spcPts val="0"/>
              </a:spcBef>
              <a:spcAft>
                <a:spcPts val="800"/>
              </a:spcAft>
              <a:buClrTx/>
              <a:buSzTx/>
              <a:buFontTx/>
              <a:buNone/>
              <a:tabLst/>
              <a:defRPr/>
            </a:pPr>
            <a:r>
              <a:rPr lang="pt-BR" sz="1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Atender aos apelos de Deus é o melhor caminho para qualquer pecador. Entregue-se hoje!</a:t>
            </a:r>
          </a:p>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5CD2174-6E0B-C712-03BF-9956F00F0172}"/>
              </a:ext>
            </a:extLst>
          </p:cNvPr>
          <p:cNvSpPr>
            <a:spLocks noGrp="1"/>
          </p:cNvSpPr>
          <p:nvPr>
            <p:ph type="sldNum" sz="quarter" idx="5"/>
          </p:nvPr>
        </p:nvSpPr>
        <p:spPr/>
        <p:txBody>
          <a:bodyPr/>
          <a:lstStyle/>
          <a:p>
            <a:fld id="{762C2135-BC2F-48FA-B877-C55E2E5E8360}" type="slidenum">
              <a:rPr lang="pt-BR" smtClean="0"/>
              <a:t>47</a:t>
            </a:fld>
            <a:endParaRPr lang="pt-BR"/>
          </a:p>
        </p:txBody>
      </p:sp>
    </p:spTree>
    <p:extLst>
      <p:ext uri="{BB962C8B-B14F-4D97-AF65-F5344CB8AC3E}">
        <p14:creationId xmlns:p14="http://schemas.microsoft.com/office/powerpoint/2010/main" val="271938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Em seu cativeiro tinham os israelitas até certo ponto perdido o conhecimento da lei de Deus, e haviam-se afastado de seus preceitos.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sábado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tinha sido geralmente desrespeitado, e as cobranças dos maiorais de tarefas tornaram sua observância aparentemente impossível. Mas Moisés mostrara a seu povo que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Deus era a primeira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condição de livramento;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os esforços feitos para restaurar a observância do sábado vieram a ser notados pelos seus opressores.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rei, inteiramente desperto, suspeitou dos israelitas o intuito de se revoltarem de seu serviço.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descontentamento era o resultado da ociosidade;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faria com que nenhum tempo lhes fosse deixado para se formularem planos perigosos. E imediatamente adotou medidas para cerrar os seus vínculos e aniquilar o seu espírito independente. No mesmo dia foram expedidas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ordens que tornassem seu trabalho ainda mais cruel e opressivo.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material de construção mais comum naquele país era o tijolo cozido ao sol; dele eram feitas as paredes dos mais belos edifícios, e então forradas com pedra; e a manufatura do tijolo empregava grande número de escravos. Sendo palha cortada misturada com barro, a fim de o segurar, grandes quantidades de palha eram necessárias para este trabalho; o rei determinou então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mais se fornecesse palha;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trabalhadores deviam procurá-la por si mesmos, sendo-lhes, porém,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exigida a mesma quantidade de tijolo.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3F71-DF2C-D9FB-4153-D5F6C3CE315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3698F16-0E9B-48BC-771B-D0A94AD67E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AB74B2A-ADE1-C9D8-D53A-473D60DE89EC}"/>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Quando o mandado do rei entrou em vigor, o povo espalhou-se por toda a terra, a colher restolho em lugar de palha; mas acharam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impossível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fazer a quantidade usual de trabalho. Por este malogro os oficiais hebreus foram cruelmente espancados.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sofrimentos do povo tinham aumentado muito. Por todo o país se erguia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clamor de desespero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velhos e jovens, e todos se uniam em acusá-lo da mudança desastrosa em sua condição.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resposta foi: “Agora verás o que hei de fazer a Faraó; porque por uma mão poderosa os deixará ir, sim, por uma mão poderosa, os lançará de sua terra”. Êxodo 5:22, 23. Novamente foi-lhe indicado o concerto que Deus fizera com os pais, e assegurou-se lhe que o mesmo seria cumprido.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8A91102-3391-7422-52DD-53CBA5AC1E08}"/>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2842753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02/10/2025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02/10/2025</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Nuvens no céu&#10;&#10;O conteúdo gerado por IA pode estar incorreto.">
            <a:extLst>
              <a:ext uri="{FF2B5EF4-FFF2-40B4-BE49-F238E27FC236}">
                <a16:creationId xmlns:a16="http://schemas.microsoft.com/office/drawing/2014/main" id="{5F97F2CD-D9E1-ACAD-D190-EB1139CF9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As Pragas do Egito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a:t>
            </a:r>
            <a:r>
              <a:rPr lang="pt-BR" sz="2800" b="1" spc="5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 23</a:t>
            </a:r>
            <a:endPar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escovando os dentes&#10;&#10;O conteúdo gerado por IA pode estar incorreto.">
            <a:extLst>
              <a:ext uri="{FF2B5EF4-FFF2-40B4-BE49-F238E27FC236}">
                <a16:creationId xmlns:a16="http://schemas.microsoft.com/office/drawing/2014/main" id="{B7AB352F-0F42-FE79-8562-C57C39146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6096000" y="1690062"/>
            <a:ext cx="5836920"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Pensavam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Falavam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Israelitas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Se Mantiveram Fiéis a Deus?</a:t>
            </a:r>
          </a:p>
        </p:txBody>
      </p:sp>
    </p:spTree>
    <p:extLst>
      <p:ext uri="{BB962C8B-B14F-4D97-AF65-F5344CB8AC3E}">
        <p14:creationId xmlns:p14="http://schemas.microsoft.com/office/powerpoint/2010/main" val="1503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92075"/>
            <a:ext cx="8690365" cy="6715115"/>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Durante todos os anos de servidão no Egito tinha havido entre os israelitas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alguns que se apegavam ao culto de Jeová.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escondiam sua fé,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declaravam</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aos egípcios que o objeto de seu culto era o Criador do céu e da Terra, o único Deus verdadeiro e vivo. Reconsideravam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as provas de Sua existência e poder,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desde a criação até os dias de Jacó. Os egípcios tiveram assim oportunidade de familiarizar-se com a religião dos hebreus; 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desdenhando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ser instruídos por seus escravos, experimentaram seduzir os adoradores de Deus com promessas de recompensas, e, falhando isto, por meio de ameaças e crueldade.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F448E974-6A35-D010-3E09-4B8B426C69DE}"/>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Uma imagem contendo pessoa, vestuário, homem, mulher&#10;&#10;O conteúdo gerado por IA pode estar incorreto.">
            <a:extLst>
              <a:ext uri="{FF2B5EF4-FFF2-40B4-BE49-F238E27FC236}">
                <a16:creationId xmlns:a16="http://schemas.microsoft.com/office/drawing/2014/main" id="{5DE3193A-1B7A-9AAC-8272-81B8CFFDA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06920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Diziam os Arrogantes Egípcios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aos Escravos Hebreus?</a:t>
            </a:r>
          </a:p>
        </p:txBody>
      </p:sp>
    </p:spTree>
    <p:extLst>
      <p:ext uri="{BB962C8B-B14F-4D97-AF65-F5344CB8AC3E}">
        <p14:creationId xmlns:p14="http://schemas.microsoft.com/office/powerpoint/2010/main" val="189052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42874"/>
            <a:ext cx="8690365" cy="6715115"/>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egípcios, estando informados do que se divulgava entre seus escravos,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zombavam</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suas expectativas, e </a:t>
            </a:r>
            <a:r>
              <a:rPr lang="pt-BR" sz="2400" b="1"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escarnecedoramente</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negavam</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poder de seu Deus. Apontavam para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situação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deles como uma nação de escravos.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Adoravam divindades que os israelitas chamavam de deuses falsos, no entanto eram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nação rica e poderosa.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Declaravam que seus deuses os haviam abençoado com prosperidade, dando-lhes os israelitas como servos</a:t>
            </a: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próprio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Faraó jactava-se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que o Deus dos hebreus não os podia livrar de suas mãos.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A94D4D87-6C37-D72A-1E0C-8B0660A6722E}"/>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8726D4-9D8F-2AC0-1C3B-1E0A3C86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5946E3-2F7D-794F-B97C-89FB2DA80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26256C3-B0A7-2012-0848-5700533BEC77}"/>
              </a:ext>
            </a:extLst>
          </p:cNvPr>
          <p:cNvSpPr>
            <a:spLocks noGrp="1"/>
          </p:cNvSpPr>
          <p:nvPr>
            <p:ph idx="1"/>
          </p:nvPr>
        </p:nvSpPr>
        <p:spPr>
          <a:xfrm>
            <a:off x="139309" y="464601"/>
            <a:ext cx="8690365" cy="6088593"/>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Palavras como estas destruíam as esperanças de muitos dos israelitas. O caso se lhes afigurava tal qual os egípcios o haviam representado. </a:t>
            </a: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aqueles que eram fiéis a Deus compreendiam que fora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causa de Israel haver-se afastado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dEle</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por causa de sua disposição para casar com nações gentílicas, sendo assim levados à idolatria — que o Senhor permitira ficassem escravos; e confiantemente afirmavam a seus irmãos que Ele logo quebraria o jugo do opressor.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18B7E4CD-951D-A0CC-31D1-030748F794B1}"/>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51002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Uma imagem contendo pessoa, homem, segurando, mão&#10;&#10;O conteúdo gerado por IA pode estar incorreto.">
            <a:extLst>
              <a:ext uri="{FF2B5EF4-FFF2-40B4-BE49-F238E27FC236}">
                <a16:creationId xmlns:a16="http://schemas.microsoft.com/office/drawing/2014/main" id="{8E8F71A8-478C-0BF9-D731-16EF2C7BB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488716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Não Libertou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Israel Imediatamente?</a:t>
            </a:r>
          </a:p>
        </p:txBody>
      </p:sp>
    </p:spTree>
    <p:extLst>
      <p:ext uri="{BB962C8B-B14F-4D97-AF65-F5344CB8AC3E}">
        <p14:creationId xmlns:p14="http://schemas.microsoft.com/office/powerpoint/2010/main" val="127657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92075"/>
            <a:ext cx="8690365" cy="6715115"/>
          </a:xfrm>
        </p:spPr>
        <p:txBody>
          <a:bodyPr>
            <a:noAutofit/>
          </a:bodyPr>
          <a:lstStyle/>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Tinham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pouca fé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em Deus, e estavam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indispostos a suportar pacientemente suas aflições</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até que Ele achasse oportuno operar em prol deles. Muitos se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contentavam com permanecer em cativeiro,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preferência a enfrentar as dificuldades atinentes à mudança para uma terra estranha; 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costumes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alguns se haviam tornado tão parecidos com os dos egípcios que preferiam ficar no Egito. </a:t>
            </a: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encaminhou os acontecimentos de maneira mais ampla,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fim de desenvolver o espírito tirânico do rei egípcio, e também para revelar-Se a Seu povo. Vendo Sua justiça, Seu poder e amor, prefeririam deixar o Egito, e entregar-se ao Seu serviço.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A1A99D22-7C10-25A3-9A0B-F350374F65BA}"/>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de barba e bigode&#10;&#10;O conteúdo gerado por IA pode estar incorreto.">
            <a:extLst>
              <a:ext uri="{FF2B5EF4-FFF2-40B4-BE49-F238E27FC236}">
                <a16:creationId xmlns:a16="http://schemas.microsoft.com/office/drawing/2014/main" id="{BCD415B2-3FA3-6FF4-2B58-E2BC9B289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274320" y="2028616"/>
            <a:ext cx="646938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Falou a Moisés Sobre Faraó,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as Pragas e Como Ele Deveria Proceder?</a:t>
            </a:r>
          </a:p>
        </p:txBody>
      </p:sp>
    </p:spTree>
    <p:extLst>
      <p:ext uri="{BB962C8B-B14F-4D97-AF65-F5344CB8AC3E}">
        <p14:creationId xmlns:p14="http://schemas.microsoft.com/office/powerpoint/2010/main" val="326278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9523"/>
            <a:ext cx="8690365" cy="6799791"/>
          </a:xfrm>
        </p:spPr>
        <p:txBody>
          <a:bodyPr>
            <a:noAutofit/>
          </a:bodyPr>
          <a:lstStyle/>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rei não cederia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antes que Deus mandasse juízos sobre o Egito</a:t>
            </a:r>
            <a:r>
              <a:rPr lang="pt-BR" sz="23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devia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descrever</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sua natureza e efeitos, para que o rei pudesse salvar-se da mesma se o quisesse.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daria aos egípcios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oportunidade</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verem quão vã era a sabedoria de seus homens poderosos, quão fraco o poder de seus deuses. Ele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castigaria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povo do Egito por sua idolatria, e reduziria ao silêncio sua jactância a respeito de bênçãos recebidas de suas insensíveis divindades. </a:t>
            </a: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glorificaria</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Seu próprio nome, para que outras nações pudessem ouvir acerca de Seu poder.</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FB6550F4-ED73-CB1F-49DA-C8833DCB2C6D}"/>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9D81F0-1FE4-A05A-0E76-EFFC8F668C0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9A1BCD-C34D-44F8-92F5-19C08369B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F2E340A-2249-B505-E574-3DF7C58BCDA6}"/>
              </a:ext>
            </a:extLst>
          </p:cNvPr>
          <p:cNvSpPr>
            <a:spLocks noGrp="1"/>
          </p:cNvSpPr>
          <p:nvPr>
            <p:ph idx="1"/>
          </p:nvPr>
        </p:nvSpPr>
        <p:spPr>
          <a:xfrm>
            <a:off x="139309" y="75142"/>
            <a:ext cx="8690365" cy="6715115"/>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rei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pediu um prodígio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como prova de sua missão divina. Arão tomou agora a vara, e lançou-a perante Faraó. Ela se tornou serpente. O rei mandou chamar seus “sábios e encantadores” (Êxodo 7:11), dos quais “cada um lançou sua vara, e tornaram-se em serpentes; mas a vara de Arão tragou as varas deles”. Êxodo 7:12. Então o rei, mais decidido do que nunca, declarou serem os seus magos iguais em poder a Moisés e Arão;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acusou</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os servos do Senhor como impostores, e sentiu-se fora de perigo ao resistir a seus pedidos. Todavia, ao mesmo tempo em que desprezava sua mensagem, foi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reprimido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pelo poder de Deus, de lhes fazer mal.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7D6BE61A-5319-1E68-076B-53BB09D77974}"/>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412437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Êxodo 5-10</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Uma imagem contendo grande, relógio, em pé, frente&#10;&#10;O conteúdo gerado por IA pode estar incorreto.">
            <a:extLst>
              <a:ext uri="{FF2B5EF4-FFF2-40B4-BE49-F238E27FC236}">
                <a16:creationId xmlns:a16="http://schemas.microsoft.com/office/drawing/2014/main" id="{CE2A82B4-3890-55CC-5616-68BBBFB95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39475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Faraó Usou os Sinais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Moisés e dos Magos?</a:t>
            </a:r>
          </a:p>
        </p:txBody>
      </p:sp>
    </p:spTree>
    <p:extLst>
      <p:ext uri="{BB962C8B-B14F-4D97-AF65-F5344CB8AC3E}">
        <p14:creationId xmlns:p14="http://schemas.microsoft.com/office/powerpoint/2010/main" val="85694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42874"/>
            <a:ext cx="8690365" cy="6715115"/>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Foi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mão de Deus,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que operou esses prodígios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magos também exibiram sinais e prodígios; pois agiam pelo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poder de seu deus, Satanás</a:t>
            </a:r>
            <a:r>
              <a:rPr lang="pt-BR" sz="2400" b="1" dirty="0">
                <a:solidFill>
                  <a:srgbClr val="FF0000"/>
                </a:solidFill>
                <a:latin typeface="Arial" panose="020B0604020202020204" pitchFamily="34" charset="0"/>
                <a:ea typeface="Trebuchet MS" panose="020B0603020202020204" pitchFamily="34" charset="0"/>
                <a:cs typeface="Times New Roman" panose="02020603050405020304" pitchFamily="18" charset="0"/>
              </a:rPr>
              <a:t>.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magos não fizeram realmente suas varas transformar-se em serpentes; 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pela mágica,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auxiliados pelo grande enganador, foram capazes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produzir esta aparência.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 bem que o Senhor fizesse com que a serpente verdadeira tragasse as serpentes espúrias, contudo mesmo isto foi considerado por Faraó, não como uma obra do poder de Deus, mas como o resultado de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espécie de mágica superior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à de seus servos.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CB3DE740-9599-C735-5AD4-0BDCFA4A149A}"/>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2BD965-B66D-67CA-35F4-06B0A559047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C76283D-AF57-019A-FE74-420369B18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ABA0A97-F702-F6A3-A430-757307890DEC}"/>
              </a:ext>
            </a:extLst>
          </p:cNvPr>
          <p:cNvSpPr>
            <a:spLocks noGrp="1"/>
          </p:cNvSpPr>
          <p:nvPr>
            <p:ph idx="1"/>
          </p:nvPr>
        </p:nvSpPr>
        <p:spPr>
          <a:xfrm>
            <a:off x="139309" y="227539"/>
            <a:ext cx="8690365" cy="6579659"/>
          </a:xfrm>
        </p:spPr>
        <p:txBody>
          <a:bodyPr>
            <a:noAutofit/>
          </a:bodyPr>
          <a:lstStyle/>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Faraó desejava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justificar</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sua obstinação. Satanás deu-lhe exatamente o que ele desejava. </a:t>
            </a: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Satanás esperava também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abalar a fé de Moisés e Arão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na origem divina de sua missão, para que pudessem prevalecer os seus instrumentos. </a:t>
            </a: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Contrafez a obra de Deus, para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destruir a fé nos milagres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Cristo. Satanás leva os homens a explicar os milagres de Cristo, fazendo parecer que são o resultado da perícia e poder humanos. Destrói assim em muitas mentes a fé em Cristo como o Filho de Deus, e os leva a rejeitar os oferecimentos de misericórdia pelo plano da redenção.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FEBE4312-64BC-DE0B-53AB-788F6284B359}"/>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524509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Homem de camisa azul olhando para frente&#10;&#10;O conteúdo gerado por IA pode estar incorreto.">
            <a:extLst>
              <a:ext uri="{FF2B5EF4-FFF2-40B4-BE49-F238E27FC236}">
                <a16:creationId xmlns:a16="http://schemas.microsoft.com/office/drawing/2014/main" id="{F2CC8CF2-D8C2-508A-5947-98A667741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6096000" y="2028616"/>
            <a:ext cx="609600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Caíram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as Pragas,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o Que Elas Ensinavam?</a:t>
            </a:r>
          </a:p>
        </p:txBody>
      </p:sp>
    </p:spTree>
    <p:extLst>
      <p:ext uri="{BB962C8B-B14F-4D97-AF65-F5344CB8AC3E}">
        <p14:creationId xmlns:p14="http://schemas.microsoft.com/office/powerpoint/2010/main" val="10581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773D-B795-41DB-7832-E592E9A7BF07}"/>
            </a:ext>
          </a:extLst>
        </p:cNvPr>
        <p:cNvGrpSpPr/>
        <p:nvPr/>
      </p:nvGrpSpPr>
      <p:grpSpPr>
        <a:xfrm>
          <a:off x="0" y="0"/>
          <a:ext cx="0" cy="0"/>
          <a:chOff x="0" y="0"/>
          <a:chExt cx="0" cy="0"/>
        </a:xfrm>
      </p:grpSpPr>
      <p:pic>
        <p:nvPicPr>
          <p:cNvPr id="4" name="Imagem 3" descr="Imagem editada de uma montanha&#10;&#10;O conteúdo gerado por IA pode estar incorreto.">
            <a:extLst>
              <a:ext uri="{FF2B5EF4-FFF2-40B4-BE49-F238E27FC236}">
                <a16:creationId xmlns:a16="http://schemas.microsoft.com/office/drawing/2014/main" id="{C2208FB2-A835-6269-A0E0-BE659EEC3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47EE3AA2-8317-E66D-658E-DEE5CF67FF9D}"/>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1 Praga</a:t>
            </a:r>
          </a:p>
        </p:txBody>
      </p:sp>
    </p:spTree>
    <p:extLst>
      <p:ext uri="{BB962C8B-B14F-4D97-AF65-F5344CB8AC3E}">
        <p14:creationId xmlns:p14="http://schemas.microsoft.com/office/powerpoint/2010/main" val="74496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363003"/>
            <a:ext cx="8690365" cy="6325659"/>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Sendo o transbordamento 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Nilo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fonte dos alimentos e riqueza para todo o Egito, era o rio adorado como um deus, e o rei ia para ali diariamente a fim de render as suas devoções. Ali os dois irmãos repetiram-lhe de novo a mensagem, e então estenderam a vara e feriram a água. A corrente sagrada mudou-se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sangue,</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os peixes morreram, e o rio exalou mau cheiro.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água nas casas, o suprimento preservado nas cisternas,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foram semelhantemente transformados em sangue. Mas “os magos do Egito também fizeram o mesmo com os seus encantamentos”.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012A2C90-4A98-0BF4-B732-B6AA1C524168}"/>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Sapo em cima de uma superfície verde&#10;&#10;O conteúdo gerado por IA pode estar incorreto.">
            <a:extLst>
              <a:ext uri="{FF2B5EF4-FFF2-40B4-BE49-F238E27FC236}">
                <a16:creationId xmlns:a16="http://schemas.microsoft.com/office/drawing/2014/main" id="{80DFB7DA-1EC0-1F43-0697-2D3D0790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 Praga</a:t>
            </a:r>
          </a:p>
        </p:txBody>
      </p:sp>
    </p:spTree>
    <p:extLst>
      <p:ext uri="{BB962C8B-B14F-4D97-AF65-F5344CB8AC3E}">
        <p14:creationId xmlns:p14="http://schemas.microsoft.com/office/powerpoint/2010/main" val="51601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854072"/>
            <a:ext cx="8690365" cy="5292726"/>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novo foi estendida a vara sobre as águas,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rãs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subiram do rio, e espalharam-se pela terra. Percorriam as casas, apoderavam-se dos quartos de dormir, e mesmo dos fornos e amassadeiras. A rã era considerada sagrada pelos egípcios, e não as destruíam; mas tal praga viscosa se tornara agora intolerável. Tinha parecido que os magos haviam produzido rãs, mas eles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as podiam remover.</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Vendo isto, Faraó ficou algo humilhado. Mandou chamar Moisés e Arão.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3880D7F1-A451-967A-48A8-7570406B0359}"/>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1C6975-478F-09D2-9083-2949D813AF5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1B74989-4522-2510-8AA5-71BF79F2F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741837F-9AE4-D3EA-3FCD-77288489F97E}"/>
              </a:ext>
            </a:extLst>
          </p:cNvPr>
          <p:cNvSpPr>
            <a:spLocks noGrp="1"/>
          </p:cNvSpPr>
          <p:nvPr>
            <p:ph idx="1"/>
          </p:nvPr>
        </p:nvSpPr>
        <p:spPr>
          <a:xfrm>
            <a:off x="139309" y="887943"/>
            <a:ext cx="8690365" cy="5631393"/>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poderia tê-las feito voltar ao pó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um instante;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não fez isto para que não acontecesse depois de sua remoção declararem o rei e seu povo ser aquilo o resultado da feitiçaria ou encantamento, como a obra dos magos. As rãs morreram, e foram então reunidas em montes. Nisto o rei e todo o Egito tiveram uma prova, a qual sua vã filosofia não podia contradizer, de que esta obra não fora cumprida pela magia, antes era um juízo do Deus do Céu.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0E0BA24D-96BD-A1D0-BC32-FA8243E89961}"/>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66609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Uma imagem contendo pessoa, no interior, comida, olhando&#10;&#10;O conteúdo gerado por IA pode estar incorreto.">
            <a:extLst>
              <a:ext uri="{FF2B5EF4-FFF2-40B4-BE49-F238E27FC236}">
                <a16:creationId xmlns:a16="http://schemas.microsoft.com/office/drawing/2014/main" id="{B3B75D1A-2297-CE24-0B4A-7ABC03E37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3 Praga</a:t>
            </a:r>
          </a:p>
        </p:txBody>
      </p:sp>
    </p:spTree>
    <p:extLst>
      <p:ext uri="{BB962C8B-B14F-4D97-AF65-F5344CB8AC3E}">
        <p14:creationId xmlns:p14="http://schemas.microsoft.com/office/powerpoint/2010/main" val="401798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com roupa laranja&#10;&#10;O conteúdo gerado por IA pode estar incorreto.">
            <a:extLst>
              <a:ext uri="{FF2B5EF4-FFF2-40B4-BE49-F238E27FC236}">
                <a16:creationId xmlns:a16="http://schemas.microsoft.com/office/drawing/2014/main" id="{46F177E6-C4A2-B416-40FD-045E73AED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00569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os Líderes de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Acreditaram em Moisés e Arão?</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1175803"/>
            <a:ext cx="8690365" cy="4733926"/>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“Vendo Faraó que havia descanso, agravou o seu coração.” Por ordem de Deus Arão estendeu a mão, e o pó da terra se tornou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piolhos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por toda a terra do Egito. Faraó chamou os magos para fazerem o mesmo, 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puderam.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Mostrou-se assim ser a obra de Deus superior à de Satanás. Os próprios magos reconheceram: “Isto é o dedo de Deus”. Êxodo 8:15, 19. Mas o rei ainda não se abalou.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AA6B3349-7494-F9DB-BF1E-749B3AAD67EC}"/>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520491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Helicóptero sobrevoando cidade&#10;&#10;O conteúdo gerado por IA pode estar incorreto.">
            <a:extLst>
              <a:ext uri="{FF2B5EF4-FFF2-40B4-BE49-F238E27FC236}">
                <a16:creationId xmlns:a16="http://schemas.microsoft.com/office/drawing/2014/main" id="{6A5E509D-332F-B64C-1CD5-D12C930C6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7315200" y="5429031"/>
            <a:ext cx="48768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4 Praga</a:t>
            </a:r>
          </a:p>
        </p:txBody>
      </p:sp>
    </p:spTree>
    <p:extLst>
      <p:ext uri="{BB962C8B-B14F-4D97-AF65-F5344CB8AC3E}">
        <p14:creationId xmlns:p14="http://schemas.microsoft.com/office/powerpoint/2010/main" val="2271831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142874"/>
            <a:ext cx="8690365" cy="6715115"/>
          </a:xfrm>
        </p:spPr>
        <p:txBody>
          <a:bodyPr>
            <a:noAutofit/>
          </a:bodyPr>
          <a:lstStyle/>
          <a:p>
            <a:pPr algn="just">
              <a:lnSpc>
                <a:spcPct val="150000"/>
              </a:lnSpc>
              <a:spcAft>
                <a:spcPts val="800"/>
              </a:spcAft>
            </a:pP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Moscas</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encheram as casas e enxamearam por sobre a terra, de modo que “a terra foi corrompida destes enxames”. Estas moscas eram grandes e venenosas; sua picada era extremamente dolorosa ao homem e aos animais. Esta praga não se estendeu à terra de </a:t>
            </a:r>
            <a:r>
              <a:rPr lang="pt-BR" sz="2300" b="1"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Gósen</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Faraó ofereceu então aos israelitas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permissão para sacrificarem no Egito;</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mas recusaram-se a aceitar tais condições. Os animais que os hebreus deviam sacrificar, estavam entre os que eram considerados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sagrados pelos egípcios;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tal era a reverência em que eram tidas essas criaturas que matar uma delas mesmo acidentalmente, era um crime punível com a morte.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E367BABF-9F71-EF6F-97AF-2F38D800873B}"/>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146549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A589-AE15-CD11-2980-0D36910782E5}"/>
            </a:ext>
          </a:extLst>
        </p:cNvPr>
        <p:cNvGrpSpPr/>
        <p:nvPr/>
      </p:nvGrpSpPr>
      <p:grpSpPr>
        <a:xfrm>
          <a:off x="0" y="0"/>
          <a:ext cx="0" cy="0"/>
          <a:chOff x="0" y="0"/>
          <a:chExt cx="0" cy="0"/>
        </a:xfrm>
      </p:grpSpPr>
      <p:pic>
        <p:nvPicPr>
          <p:cNvPr id="4" name="Imagem 3" descr="Animal com a boca aberta&#10;&#10;O conteúdo gerado por IA pode estar incorreto.">
            <a:extLst>
              <a:ext uri="{FF2B5EF4-FFF2-40B4-BE49-F238E27FC236}">
                <a16:creationId xmlns:a16="http://schemas.microsoft.com/office/drawing/2014/main" id="{DCB39858-AC71-B4D9-76A8-4B8A10D6B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B08CBE8-9DAA-70FD-893B-CABF3D064A9E}"/>
              </a:ext>
            </a:extLst>
          </p:cNvPr>
          <p:cNvSpPr/>
          <p:nvPr/>
        </p:nvSpPr>
        <p:spPr>
          <a:xfrm>
            <a:off x="7132320" y="5429031"/>
            <a:ext cx="505968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5 Praga</a:t>
            </a:r>
          </a:p>
        </p:txBody>
      </p:sp>
    </p:spTree>
    <p:extLst>
      <p:ext uri="{BB962C8B-B14F-4D97-AF65-F5344CB8AC3E}">
        <p14:creationId xmlns:p14="http://schemas.microsoft.com/office/powerpoint/2010/main" val="748721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B50AA1-38B0-2E42-1CEE-48E0D12681F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0BD789-3133-76E6-AA15-AE16E1F45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33CC3F3-F545-AEC9-EEC0-F40E4F6D08DB}"/>
              </a:ext>
            </a:extLst>
          </p:cNvPr>
          <p:cNvSpPr>
            <a:spLocks noGrp="1"/>
          </p:cNvSpPr>
          <p:nvPr>
            <p:ph idx="1"/>
          </p:nvPr>
        </p:nvSpPr>
        <p:spPr>
          <a:xfrm>
            <a:off x="139309" y="1294342"/>
            <a:ext cx="8690365" cy="4835526"/>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Tanto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animais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sagrados como as bestas de carga — vacas, bois e ovelhas, cavalos, camelos e jumentos, foram destruídos. Havia sido distintamente declarado que os hebreus seriam isentos; e Faraó, enviando mensageiros à casa dos israelitas, constatou a veracidade de tal declaração de Moisés. “Do gado dos filhos de Israel não morreu nenhum.” Ainda o rei se achava obstinado.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78896E12-2F9A-86B8-03D7-09A056E5B3B6}"/>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60720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2287-E788-C1A3-EFC7-A5A02E22FAEC}"/>
            </a:ext>
          </a:extLst>
        </p:cNvPr>
        <p:cNvGrpSpPr/>
        <p:nvPr/>
      </p:nvGrpSpPr>
      <p:grpSpPr>
        <a:xfrm>
          <a:off x="0" y="0"/>
          <a:ext cx="0" cy="0"/>
          <a:chOff x="0" y="0"/>
          <a:chExt cx="0" cy="0"/>
        </a:xfrm>
      </p:grpSpPr>
      <p:pic>
        <p:nvPicPr>
          <p:cNvPr id="4" name="Imagem 3" descr="Sol no céu&#10;&#10;O conteúdo gerado por IA pode estar incorreto.">
            <a:extLst>
              <a:ext uri="{FF2B5EF4-FFF2-40B4-BE49-F238E27FC236}">
                <a16:creationId xmlns:a16="http://schemas.microsoft.com/office/drawing/2014/main" id="{FFAED4DA-D2FB-EE5B-F40D-E8AAF4F64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CBF51B48-D7D4-B2B4-9C07-6F4EFDC60FEB}"/>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6 Praga</a:t>
            </a:r>
          </a:p>
        </p:txBody>
      </p:sp>
    </p:spTree>
    <p:extLst>
      <p:ext uri="{BB962C8B-B14F-4D97-AF65-F5344CB8AC3E}">
        <p14:creationId xmlns:p14="http://schemas.microsoft.com/office/powerpoint/2010/main" val="4230591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B179E5-BC5E-1133-E343-012B813FBF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5A2D3C-5F6F-8462-0089-D64965BE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D9C9069-7037-B261-49F1-287C98A05326}"/>
              </a:ext>
            </a:extLst>
          </p:cNvPr>
          <p:cNvSpPr>
            <a:spLocks noGrp="1"/>
          </p:cNvSpPr>
          <p:nvPr>
            <p:ph idx="1"/>
          </p:nvPr>
        </p:nvSpPr>
        <p:spPr>
          <a:xfrm>
            <a:off x="139309" y="-26456"/>
            <a:ext cx="8690365" cy="6857990"/>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Ao ser a cinza espalhada para o céu, as minúsculas partículas espalharam-se por toda a terra do Egito, e onde quer que caíam produziam sarna, que arrebentava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úlceras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nos homens e no gado”. A nação inteira foi levada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ver a loucura de confiar nos magos,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quando não eram eles capazes de proteger mesmo sua própria pessoa.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Quatrocentos anos antes, mostrara Deus a Abraão a opressão futura de Seu povo, sob a figura de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fornalha fumegante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uma tocha de fogo. Declarara que mandaria juízos sobre os seus opressores, e tiraria os cativos com grande riqueza.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D1F86496-1397-2460-0655-DF30981AE3C8}"/>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476464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3A1BD-CF11-E212-C849-E09CC0FC992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CCF8AF-2696-616D-BC5E-EA2CDB8E3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167E928-55BD-D9F6-BF58-3E81FCFCE3AC}"/>
              </a:ext>
            </a:extLst>
          </p:cNvPr>
          <p:cNvSpPr>
            <a:spLocks noGrp="1"/>
          </p:cNvSpPr>
          <p:nvPr>
            <p:ph idx="1"/>
          </p:nvPr>
        </p:nvSpPr>
        <p:spPr>
          <a:xfrm>
            <a:off x="139309" y="329137"/>
            <a:ext cx="8690365" cy="6325659"/>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deveras para isto te mantive, para mostrar o Meu poder em ti.” Não que Deus lhe tivesse dado existência para este fim; mas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providência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encaminhara os acontecimentos de modo a colocá-lo no trono, no próprio tempo destinado ao libertamento de Israel. Embora este altivo tirano houvesse pelos seus crimes se privado das misericórdias de Deus, todavia a vida lhe fora preservada para que mediante sua teimosia, o Senhor pudesse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manifestar</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Seus prodígios na terra do Egito. A disposição nos acontecimentos é da providência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6F16828A-FB8B-2D4A-5FD8-CBB0A98FDAB9}"/>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829773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FF5EA8-602D-F6F1-ABF9-EA4F897402A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97BC0DD-96A2-E77F-DA70-26159855B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45F03BE-3D98-5F57-3414-869AFB601B41}"/>
              </a:ext>
            </a:extLst>
          </p:cNvPr>
          <p:cNvSpPr>
            <a:spLocks noGrp="1"/>
          </p:cNvSpPr>
          <p:nvPr>
            <p:ph idx="1"/>
          </p:nvPr>
        </p:nvSpPr>
        <p:spPr>
          <a:xfrm>
            <a:off x="139309" y="-60322"/>
            <a:ext cx="8690365" cy="6884456"/>
          </a:xfrm>
        </p:spPr>
        <p:txBody>
          <a:bodyPr>
            <a:noAutofit/>
          </a:bodyPr>
          <a:lstStyle/>
          <a:p>
            <a:pPr algn="just">
              <a:lnSpc>
                <a:spcPct val="150000"/>
              </a:lnSpc>
              <a:spcAft>
                <a:spcPts val="8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Foi permitido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Seu povo experimentasse a esmagadora crueldade dos egípcios, para que não se enganassem com relação à influência aviltante da idolatria. Em Seu trato com Faraó, o Senhor manifestou Seu ódio à idolatria, e Sua decisão de punir a crueldade e a opressão.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fala aos homens por meio de Seus servos, dando avisos e advertências, e repreendendo o pecado. Dá a cada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oportunidade</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corrigir seus erros antes que eles se fixem no caráter; mas, se alguém recusa ser corrigido, o poder divino não intervém a fim de contrariar a tendência de sua 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9024C445-4D30-61E8-DE42-1F0AE70CA8C7}"/>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182217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Uma imagem contendo ao ar livre, grama, água, verde&#10;&#10;O conteúdo gerado por IA pode estar incorreto.">
            <a:extLst>
              <a:ext uri="{FF2B5EF4-FFF2-40B4-BE49-F238E27FC236}">
                <a16:creationId xmlns:a16="http://schemas.microsoft.com/office/drawing/2014/main" id="{AE27F273-9F51-5446-5CEE-77C79A7A4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599372B3-10B1-E9B9-E079-3665381A988C}"/>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7 Praga</a:t>
            </a:r>
          </a:p>
        </p:txBody>
      </p:sp>
    </p:spTree>
    <p:extLst>
      <p:ext uri="{BB962C8B-B14F-4D97-AF65-F5344CB8AC3E}">
        <p14:creationId xmlns:p14="http://schemas.microsoft.com/office/powerpoint/2010/main" val="351896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42874"/>
            <a:ext cx="8690365" cy="6715115"/>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Juntos (Arão e Moisés) viajaram para o Egito; e, tendo chegado à terra de </a:t>
            </a:r>
            <a:r>
              <a:rPr lang="pt-BR" sz="2400" b="1"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Gósen</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puseram-se a congregar os anciãos de Israel. Arão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referira-lhes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todo o trato de Deus para com Moisés, e então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sinais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dera a Moisés foram exibidos perante o povo.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fora também encarregado de uma mensagem ao rei. Mas sua resposta foi: Êxodo 5:2.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 Arão, por que fazeis cessar o povo das suas obras?” disse ele; “ide a vossas cargas.” Já havia o reino sofrido perda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interferência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desses estrangeiros.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Interface gráfica do usuário&#10;&#10;O conteúdo gerado por IA pode estar incorreto.">
            <a:extLst>
              <a:ext uri="{FF2B5EF4-FFF2-40B4-BE49-F238E27FC236}">
                <a16:creationId xmlns:a16="http://schemas.microsoft.com/office/drawing/2014/main" id="{34CF9F00-8B26-4642-710A-82C88763958E}"/>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2B2DD2-8B06-E5AC-6011-B6D1A600CC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BC919B-76BD-678C-6BBA-11E7442D2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6FDCE89-739F-6214-0B85-CD1B7650E645}"/>
              </a:ext>
            </a:extLst>
          </p:cNvPr>
          <p:cNvSpPr>
            <a:spLocks noGrp="1"/>
          </p:cNvSpPr>
          <p:nvPr>
            <p:ph idx="1"/>
          </p:nvPr>
        </p:nvSpPr>
        <p:spPr>
          <a:xfrm>
            <a:off x="139309" y="752470"/>
            <a:ext cx="8690365" cy="5478993"/>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chuva ou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saraiva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não eram comuns no Egito, e uma tempestade como a que fora predita nunca havia sido testemunhada. A notícia espalhou-se rapidamente, e todos os que creram na palavra do Senhor recolheram seu gado, enquanto os que desdenharam o aviso o deixaram no campo. Assim, em meio do juízo, ostentou-se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misericórdia de Deus,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povo foi provado, e mostrou-se quantos foram levados a temer a Deus pela manifestação de Seu poder.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6E4A0C1F-7DD6-E795-8C5A-631153FCFD5A}"/>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168705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1C404F-BDD8-EA3F-7B10-218BAB9C155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B94F9C-AC0F-A713-6F0D-540864B00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EE0510E-A00E-C692-49F8-896ABE1BCF3A}"/>
              </a:ext>
            </a:extLst>
          </p:cNvPr>
          <p:cNvSpPr>
            <a:spLocks noGrp="1"/>
          </p:cNvSpPr>
          <p:nvPr>
            <p:ph idx="1"/>
          </p:nvPr>
        </p:nvSpPr>
        <p:spPr>
          <a:xfrm>
            <a:off x="139309" y="193674"/>
            <a:ext cx="8801491" cy="6511926"/>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Unicamente a terra de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Gósen</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foi poupada.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Ficou demonstrado aos egípcios que a Terra está sob a direção do Deus vivo, que os elementos obedecem a Sua voz, e que a única segurança está na obediência a Ele.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estava a manifestar o Seu poder,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confirmar a fé de Israel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nEle</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como o único Deus vivo e verdadeiro. Daria prova inequívoca da diferença que estabelecera entre eles e os egípcios, e faria com que todas as nações soubessem que os hebreus, a quem tinham desprezado e oprimido, estavam sob a proteção do Deus do Céu.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59EC9133-D0AF-2A59-5E5D-5B0D4920A6B8}"/>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15008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69DE9-DF0D-F12D-25CD-6129ECE8A7D5}"/>
            </a:ext>
          </a:extLst>
        </p:cNvPr>
        <p:cNvGrpSpPr/>
        <p:nvPr/>
      </p:nvGrpSpPr>
      <p:grpSpPr>
        <a:xfrm>
          <a:off x="0" y="0"/>
          <a:ext cx="0" cy="0"/>
          <a:chOff x="0" y="0"/>
          <a:chExt cx="0" cy="0"/>
        </a:xfrm>
      </p:grpSpPr>
      <p:pic>
        <p:nvPicPr>
          <p:cNvPr id="4" name="Imagem 3" descr="Inseto em cima de uma superfície verde&#10;&#10;O conteúdo gerado por IA pode estar incorreto.">
            <a:extLst>
              <a:ext uri="{FF2B5EF4-FFF2-40B4-BE49-F238E27FC236}">
                <a16:creationId xmlns:a16="http://schemas.microsoft.com/office/drawing/2014/main" id="{D533D46C-8C8D-2D65-8C13-970B685A5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82583C99-0A2F-43F4-4811-F53ADF1CE5CF}"/>
              </a:ext>
            </a:extLst>
          </p:cNvPr>
          <p:cNvSpPr/>
          <p:nvPr/>
        </p:nvSpPr>
        <p:spPr>
          <a:xfrm>
            <a:off x="0" y="5429031"/>
            <a:ext cx="452628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8 Praga</a:t>
            </a:r>
          </a:p>
        </p:txBody>
      </p:sp>
    </p:spTree>
    <p:extLst>
      <p:ext uri="{BB962C8B-B14F-4D97-AF65-F5344CB8AC3E}">
        <p14:creationId xmlns:p14="http://schemas.microsoft.com/office/powerpoint/2010/main" val="4108717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003930-299D-2D9A-E431-3B8B0805E44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2CD3F03-74E8-402C-D117-180B09AEA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1801CA4-CF73-2D7F-728A-F4F202BB9C3C}"/>
              </a:ext>
            </a:extLst>
          </p:cNvPr>
          <p:cNvSpPr>
            <a:spLocks noGrp="1"/>
          </p:cNvSpPr>
          <p:nvPr>
            <p:ph idx="1"/>
          </p:nvPr>
        </p:nvSpPr>
        <p:spPr>
          <a:xfrm>
            <a:off x="139309" y="75142"/>
            <a:ext cx="8835358" cy="6715115"/>
          </a:xfrm>
        </p:spPr>
        <p:txBody>
          <a:bodyPr>
            <a:noAutofit/>
          </a:bodyPr>
          <a:lstStyle/>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nação tinha experimentado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grande perda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 a morte do gado. Muitas pessoas haviam sido mortas pela saraiva. As florestas estavam derribadas, e as colheitas destruídas. Estavam perdendo rapidamente tudo que havia sido ganho com o trabalho dos hebreus. Toda a terra estava ameaçada de morrer de fome.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 Arão foram de novo convocados, e o rei lhes disse: “Ide, servi ao Senhor vosso Deus.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Quais são os que hão de ir?”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resposta foi: “Havemos de ir com os nossos meninos, e com os nossos velhos; com os nossos filhos, e com as nossas filhas, com as nossas ovelhas, e com os nossos bois havemos de ir; porque festa do Senhor temos.”</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BF4DF98B-C959-2732-8D52-1BBA1528921F}"/>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4224367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51B43E-26E7-225C-0DDB-61210B06644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06701A-572C-76E1-49A1-6122F31B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EF9E6BD-FF9E-DCA2-7BA1-FE38B454DB62}"/>
              </a:ext>
            </a:extLst>
          </p:cNvPr>
          <p:cNvSpPr>
            <a:spLocks noGrp="1"/>
          </p:cNvSpPr>
          <p:nvPr>
            <p:ph idx="1"/>
          </p:nvPr>
        </p:nvSpPr>
        <p:spPr>
          <a:xfrm>
            <a:off x="139309" y="278338"/>
            <a:ext cx="8767624" cy="6478059"/>
          </a:xfrm>
        </p:spPr>
        <p:txBody>
          <a:bodyPr>
            <a:noAutofit/>
          </a:bodyPr>
          <a:lstStyle/>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rei se encheu de ira. Faraó se esforçava por destruir os israelitas pelo trabalho rude; agora, porém, pretendia ter um profundo interesse em seu bem-estar e terno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cuidado pelas suas crianças.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Seu verdadeiro objetivo era conservar as mulheres e crianças como garantia da volta dos homens.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estendeu então a vara sobre a terra, e soprou um vento oriental, que trouxe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gafanhotos.</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Encheram o céu até que a terra se escureceu; e devoraram toda a vegetação que restava. O povo do Egito estava ao ponto do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desespero.</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Os escravos hebreus, tão miraculosamente favorecidos, estavam se tornando confiantes no livramento.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6D4BEB42-848B-7514-E520-9CA7CAEE9391}"/>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701463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553F-62F4-A0FA-E500-D5FED70BF866}"/>
            </a:ext>
          </a:extLst>
        </p:cNvPr>
        <p:cNvGrpSpPr/>
        <p:nvPr/>
      </p:nvGrpSpPr>
      <p:grpSpPr>
        <a:xfrm>
          <a:off x="0" y="0"/>
          <a:ext cx="0" cy="0"/>
          <a:chOff x="0" y="0"/>
          <a:chExt cx="0" cy="0"/>
        </a:xfrm>
      </p:grpSpPr>
      <p:pic>
        <p:nvPicPr>
          <p:cNvPr id="4" name="Imagem 3" descr="Rosto de pessoa&#10;&#10;O conteúdo gerado por IA pode estar incorreto.">
            <a:extLst>
              <a:ext uri="{FF2B5EF4-FFF2-40B4-BE49-F238E27FC236}">
                <a16:creationId xmlns:a16="http://schemas.microsoft.com/office/drawing/2014/main" id="{2D98CD63-D59F-E023-EEC0-7BD693B36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209FC927-913C-D8AB-44CD-74AC3069AC20}"/>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9 Praga</a:t>
            </a:r>
          </a:p>
        </p:txBody>
      </p:sp>
    </p:spTree>
    <p:extLst>
      <p:ext uri="{BB962C8B-B14F-4D97-AF65-F5344CB8AC3E}">
        <p14:creationId xmlns:p14="http://schemas.microsoft.com/office/powerpoint/2010/main" val="3454291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A1D28D-BE44-27BD-5BEB-04F13DFF2F0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D107FB-2C5A-AB22-3955-2C6D2666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28ED941-B69B-3EBD-E24A-1199D9C1E756}"/>
              </a:ext>
            </a:extLst>
          </p:cNvPr>
          <p:cNvSpPr>
            <a:spLocks noGrp="1"/>
          </p:cNvSpPr>
          <p:nvPr>
            <p:ph idx="1"/>
          </p:nvPr>
        </p:nvSpPr>
        <p:spPr>
          <a:xfrm>
            <a:off x="139309" y="142874"/>
            <a:ext cx="8690365" cy="6715115"/>
          </a:xfrm>
        </p:spPr>
        <p:txBody>
          <a:bodyPr>
            <a:noAutofit/>
          </a:bodyPr>
          <a:lstStyle/>
          <a:p>
            <a:pPr algn="just">
              <a:lnSpc>
                <a:spcPct val="150000"/>
              </a:lnSpc>
              <a:spcAft>
                <a:spcPts val="8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Subitamente repousou sobre a terra uma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escuridão,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tão densa e negra que parecia “trevas que se apalpem”. Não somente estava o povo despojado de luz, mas a atmosfera era muito opressiva, de maneira que a respiração era difícil. O Sol e a Lua eram objetos de culto para os egípcios; nestas trevas misteriosas o povo e seus deuses foram de modo semelhante atingidos pelo poder que tomara a Si a causa dos escravos. Contudo, por medonho que tivesse sido, este juízo é uma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prova da compaixão de Deus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de Sua indisposição para destruir. Ele dava ao povo tempo para refletir e arrepender-se, antes de trazer sobre eles a última e mais terrível das pragas.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C7E1A813-4CD6-F871-3A55-A89D0EEAFCE9}"/>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899468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600B-25DF-10E9-8710-3790D939F432}"/>
            </a:ext>
          </a:extLst>
        </p:cNvPr>
        <p:cNvGrpSpPr/>
        <p:nvPr/>
      </p:nvGrpSpPr>
      <p:grpSpPr>
        <a:xfrm>
          <a:off x="0" y="0"/>
          <a:ext cx="0" cy="0"/>
          <a:chOff x="0" y="0"/>
          <a:chExt cx="0" cy="0"/>
        </a:xfrm>
      </p:grpSpPr>
      <p:pic>
        <p:nvPicPr>
          <p:cNvPr id="4" name="Imagem 3" descr="Homem com o sol no horizonte&#10;&#10;O conteúdo gerado por IA pode estar incorreto.">
            <a:extLst>
              <a:ext uri="{FF2B5EF4-FFF2-40B4-BE49-F238E27FC236}">
                <a16:creationId xmlns:a16="http://schemas.microsoft.com/office/drawing/2014/main" id="{BA1CB628-A584-2676-B53A-5CA02AF92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E766EF09-C80F-BE01-76EA-675077D99CE0}"/>
              </a:ext>
            </a:extLst>
          </p:cNvPr>
          <p:cNvSpPr/>
          <p:nvPr/>
        </p:nvSpPr>
        <p:spPr>
          <a:xfrm>
            <a:off x="5935980" y="2028616"/>
            <a:ext cx="609600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Atenda aos apelos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Deus.</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Entregue-se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hoje!</a:t>
            </a:r>
          </a:p>
        </p:txBody>
      </p:sp>
    </p:spTree>
    <p:extLst>
      <p:ext uri="{BB962C8B-B14F-4D97-AF65-F5344CB8AC3E}">
        <p14:creationId xmlns:p14="http://schemas.microsoft.com/office/powerpoint/2010/main" val="377800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Grupo de pessoas sentadas&#10;&#10;O conteúdo gerado por IA pode estar incorreto.">
            <a:extLst>
              <a:ext uri="{FF2B5EF4-FFF2-40B4-BE49-F238E27FC236}">
                <a16:creationId xmlns:a16="http://schemas.microsoft.com/office/drawing/2014/main" id="{1754866E-CEE2-8B44-3442-0780E9429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00569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Moisés Exigiu Para Que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Pudesse Ser Liberto?</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587016"/>
            <a:ext cx="8690365" cy="5834593"/>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Em seu cativeiro tinham os israelitas até certo ponto perdido o conhecimento da lei de Deus, e haviam-se afastado de seus preceitos.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sábado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tinha sido geralmente desrespeitado, e as cobranças dos maiorais de tarefas tornaram sua observância aparentemente impossível. Mas Moisés mostrara a seu povo que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Deus era a primeira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condição de livramento;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os esforços feitos para restaurar a observância do sábado vieram a ser notados pelos seus opressores.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FAD300B1-6689-CFB0-BAE7-732D60D719E9}"/>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Homem de terno e gravata com a mão&#10;&#10;O conteúdo gerado por IA pode estar incorreto.">
            <a:extLst>
              <a:ext uri="{FF2B5EF4-FFF2-40B4-BE49-F238E27FC236}">
                <a16:creationId xmlns:a16="http://schemas.microsoft.com/office/drawing/2014/main" id="{2ECFEB3A-F3C1-229B-A930-A3A0F82E6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490409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Faraó Reagiu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à Obediência de Israel à Deus?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42874"/>
            <a:ext cx="8690365" cy="6715115"/>
          </a:xfrm>
        </p:spPr>
        <p:txBody>
          <a:bodyPr>
            <a:noAutofit/>
          </a:bodyPr>
          <a:lstStyle/>
          <a:p>
            <a:pPr algn="just">
              <a:lnSpc>
                <a:spcPct val="150000"/>
              </a:lnSpc>
              <a:spcAft>
                <a:spcPts val="8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rei, inteiramente desperto, suspeitou dos israelitas o intuito de se revoltarem de seu serviço. O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descontentamento era o resultado da ociosidade; </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faria com que nenhum tempo lhes fosse deixado para se formularem planos perigosos. No mesmo dia foram expedidas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ordens que tornassem seu trabalho ainda mais cruel e opressivo.</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material de construção mais comum naquele país era o tijolo cozido ao sol. Sendo palha cortada misturada com barro, a fim de o segurar, grandes quantidades de palha eram necessárias para este trabalho; o rei determinou então que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mais se fornecesse palha; </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trabalhadores deviam procurá-la por si mesmos, sendo-lhes, porém,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exigida a mesma quantidade de tijolo.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8F939C45-D9F1-E12E-EF8B-12795FF20141}"/>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41234D-021D-B0FA-057B-FF1A77FC120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B7C88B-2B28-529B-5C83-C0065BDD0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C5953A1-95DE-37B1-B0A5-DC0AD6171E73}"/>
              </a:ext>
            </a:extLst>
          </p:cNvPr>
          <p:cNvSpPr>
            <a:spLocks noGrp="1"/>
          </p:cNvSpPr>
          <p:nvPr>
            <p:ph idx="1"/>
          </p:nvPr>
        </p:nvSpPr>
        <p:spPr>
          <a:xfrm>
            <a:off x="122376" y="223839"/>
            <a:ext cx="8690365" cy="6464825"/>
          </a:xfrm>
        </p:spPr>
        <p:txBody>
          <a:bodyPr>
            <a:noAutofit/>
          </a:bodyPr>
          <a:lstStyle/>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Quando o mandado do rei entrou em vigor, o povo espalhou-se por toda a terra, a colher restolho em lugar de palha; mas acharam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impossível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fazer a quantidade usual de trabalho. Por este malogro os oficiais hebreus foram cruelmente espancados. Os sofrimentos do povo tinham aumentado muito. Por todo o país se erguia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clamor de desespero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 todos se uniam em acusá-lo (Moisés) da mudança desastrosa em sua condição.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Novamente foi-lhe indicado o concerto que Deus fizera com os pais, e assegurou-se lhe que o mesmo seria cumprido.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nterface gráfica do usuário&#10;&#10;O conteúdo gerado por IA pode estar incorreto.">
            <a:extLst>
              <a:ext uri="{FF2B5EF4-FFF2-40B4-BE49-F238E27FC236}">
                <a16:creationId xmlns:a16="http://schemas.microsoft.com/office/drawing/2014/main" id="{38D59888-7410-6CFB-8F67-DD116DE7FC68}"/>
              </a:ext>
            </a:extLst>
          </p:cNvPr>
          <p:cNvPicPr>
            <a:picLocks/>
          </p:cNvPicPr>
          <p:nvPr/>
        </p:nvPicPr>
        <p:blipFill>
          <a:blip r:embed="rId3">
            <a:extLst>
              <a:ext uri="{28A0092B-C50C-407E-A947-70E740481C1C}">
                <a14:useLocalDpi xmlns:a14="http://schemas.microsoft.com/office/drawing/2010/main" val="0"/>
              </a:ext>
            </a:extLst>
          </a:blip>
          <a:srcRect l="73565"/>
          <a:stretch>
            <a:fillRect/>
          </a:stretch>
        </p:blipFill>
        <p:spPr>
          <a:xfrm>
            <a:off x="9326317" y="-11"/>
            <a:ext cx="2880000" cy="6858000"/>
          </a:xfrm>
          <a:prstGeom prst="rect">
            <a:avLst/>
          </a:prstGeom>
        </p:spPr>
      </p:pic>
    </p:spTree>
    <p:extLst>
      <p:ext uri="{BB962C8B-B14F-4D97-AF65-F5344CB8AC3E}">
        <p14:creationId xmlns:p14="http://schemas.microsoft.com/office/powerpoint/2010/main" val="1298958464"/>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324</TotalTime>
  <Words>7386</Words>
  <Application>Microsoft Office PowerPoint</Application>
  <PresentationFormat>Widescreen</PresentationFormat>
  <Paragraphs>200</Paragraphs>
  <Slides>47</Slides>
  <Notes>47</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47</vt:i4>
      </vt:variant>
    </vt:vector>
  </HeadingPairs>
  <TitlesOfParts>
    <vt:vector size="54"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2025-10-02T12:35:38Z</dcterms:modified>
</cp:coreProperties>
</file>