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300" r:id="rId4"/>
    <p:sldId id="257" r:id="rId5"/>
    <p:sldId id="301" r:id="rId6"/>
    <p:sldId id="322" r:id="rId7"/>
    <p:sldId id="259" r:id="rId8"/>
    <p:sldId id="323" r:id="rId9"/>
    <p:sldId id="338" r:id="rId10"/>
    <p:sldId id="302" r:id="rId11"/>
    <p:sldId id="321" r:id="rId12"/>
    <p:sldId id="339" r:id="rId13"/>
    <p:sldId id="340" r:id="rId14"/>
    <p:sldId id="303" r:id="rId15"/>
    <p:sldId id="324" r:id="rId16"/>
    <p:sldId id="304" r:id="rId17"/>
    <p:sldId id="325" r:id="rId18"/>
    <p:sldId id="305" r:id="rId19"/>
    <p:sldId id="306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60FF0-6236-4539-B046-77028A82BAC2}" v="18" dt="2025-10-02T12:40:57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73448" autoAdjust="0"/>
  </p:normalViewPr>
  <p:slideViewPr>
    <p:cSldViewPr snapToGrid="0">
      <p:cViewPr varScale="1">
        <p:scale>
          <a:sx n="60" d="100"/>
          <a:sy n="60" d="100"/>
        </p:scale>
        <p:origin x="102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custSel modSld">
      <pc:chgData name="Pr. Marcelo Augusto de Carvalho" userId="003edaac93cd75e4" providerId="LiveId" clId="{EB6694EA-8DB5-4428-B735-25A70CB81814}" dt="2025-10-02T12:41:43.929" v="145" actId="20577"/>
      <pc:docMkLst>
        <pc:docMk/>
      </pc:docMkLst>
      <pc:sldChg chg="addSp modSp mod">
        <pc:chgData name="Pr. Marcelo Augusto de Carvalho" userId="003edaac93cd75e4" providerId="LiveId" clId="{EB6694EA-8DB5-4428-B735-25A70CB81814}" dt="2025-10-02T12:37:11.056" v="53" actId="1036"/>
        <pc:sldMkLst>
          <pc:docMk/>
          <pc:sldMk cId="2391147461" sldId="256"/>
        </pc:sldMkLst>
        <pc:spChg chg="mod">
          <ac:chgData name="Pr. Marcelo Augusto de Carvalho" userId="003edaac93cd75e4" providerId="LiveId" clId="{EB6694EA-8DB5-4428-B735-25A70CB81814}" dt="2025-10-02T12:37:08.836" v="48" actId="1036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EB6694EA-8DB5-4428-B735-25A70CB81814}" dt="2025-10-02T12:37:11.056" v="53" actId="1036"/>
          <ac:picMkLst>
            <pc:docMk/>
            <pc:sldMk cId="2391147461" sldId="256"/>
            <ac:picMk id="3" creationId="{18DA8FD7-E816-9DED-BEF9-CA91D0D81817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12:37:59.975" v="58" actId="732"/>
        <pc:sldMkLst>
          <pc:docMk/>
          <pc:sldMk cId="3097251901" sldId="257"/>
        </pc:sldMkLst>
        <pc:picChg chg="del">
          <ac:chgData name="Pr. Marcelo Augusto de Carvalho" userId="003edaac93cd75e4" providerId="LiveId" clId="{EB6694EA-8DB5-4428-B735-25A70CB81814}" dt="2025-10-02T12:37:31.286" v="54" actId="478"/>
          <ac:picMkLst>
            <pc:docMk/>
            <pc:sldMk cId="3097251901" sldId="257"/>
            <ac:picMk id="2" creationId="{77DC4F79-410F-1CCB-2CBF-3914A14F1066}"/>
          </ac:picMkLst>
        </pc:picChg>
        <pc:picChg chg="add mod modCrop">
          <ac:chgData name="Pr. Marcelo Augusto de Carvalho" userId="003edaac93cd75e4" providerId="LiveId" clId="{EB6694EA-8DB5-4428-B735-25A70CB81814}" dt="2025-10-02T12:37:59.975" v="58" actId="732"/>
          <ac:picMkLst>
            <pc:docMk/>
            <pc:sldMk cId="3097251901" sldId="257"/>
            <ac:picMk id="5" creationId="{13F3CA14-B8E3-F3BE-2BD8-3228D7A3C68F}"/>
          </ac:picMkLst>
        </pc:picChg>
      </pc:sldChg>
      <pc:sldChg chg="addSp modSp mod">
        <pc:chgData name="Pr. Marcelo Augusto de Carvalho" userId="003edaac93cd75e4" providerId="LiveId" clId="{EB6694EA-8DB5-4428-B735-25A70CB81814}" dt="2025-10-02T12:39:40" v="86" actId="171"/>
        <pc:sldMkLst>
          <pc:docMk/>
          <pc:sldMk cId="1313003849" sldId="259"/>
        </pc:sldMkLst>
        <pc:picChg chg="add mod ord">
          <ac:chgData name="Pr. Marcelo Augusto de Carvalho" userId="003edaac93cd75e4" providerId="LiveId" clId="{EB6694EA-8DB5-4428-B735-25A70CB81814}" dt="2025-10-02T12:39:40" v="86" actId="171"/>
          <ac:picMkLst>
            <pc:docMk/>
            <pc:sldMk cId="1313003849" sldId="259"/>
            <ac:picMk id="4" creationId="{9734123C-48AD-A741-7E46-EE13F05BAF86}"/>
          </ac:picMkLst>
        </pc:picChg>
      </pc:sldChg>
      <pc:sldChg chg="addSp modSp mod">
        <pc:chgData name="Pr. Marcelo Augusto de Carvalho" userId="003edaac93cd75e4" providerId="LiveId" clId="{EB6694EA-8DB5-4428-B735-25A70CB81814}" dt="2025-10-02T12:39:18.435" v="78" actId="171"/>
        <pc:sldMkLst>
          <pc:docMk/>
          <pc:sldMk cId="3579515904" sldId="300"/>
        </pc:sldMkLst>
        <pc:picChg chg="add mod ord">
          <ac:chgData name="Pr. Marcelo Augusto de Carvalho" userId="003edaac93cd75e4" providerId="LiveId" clId="{EB6694EA-8DB5-4428-B735-25A70CB81814}" dt="2025-10-02T12:39:18.435" v="78" actId="171"/>
          <ac:picMkLst>
            <pc:docMk/>
            <pc:sldMk cId="3579515904" sldId="300"/>
            <ac:picMk id="3" creationId="{6DF02FB7-9C46-CFC7-A91B-4A9C2BCDF424}"/>
          </ac:picMkLst>
        </pc:picChg>
      </pc:sldChg>
      <pc:sldChg chg="addSp modSp mod">
        <pc:chgData name="Pr. Marcelo Augusto de Carvalho" userId="003edaac93cd75e4" providerId="LiveId" clId="{EB6694EA-8DB5-4428-B735-25A70CB81814}" dt="2025-10-02T12:39:29.685" v="82" actId="171"/>
        <pc:sldMkLst>
          <pc:docMk/>
          <pc:sldMk cId="3669010739" sldId="301"/>
        </pc:sldMkLst>
        <pc:picChg chg="add mod ord">
          <ac:chgData name="Pr. Marcelo Augusto de Carvalho" userId="003edaac93cd75e4" providerId="LiveId" clId="{EB6694EA-8DB5-4428-B735-25A70CB81814}" dt="2025-10-02T12:39:29.685" v="82" actId="171"/>
          <ac:picMkLst>
            <pc:docMk/>
            <pc:sldMk cId="3669010739" sldId="301"/>
            <ac:picMk id="3" creationId="{CEFAD6EF-496C-E577-BA3E-DADEFE8815D2}"/>
          </ac:picMkLst>
        </pc:picChg>
      </pc:sldChg>
      <pc:sldChg chg="addSp modSp mod">
        <pc:chgData name="Pr. Marcelo Augusto de Carvalho" userId="003edaac93cd75e4" providerId="LiveId" clId="{EB6694EA-8DB5-4428-B735-25A70CB81814}" dt="2025-10-02T12:39:58.585" v="106" actId="1036"/>
        <pc:sldMkLst>
          <pc:docMk/>
          <pc:sldMk cId="150383901" sldId="302"/>
        </pc:sldMkLst>
        <pc:spChg chg="mod">
          <ac:chgData name="Pr. Marcelo Augusto de Carvalho" userId="003edaac93cd75e4" providerId="LiveId" clId="{EB6694EA-8DB5-4428-B735-25A70CB81814}" dt="2025-10-02T12:39:58.585" v="106" actId="1036"/>
          <ac:spMkLst>
            <pc:docMk/>
            <pc:sldMk cId="150383901" sldId="302"/>
            <ac:spMk id="5" creationId="{DB29BF97-407C-DC8D-A883-64E75A0D628F}"/>
          </ac:spMkLst>
        </pc:spChg>
        <pc:picChg chg="add mod ord">
          <ac:chgData name="Pr. Marcelo Augusto de Carvalho" userId="003edaac93cd75e4" providerId="LiveId" clId="{EB6694EA-8DB5-4428-B735-25A70CB81814}" dt="2025-10-02T12:39:49.880" v="90" actId="171"/>
          <ac:picMkLst>
            <pc:docMk/>
            <pc:sldMk cId="150383901" sldId="302"/>
            <ac:picMk id="3" creationId="{15C2BFD7-FD30-447D-5270-7C7E158C9C0B}"/>
          </ac:picMkLst>
        </pc:picChg>
      </pc:sldChg>
      <pc:sldChg chg="addSp modSp mod">
        <pc:chgData name="Pr. Marcelo Augusto de Carvalho" userId="003edaac93cd75e4" providerId="LiveId" clId="{EB6694EA-8DB5-4428-B735-25A70CB81814}" dt="2025-10-02T12:40:10.018" v="110" actId="171"/>
        <pc:sldMkLst>
          <pc:docMk/>
          <pc:sldMk cId="1890525026" sldId="303"/>
        </pc:sldMkLst>
        <pc:picChg chg="add mod ord">
          <ac:chgData name="Pr. Marcelo Augusto de Carvalho" userId="003edaac93cd75e4" providerId="LiveId" clId="{EB6694EA-8DB5-4428-B735-25A70CB81814}" dt="2025-10-02T12:40:10.018" v="110" actId="171"/>
          <ac:picMkLst>
            <pc:docMk/>
            <pc:sldMk cId="1890525026" sldId="303"/>
            <ac:picMk id="4" creationId="{DCED3534-10B6-AD56-E085-7852B005361D}"/>
          </ac:picMkLst>
        </pc:picChg>
      </pc:sldChg>
      <pc:sldChg chg="addSp modSp mod">
        <pc:chgData name="Pr. Marcelo Augusto de Carvalho" userId="003edaac93cd75e4" providerId="LiveId" clId="{EB6694EA-8DB5-4428-B735-25A70CB81814}" dt="2025-10-02T12:40:30.800" v="118" actId="6549"/>
        <pc:sldMkLst>
          <pc:docMk/>
          <pc:sldMk cId="1276572440" sldId="304"/>
        </pc:sldMkLst>
        <pc:spChg chg="mod">
          <ac:chgData name="Pr. Marcelo Augusto de Carvalho" userId="003edaac93cd75e4" providerId="LiveId" clId="{EB6694EA-8DB5-4428-B735-25A70CB81814}" dt="2025-10-02T12:40:30.800" v="118" actId="6549"/>
          <ac:spMkLst>
            <pc:docMk/>
            <pc:sldMk cId="1276572440" sldId="304"/>
            <ac:spMk id="2" creationId="{78BDB980-31FC-3643-5191-4B198989E654}"/>
          </ac:spMkLst>
        </pc:spChg>
        <pc:picChg chg="add mod ord">
          <ac:chgData name="Pr. Marcelo Augusto de Carvalho" userId="003edaac93cd75e4" providerId="LiveId" clId="{EB6694EA-8DB5-4428-B735-25A70CB81814}" dt="2025-10-02T12:40:20.129" v="114" actId="171"/>
          <ac:picMkLst>
            <pc:docMk/>
            <pc:sldMk cId="1276572440" sldId="304"/>
            <ac:picMk id="4" creationId="{2EABC674-2A00-196C-2329-CF51342BF0E6}"/>
          </ac:picMkLst>
        </pc:picChg>
      </pc:sldChg>
      <pc:sldChg chg="addSp modSp mod">
        <pc:chgData name="Pr. Marcelo Augusto de Carvalho" userId="003edaac93cd75e4" providerId="LiveId" clId="{EB6694EA-8DB5-4428-B735-25A70CB81814}" dt="2025-10-02T12:40:44.074" v="122" actId="171"/>
        <pc:sldMkLst>
          <pc:docMk/>
          <pc:sldMk cId="3262789316" sldId="305"/>
        </pc:sldMkLst>
        <pc:picChg chg="add mod ord">
          <ac:chgData name="Pr. Marcelo Augusto de Carvalho" userId="003edaac93cd75e4" providerId="LiveId" clId="{EB6694EA-8DB5-4428-B735-25A70CB81814}" dt="2025-10-02T12:40:44.074" v="122" actId="171"/>
          <ac:picMkLst>
            <pc:docMk/>
            <pc:sldMk cId="3262789316" sldId="305"/>
            <ac:picMk id="4" creationId="{92D50CBB-3D36-0042-02AE-342EE283FB80}"/>
          </ac:picMkLst>
        </pc:picChg>
      </pc:sldChg>
      <pc:sldChg chg="addSp modSp mod">
        <pc:chgData name="Pr. Marcelo Augusto de Carvalho" userId="003edaac93cd75e4" providerId="LiveId" clId="{EB6694EA-8DB5-4428-B735-25A70CB81814}" dt="2025-10-02T12:41:43.929" v="145" actId="20577"/>
        <pc:sldMkLst>
          <pc:docMk/>
          <pc:sldMk cId="856942278" sldId="306"/>
        </pc:sldMkLst>
        <pc:spChg chg="mod">
          <ac:chgData name="Pr. Marcelo Augusto de Carvalho" userId="003edaac93cd75e4" providerId="LiveId" clId="{EB6694EA-8DB5-4428-B735-25A70CB81814}" dt="2025-10-02T12:41:43.929" v="145" actId="20577"/>
          <ac:spMkLst>
            <pc:docMk/>
            <pc:sldMk cId="856942278" sldId="306"/>
            <ac:spMk id="2" creationId="{63E37C5D-50E5-54BD-E06B-82189C06D3D4}"/>
          </ac:spMkLst>
        </pc:spChg>
        <pc:picChg chg="add mod ord">
          <ac:chgData name="Pr. Marcelo Augusto de Carvalho" userId="003edaac93cd75e4" providerId="LiveId" clId="{EB6694EA-8DB5-4428-B735-25A70CB81814}" dt="2025-10-02T12:40:59.152" v="126" actId="171"/>
          <ac:picMkLst>
            <pc:docMk/>
            <pc:sldMk cId="856942278" sldId="306"/>
            <ac:picMk id="4" creationId="{5D1A3B69-BBFC-08F5-EE1F-38E3675B0A0C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12:38:39.545" v="66"/>
        <pc:sldMkLst>
          <pc:docMk/>
          <pc:sldMk cId="2671598681" sldId="321"/>
        </pc:sldMkLst>
        <pc:picChg chg="del">
          <ac:chgData name="Pr. Marcelo Augusto de Carvalho" userId="003edaac93cd75e4" providerId="LiveId" clId="{EB6694EA-8DB5-4428-B735-25A70CB81814}" dt="2025-10-02T12:38:38.461" v="65" actId="478"/>
          <ac:picMkLst>
            <pc:docMk/>
            <pc:sldMk cId="2671598681" sldId="321"/>
            <ac:picMk id="2" creationId="{7A9FAE52-A8E3-64C4-B9C1-AF87626CF651}"/>
          </ac:picMkLst>
        </pc:picChg>
        <pc:picChg chg="add mod">
          <ac:chgData name="Pr. Marcelo Augusto de Carvalho" userId="003edaac93cd75e4" providerId="LiveId" clId="{EB6694EA-8DB5-4428-B735-25A70CB81814}" dt="2025-10-02T12:38:39.545" v="66"/>
          <ac:picMkLst>
            <pc:docMk/>
            <pc:sldMk cId="2671598681" sldId="321"/>
            <ac:picMk id="4" creationId="{E10652B0-9D79-03E7-B118-3686571B48C9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12:38:16.662" v="60"/>
        <pc:sldMkLst>
          <pc:docMk/>
          <pc:sldMk cId="2956918268" sldId="322"/>
        </pc:sldMkLst>
        <pc:spChg chg="mod">
          <ac:chgData name="Pr. Marcelo Augusto de Carvalho" userId="003edaac93cd75e4" providerId="LiveId" clId="{EB6694EA-8DB5-4428-B735-25A70CB81814}" dt="2025-10-02T11:41:35.516" v="0" actId="207"/>
          <ac:spMkLst>
            <pc:docMk/>
            <pc:sldMk cId="2956918268" sldId="322"/>
            <ac:spMk id="3" creationId="{96867E34-4A4A-6A7A-B4DE-78F89A14A537}"/>
          </ac:spMkLst>
        </pc:spChg>
        <pc:picChg chg="del">
          <ac:chgData name="Pr. Marcelo Augusto de Carvalho" userId="003edaac93cd75e4" providerId="LiveId" clId="{EB6694EA-8DB5-4428-B735-25A70CB81814}" dt="2025-10-02T12:38:15.146" v="59" actId="478"/>
          <ac:picMkLst>
            <pc:docMk/>
            <pc:sldMk cId="2956918268" sldId="322"/>
            <ac:picMk id="2" creationId="{A21548D9-E66B-CAF5-0AF7-ECD8A7DB9D4F}"/>
          </ac:picMkLst>
        </pc:picChg>
        <pc:picChg chg="add mod">
          <ac:chgData name="Pr. Marcelo Augusto de Carvalho" userId="003edaac93cd75e4" providerId="LiveId" clId="{EB6694EA-8DB5-4428-B735-25A70CB81814}" dt="2025-10-02T12:38:16.662" v="60"/>
          <ac:picMkLst>
            <pc:docMk/>
            <pc:sldMk cId="2956918268" sldId="322"/>
            <ac:picMk id="4" creationId="{4B50E0E4-6F6E-091B-B746-E2B101FFC4D8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12:38:24.137" v="62"/>
        <pc:sldMkLst>
          <pc:docMk/>
          <pc:sldMk cId="13325531" sldId="323"/>
        </pc:sldMkLst>
        <pc:picChg chg="del">
          <ac:chgData name="Pr. Marcelo Augusto de Carvalho" userId="003edaac93cd75e4" providerId="LiveId" clId="{EB6694EA-8DB5-4428-B735-25A70CB81814}" dt="2025-10-02T12:38:23.082" v="61" actId="478"/>
          <ac:picMkLst>
            <pc:docMk/>
            <pc:sldMk cId="13325531" sldId="323"/>
            <ac:picMk id="2" creationId="{89E58AC3-0D96-355F-D8F5-C9CCA9B3435D}"/>
          </ac:picMkLst>
        </pc:picChg>
        <pc:picChg chg="add mod">
          <ac:chgData name="Pr. Marcelo Augusto de Carvalho" userId="003edaac93cd75e4" providerId="LiveId" clId="{EB6694EA-8DB5-4428-B735-25A70CB81814}" dt="2025-10-02T12:38:24.137" v="62"/>
          <ac:picMkLst>
            <pc:docMk/>
            <pc:sldMk cId="13325531" sldId="323"/>
            <ac:picMk id="4" creationId="{7024AFFB-9C33-93B4-DA22-8ADFA1356488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12:38:53.982" v="72"/>
        <pc:sldMkLst>
          <pc:docMk/>
          <pc:sldMk cId="2756440913" sldId="324"/>
        </pc:sldMkLst>
        <pc:picChg chg="del">
          <ac:chgData name="Pr. Marcelo Augusto de Carvalho" userId="003edaac93cd75e4" providerId="LiveId" clId="{EB6694EA-8DB5-4428-B735-25A70CB81814}" dt="2025-10-02T12:38:52.754" v="71" actId="478"/>
          <ac:picMkLst>
            <pc:docMk/>
            <pc:sldMk cId="2756440913" sldId="324"/>
            <ac:picMk id="2" creationId="{FD84814C-E09E-0770-9461-648B4F5411E2}"/>
          </ac:picMkLst>
        </pc:picChg>
        <pc:picChg chg="add mod">
          <ac:chgData name="Pr. Marcelo Augusto de Carvalho" userId="003edaac93cd75e4" providerId="LiveId" clId="{EB6694EA-8DB5-4428-B735-25A70CB81814}" dt="2025-10-02T12:38:53.982" v="72"/>
          <ac:picMkLst>
            <pc:docMk/>
            <pc:sldMk cId="2756440913" sldId="324"/>
            <ac:picMk id="4" creationId="{0379DF81-E9B6-3F87-23B8-624186AAA58E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12:38:59.256" v="74"/>
        <pc:sldMkLst>
          <pc:docMk/>
          <pc:sldMk cId="2568211909" sldId="325"/>
        </pc:sldMkLst>
        <pc:picChg chg="del">
          <ac:chgData name="Pr. Marcelo Augusto de Carvalho" userId="003edaac93cd75e4" providerId="LiveId" clId="{EB6694EA-8DB5-4428-B735-25A70CB81814}" dt="2025-10-02T12:38:58.282" v="73" actId="478"/>
          <ac:picMkLst>
            <pc:docMk/>
            <pc:sldMk cId="2568211909" sldId="325"/>
            <ac:picMk id="2" creationId="{588946AB-0D13-D41B-1985-DADEE84B3A78}"/>
          </ac:picMkLst>
        </pc:picChg>
        <pc:picChg chg="add mod">
          <ac:chgData name="Pr. Marcelo Augusto de Carvalho" userId="003edaac93cd75e4" providerId="LiveId" clId="{EB6694EA-8DB5-4428-B735-25A70CB81814}" dt="2025-10-02T12:38:59.256" v="74"/>
          <ac:picMkLst>
            <pc:docMk/>
            <pc:sldMk cId="2568211909" sldId="325"/>
            <ac:picMk id="4" creationId="{D4C88F2F-C7FF-A57B-382B-C7C3066A81E5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12:38:31.139" v="64"/>
        <pc:sldMkLst>
          <pc:docMk/>
          <pc:sldMk cId="564122707" sldId="338"/>
        </pc:sldMkLst>
        <pc:picChg chg="del">
          <ac:chgData name="Pr. Marcelo Augusto de Carvalho" userId="003edaac93cd75e4" providerId="LiveId" clId="{EB6694EA-8DB5-4428-B735-25A70CB81814}" dt="2025-10-02T12:38:30.062" v="63" actId="478"/>
          <ac:picMkLst>
            <pc:docMk/>
            <pc:sldMk cId="564122707" sldId="338"/>
            <ac:picMk id="2" creationId="{9236A132-FCCD-E670-A9AB-9CC10AA6716D}"/>
          </ac:picMkLst>
        </pc:picChg>
        <pc:picChg chg="add mod">
          <ac:chgData name="Pr. Marcelo Augusto de Carvalho" userId="003edaac93cd75e4" providerId="LiveId" clId="{EB6694EA-8DB5-4428-B735-25A70CB81814}" dt="2025-10-02T12:38:31.139" v="64"/>
          <ac:picMkLst>
            <pc:docMk/>
            <pc:sldMk cId="564122707" sldId="338"/>
            <ac:picMk id="4" creationId="{7D788645-B090-2191-9D27-E5EA8F63CA29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12:38:43.916" v="68"/>
        <pc:sldMkLst>
          <pc:docMk/>
          <pc:sldMk cId="437673095" sldId="339"/>
        </pc:sldMkLst>
        <pc:picChg chg="del">
          <ac:chgData name="Pr. Marcelo Augusto de Carvalho" userId="003edaac93cd75e4" providerId="LiveId" clId="{EB6694EA-8DB5-4428-B735-25A70CB81814}" dt="2025-10-02T12:38:42.956" v="67" actId="478"/>
          <ac:picMkLst>
            <pc:docMk/>
            <pc:sldMk cId="437673095" sldId="339"/>
            <ac:picMk id="2" creationId="{B4CED979-104B-8278-1AF5-F3087C4ECBA8}"/>
          </ac:picMkLst>
        </pc:picChg>
        <pc:picChg chg="add mod">
          <ac:chgData name="Pr. Marcelo Augusto de Carvalho" userId="003edaac93cd75e4" providerId="LiveId" clId="{EB6694EA-8DB5-4428-B735-25A70CB81814}" dt="2025-10-02T12:38:43.916" v="68"/>
          <ac:picMkLst>
            <pc:docMk/>
            <pc:sldMk cId="437673095" sldId="339"/>
            <ac:picMk id="4" creationId="{D9181424-E14B-A883-28FF-4C96C9AC4EAB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2T12:38:48.595" v="70"/>
        <pc:sldMkLst>
          <pc:docMk/>
          <pc:sldMk cId="951107914" sldId="340"/>
        </pc:sldMkLst>
        <pc:picChg chg="del">
          <ac:chgData name="Pr. Marcelo Augusto de Carvalho" userId="003edaac93cd75e4" providerId="LiveId" clId="{EB6694EA-8DB5-4428-B735-25A70CB81814}" dt="2025-10-02T12:38:47.610" v="69" actId="478"/>
          <ac:picMkLst>
            <pc:docMk/>
            <pc:sldMk cId="951107914" sldId="340"/>
            <ac:picMk id="2" creationId="{EC191F90-DDA7-0F5A-9F62-3FEC6CC452EA}"/>
          </ac:picMkLst>
        </pc:picChg>
        <pc:picChg chg="add mod">
          <ac:chgData name="Pr. Marcelo Augusto de Carvalho" userId="003edaac93cd75e4" providerId="LiveId" clId="{EB6694EA-8DB5-4428-B735-25A70CB81814}" dt="2025-10-02T12:38:48.595" v="70"/>
          <ac:picMkLst>
            <pc:docMk/>
            <pc:sldMk cId="951107914" sldId="340"/>
            <ac:picMk id="4" creationId="{B6C8889F-C481-4757-04B9-C79A0DE6FD98}"/>
          </ac:picMkLst>
        </pc:picChg>
      </pc:sldChg>
    </pc:docChg>
  </pc:docChgLst>
  <pc:docChgLst>
    <pc:chgData name="Pr. Marcelo Augusto de Carvalho" userId="003edaac93cd75e4" providerId="LiveId" clId="{02300868-3220-4981-AB17-B460427F1B75}"/>
    <pc:docChg chg="undo custSel addSld delSld modSld">
      <pc:chgData name="Pr. Marcelo Augusto de Carvalho" userId="003edaac93cd75e4" providerId="LiveId" clId="{02300868-3220-4981-AB17-B460427F1B75}" dt="2025-02-17T20:46:19.541" v="663" actId="6549"/>
      <pc:docMkLst>
        <pc:docMk/>
      </pc:docMkLst>
      <pc:sldChg chg="modSp mod modNotesTx">
        <pc:chgData name="Pr. Marcelo Augusto de Carvalho" userId="003edaac93cd75e4" providerId="LiveId" clId="{02300868-3220-4981-AB17-B460427F1B75}" dt="2025-02-17T19:47:22.623" v="15" actId="20577"/>
        <pc:sldMkLst>
          <pc:docMk/>
          <pc:sldMk cId="2391147461" sldId="256"/>
        </pc:sldMkLst>
      </pc:sldChg>
      <pc:sldChg chg="modSp mod modNotesTx">
        <pc:chgData name="Pr. Marcelo Augusto de Carvalho" userId="003edaac93cd75e4" providerId="LiveId" clId="{02300868-3220-4981-AB17-B460427F1B75}" dt="2025-02-17T20:36:40.995" v="299" actId="1035"/>
        <pc:sldMkLst>
          <pc:docMk/>
          <pc:sldMk cId="3097251901" sldId="257"/>
        </pc:sldMkLst>
      </pc:sldChg>
      <pc:sldChg chg="modSp mod">
        <pc:chgData name="Pr. Marcelo Augusto de Carvalho" userId="003edaac93cd75e4" providerId="LiveId" clId="{02300868-3220-4981-AB17-B460427F1B75}" dt="2025-02-17T19:47:43.686" v="30" actId="20577"/>
        <pc:sldMkLst>
          <pc:docMk/>
          <pc:sldMk cId="3284625694" sldId="258"/>
        </pc:sldMkLst>
      </pc:sldChg>
      <pc:sldChg chg="modSp mod">
        <pc:chgData name="Pr. Marcelo Augusto de Carvalho" userId="003edaac93cd75e4" providerId="LiveId" clId="{02300868-3220-4981-AB17-B460427F1B75}" dt="2025-02-17T20:03:59.747" v="142" actId="20577"/>
        <pc:sldMkLst>
          <pc:docMk/>
          <pc:sldMk cId="1313003849" sldId="259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3518966941" sldId="299"/>
        </pc:sldMkLst>
      </pc:sldChg>
      <pc:sldChg chg="addSp delSp modSp mod">
        <pc:chgData name="Pr. Marcelo Augusto de Carvalho" userId="003edaac93cd75e4" providerId="LiveId" clId="{02300868-3220-4981-AB17-B460427F1B75}" dt="2025-02-17T20:03:20.516" v="114" actId="20577"/>
        <pc:sldMkLst>
          <pc:docMk/>
          <pc:sldMk cId="3579515904" sldId="300"/>
        </pc:sldMkLst>
      </pc:sldChg>
      <pc:sldChg chg="modSp mod">
        <pc:chgData name="Pr. Marcelo Augusto de Carvalho" userId="003edaac93cd75e4" providerId="LiveId" clId="{02300868-3220-4981-AB17-B460427F1B75}" dt="2025-02-17T20:03:47.877" v="139" actId="20577"/>
        <pc:sldMkLst>
          <pc:docMk/>
          <pc:sldMk cId="3669010739" sldId="301"/>
        </pc:sldMkLst>
      </pc:sldChg>
      <pc:sldChg chg="modSp mod">
        <pc:chgData name="Pr. Marcelo Augusto de Carvalho" userId="003edaac93cd75e4" providerId="LiveId" clId="{02300868-3220-4981-AB17-B460427F1B75}" dt="2025-02-17T20:04:12.094" v="145" actId="20577"/>
        <pc:sldMkLst>
          <pc:docMk/>
          <pc:sldMk cId="150383901" sldId="302"/>
        </pc:sldMkLst>
      </pc:sldChg>
      <pc:sldChg chg="modSp mod">
        <pc:chgData name="Pr. Marcelo Augusto de Carvalho" userId="003edaac93cd75e4" providerId="LiveId" clId="{02300868-3220-4981-AB17-B460427F1B75}" dt="2025-02-17T20:04:38.030" v="170" actId="20577"/>
        <pc:sldMkLst>
          <pc:docMk/>
          <pc:sldMk cId="1890525026" sldId="303"/>
        </pc:sldMkLst>
      </pc:sldChg>
      <pc:sldChg chg="modSp mod">
        <pc:chgData name="Pr. Marcelo Augusto de Carvalho" userId="003edaac93cd75e4" providerId="LiveId" clId="{02300868-3220-4981-AB17-B460427F1B75}" dt="2025-02-17T20:05:03.157" v="189" actId="20577"/>
        <pc:sldMkLst>
          <pc:docMk/>
          <pc:sldMk cId="1276572440" sldId="304"/>
        </pc:sldMkLst>
      </pc:sldChg>
      <pc:sldChg chg="modSp mod modNotesTx">
        <pc:chgData name="Pr. Marcelo Augusto de Carvalho" userId="003edaac93cd75e4" providerId="LiveId" clId="{02300868-3220-4981-AB17-B460427F1B75}" dt="2025-02-17T20:05:19.770" v="194" actId="20577"/>
        <pc:sldMkLst>
          <pc:docMk/>
          <pc:sldMk cId="3262789316" sldId="305"/>
        </pc:sldMkLst>
      </pc:sldChg>
      <pc:sldChg chg="modSp mod modNotesTx">
        <pc:chgData name="Pr. Marcelo Augusto de Carvalho" userId="003edaac93cd75e4" providerId="LiveId" clId="{02300868-3220-4981-AB17-B460427F1B75}" dt="2025-02-17T20:06:13.621" v="255" actId="20577"/>
        <pc:sldMkLst>
          <pc:docMk/>
          <pc:sldMk cId="856942278" sldId="306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516013852" sldId="319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10581937" sldId="320"/>
        </pc:sldMkLst>
      </pc:sldChg>
      <pc:sldChg chg="modSp mod modNotesTx">
        <pc:chgData name="Pr. Marcelo Augusto de Carvalho" userId="003edaac93cd75e4" providerId="LiveId" clId="{02300868-3220-4981-AB17-B460427F1B75}" dt="2025-02-17T20:41:05.170" v="542" actId="1035"/>
        <pc:sldMkLst>
          <pc:docMk/>
          <pc:sldMk cId="2671598681" sldId="321"/>
        </pc:sldMkLst>
      </pc:sldChg>
      <pc:sldChg chg="modSp mod modNotesTx">
        <pc:chgData name="Pr. Marcelo Augusto de Carvalho" userId="003edaac93cd75e4" providerId="LiveId" clId="{02300868-3220-4981-AB17-B460427F1B75}" dt="2025-02-17T20:36:52.986" v="321" actId="1036"/>
        <pc:sldMkLst>
          <pc:docMk/>
          <pc:sldMk cId="2956918268" sldId="322"/>
        </pc:sldMkLst>
      </pc:sldChg>
      <pc:sldChg chg="modSp mod modNotesTx">
        <pc:chgData name="Pr. Marcelo Augusto de Carvalho" userId="003edaac93cd75e4" providerId="LiveId" clId="{02300868-3220-4981-AB17-B460427F1B75}" dt="2025-02-17T20:38:04.519" v="421" actId="1036"/>
        <pc:sldMkLst>
          <pc:docMk/>
          <pc:sldMk cId="13325531" sldId="323"/>
        </pc:sldMkLst>
      </pc:sldChg>
      <pc:sldChg chg="modSp mod modNotesTx">
        <pc:chgData name="Pr. Marcelo Augusto de Carvalho" userId="003edaac93cd75e4" providerId="LiveId" clId="{02300868-3220-4981-AB17-B460427F1B75}" dt="2025-02-17T20:45:01.051" v="657" actId="403"/>
        <pc:sldMkLst>
          <pc:docMk/>
          <pc:sldMk cId="2756440913" sldId="324"/>
        </pc:sldMkLst>
      </pc:sldChg>
      <pc:sldChg chg="modSp mod modNotesTx">
        <pc:chgData name="Pr. Marcelo Augusto de Carvalho" userId="003edaac93cd75e4" providerId="LiveId" clId="{02300868-3220-4981-AB17-B460427F1B75}" dt="2025-02-17T20:46:19.541" v="663" actId="6549"/>
        <pc:sldMkLst>
          <pc:docMk/>
          <pc:sldMk cId="2568211909" sldId="325"/>
        </pc:sldMkLst>
      </pc:sldChg>
      <pc:sldChg chg="del">
        <pc:chgData name="Pr. Marcelo Augusto de Carvalho" userId="003edaac93cd75e4" providerId="LiveId" clId="{02300868-3220-4981-AB17-B460427F1B75}" dt="2025-02-17T19:55:02.662" v="92" actId="47"/>
        <pc:sldMkLst>
          <pc:docMk/>
          <pc:sldMk cId="3912241508" sldId="326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139635849" sldId="327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83605398" sldId="328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2686892123" sldId="329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4017985884" sldId="330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2271831112" sldId="331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520491805" sldId="332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2146549158" sldId="333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748721404" sldId="334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4230591958" sldId="335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360720345" sldId="336"/>
        </pc:sldMkLst>
      </pc:sldChg>
      <pc:sldChg chg="del">
        <pc:chgData name="Pr. Marcelo Augusto de Carvalho" userId="003edaac93cd75e4" providerId="LiveId" clId="{02300868-3220-4981-AB17-B460427F1B75}" dt="2025-02-17T19:55:32.826" v="95" actId="47"/>
        <pc:sldMkLst>
          <pc:docMk/>
          <pc:sldMk cId="3476464253" sldId="337"/>
        </pc:sldMkLst>
      </pc:sldChg>
      <pc:sldChg chg="modSp add mod modNotesTx">
        <pc:chgData name="Pr. Marcelo Augusto de Carvalho" userId="003edaac93cd75e4" providerId="LiveId" clId="{02300868-3220-4981-AB17-B460427F1B75}" dt="2025-02-17T20:39:46.569" v="443" actId="1035"/>
        <pc:sldMkLst>
          <pc:docMk/>
          <pc:sldMk cId="564122707" sldId="338"/>
        </pc:sldMkLst>
      </pc:sldChg>
      <pc:sldChg chg="modSp add mod modNotesTx">
        <pc:chgData name="Pr. Marcelo Augusto de Carvalho" userId="003edaac93cd75e4" providerId="LiveId" clId="{02300868-3220-4981-AB17-B460427F1B75}" dt="2025-02-17T20:42:28.227" v="608" actId="1035"/>
        <pc:sldMkLst>
          <pc:docMk/>
          <pc:sldMk cId="437673095" sldId="339"/>
        </pc:sldMkLst>
      </pc:sldChg>
      <pc:sldChg chg="modSp add mod modNotesTx">
        <pc:chgData name="Pr. Marcelo Augusto de Carvalho" userId="003edaac93cd75e4" providerId="LiveId" clId="{02300868-3220-4981-AB17-B460427F1B75}" dt="2025-02-17T20:44:41.395" v="654" actId="1035"/>
        <pc:sldMkLst>
          <pc:docMk/>
          <pc:sldMk cId="951107914" sldId="3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24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5047-D0AA-9807-DCE2-EF7B2BCA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54D8DC-5D47-E084-E32D-A2AAEE155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F6B860-74BB-3D8A-4AEA-3D4D70D05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52EC74-D367-4DDD-B023-44D59D632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311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A359-405A-3E04-208E-D3C280FD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078870-4422-C96C-37B9-3DA0CD505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F8B8E1-B4E7-B5EA-D9EE-EFC05A27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páscoa devia ser tanto comemorativa como típica, apontando não somente para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livramento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Egito, mas, no futuro, para o maior livramento que Cristo cumpriria libertando Seu povo do cativeiro do pecado. O cordeiro sacrifical representa o “Cordeiro de Deus”, em quem se acha nossa única esperança de salvação.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bastava que o cordeiro pascal fosse morto, seu sangue devia ser aspergido nas ombreiras; assim os méritos do sangue de Cristo devem ser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aplicados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à alma.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hissopo empregado na aspersão do sangue era símbolo da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purificação,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assim sendo usado na purificação da lepra e dos que se achavam contaminados pelo contato com cadáveres. Na oração do salmista vê-se também a sua significação: “Purifica-me com hissopo, e ficarei puro; lava-me, e ficarei mais alvo do que a neve”. Salmos 51:7.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19F514-15A1-A26F-3831-3668475E2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38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9174F-D9DC-165C-B8E0-FACC6AEBB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D829153-77A3-2053-9EB8-FE5A1DAD4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FBFF16-9D49-834E-AFEB-5410BBE83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cordeiro devia ser preparado em seu todo, não lhe sendo quebrado nenhum osso; assim,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osso algum seria quebrado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Cordeiro de Deus, que por nós devia morrer. Êxodo 12:46; João 19:36. Assim também representava-se a inteireza do sacrifício de Cristo.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carne devia ser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comida.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basta mesmo que creiamos em Cristo para o perdão dos pecados; devemos pela fé estar recebendo constantemente força e nutrição espiritual </a:t>
            </a:r>
            <a:r>
              <a:rPr lang="pt-B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dEle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mediante Sua Palavra. Disse Cristo: “Se não comerdes a carne do Filho do homem, e não beberdes o Seu sangue, não tereis vida em vós mesmos. Quem come a Minha carne e bebe o Meu sangue, tem a vida eterna.” João 6:53, 54, 63.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seguidores de Cristo devem ser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participantes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Sua experiência. Devem receber e assimilar a Palavra de Deus de modo que esta se torne a força impulsora da vida e das ações. Pelo poder de Cristo devem ser transformados à Sua semelhança, e refletir os atributos divinos. Devem comer a carne e beber o sangue do Filho do homem, ou não haverá vida neles.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20712D-C04E-99EE-AA7F-F4BF92A3C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52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04FF2-48FE-C919-E019-5071198BA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54848DF-708D-E6F5-0A9D-A1B8C43E8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E86EE9-8CF7-68A7-35F2-B2B6D0A40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cordeiro devia ser comido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ervas amargosas,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indicando isto a amargura do cativeiro egípcio. Assim, quando nos alimentamos de Cristo, deve ser com contrição de coração, por causa de nossos pecados.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expressamente estipulado na lei da Páscoa, e de maneira igualmente estrita observado pelos judeus, em seu costume,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fermento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algum se encontrasse em suas casas durante a festa. De modo semelhante, o fermento do pecado devia ser afastado de todos os que recebessem vida e nutrição de Cristo. 1 Coríntios 5:7, 8.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Antes de obterem liberdade, os escravos deviam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mostrar fé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grande livramento prestes a realizar-se. O sinal de sangue devia ser posto em suas casas, e deviam, com as famílias, separar-se dos egípcios e reunir-se dentro de suas próprias habitações.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obediência,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povo devia dar prova de fé. Assim, todos os que esperam ser salvos pelos méritos do sangue de Cristo, devem compenetrar-se de que eles próprios têm algo a fazer para conseguir a salvação. Conquanto seja apenas Cristo que nos pode remir da pena da transgressão, devemos desviar-nos do pecado para a obediência.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7B7449-797D-9DCF-DE79-BC101E45D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84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CFF1-A4AD-136E-F2CE-72CC3B74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92C941-B450-B936-7E19-9D6C31946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B623-AC23-349B-0B7D-8548A73D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2481D-085A-0DE6-61A2-1E697E47C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07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DC074-8F48-7B54-6B29-1ACA2AC7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7E7F67-7F41-94BF-EB97-4F7659E6B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C301CD-DC3E-4C57-C17E-5CF625CF0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dos egípcios foram levados a reconhecer o Deus dos hebreus como o único verdadeiro Deus, e pediram agora que se lhes permitisse encontrar abrigo nos lares de Israel, quando o anjo destruidor passasse pela terra. Foram alegremente recebidos, e comprometeram-se dali em diante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servir ao Deus de Jacó,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saírem do Egito com Seu povo.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nenhuma habitação de Israel foi visitada pelo anjo distribuidor da morte. O sinal de sangue — sinal de proteção de um Salvador — encontrava-se em suas portas, e o destruidor não entrou.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C8FE15-2119-3C7F-54AB-49B1B8B8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996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673-8EC6-2C16-D27E-6433B1E7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B55E10-E0B3-5FD4-7B5B-7BEFF7BA3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6146C3-934B-1437-206F-5C37F1BA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5EE59-BC23-7299-0185-A16F061BA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75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597E-06D0-B763-D489-91CC47C7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A6389B-5F23-CA95-BFA4-ECF1DDA56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D8BFD21-BD7E-396C-93C4-E32425016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meia-noite “havia grande clamor no Egito, porque não havia casa em que não houvesse um morto”.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Todo primogênito na terra,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“desde o primogênito de Faraó, que se sentava em seu trono, até ao primogênito do cativo que estava no cárcere e todos os primogênitos dos animais” (Êxodo 12:29-33), haviam sido feridos pelo destruidor. Por todo o vasto reino do Egito, o orgulho de cada casa fora derribado.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gritos e prantos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dos que lamentavam enchiam o ar. Rei e cortesãos, com rosto lívido e membros a tremerem, ficaram estarrecidos ante o horror que a todos dominava.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Faraó lembrou-se de como certa vez exclamara: “Quem é o Senhor, cuja voz Eu ouvirei, para deixar ir Israel? Não conheço o Senhor, nem tão pouco deixarei ir Israel.” Agora, estando aquele seu orgulho, que afrontava aos Céus, humilhado até o pó, “chamou a Moisés e Arão, de noite, e disse: Levantai-vos, saí do meio do meu povo, tanto vós como os filhos de Israel; e ide, servi ao Senhor, como tendes dito.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conselheiros do rei igualmente, e o povo, rogavam aos israelitas que partissem, “apressando-se para lançá-los da terra; porque diziam: Todos seremos mortos”.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80A40B-AF97-66E8-F7F4-046C11A48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430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2B5F-A49F-4B3F-1409-D665CC51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3E647F-D466-7B9E-19C7-A0790633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85A1D7-461F-4A90-BE79-0A2B5449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QUE É A PÁSCOA?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INSPIRAÇÃO JUVENIL 2005-090. Casa Publicadora Brasileira, Tatuí, SP.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festa da Páscoa é uma comemoração originalmente judaica que lembra a libertação dos hebreus da escravidão no Egito. A palavra hebraica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pessach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que deu origem à palavra páscoa em português, significa literalmente "passar por sobre" ou simplesmente "passagem". Esse nome surgiu por causa da tradição de que o anjo da morte "passou por sobre" as casas assinaladas com o sangue do cordeiro e não fez mal aos primogênitos que ali havia, mas não poupou os primogênitos dos egípcios. Isso ocorreu no dia 14 de nisã de 1445 a.c. Nisã era o primeiro mês do calendário hebreu. No dia seguinte, 15, o povo saiu das terras de faraó, indo em direção ao Mar Vermelho e à terra prometida. A partir daí, todos os anos, nessa mesma época, os judeus celebravam a festa pascal como uma espécie de "dia da independência". Nesse dia, eles matavam os cordeiros pascais, assavam sua carne e comiam com pães sem fermento e ervas amargas. Tudo era feito em família. Os órfãos ou pessoas que não tinham parentes podiam ser eventualmente convidados para participar com uma família que não fosse a sua, desde que todos fossem judeus. Com a vinda de Cristo, a Páscoa passou a ter um significado adicional, que é a libertação do pecado. Nela comemoram-se a ressurreição de Jesus e a nossa salvação. Para a cristandade, é a partir da Páscoa que todas as outras datas religiosas são estabelecidas. No Hemisfério Sul, ela é comemorada no primeiro domingo depois da primeira lua cheia do outono. Já no Hemisfério Norte ela é comemorada no início da primavera. A Páscoa é, de fato, uma data muito bonita. O grande problema é que o comércio deturpou muito sua imagem original, enchendo-a de chocolates e símbolos que não têm nada a ver com as razões pelas quais foi instituída. A maioria das pessoas mal toma consciência do significado bíblico desse feriado. Páscoa não é o dia do coelho que bota ovos de chocolate. Ela é o dia de Cristo. É a libertação divina da escravidão do pecado. Lembre-se disso e tenha uma boa Páscoa.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8DFFEB-2D1D-6C6E-7DB4-BB70D255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826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708D-7F6B-8B89-914C-DB08B868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737B47-3DBE-B38B-2D20-D0D2116E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86F49F-5C49-DBB3-2DE4-D905B6C11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APELO</a:t>
            </a: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Aceite hoje que Jesus, o Cordeiro de Deus, te liberte do pecado, da justiça e do juízo!</a:t>
            </a: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C70132-5207-600A-F603-AF7BCDDC2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53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C728-83A8-0284-13E9-DA3F849E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EB1BC-06EC-BC20-0958-41F382AE1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60C34E-D81B-BF58-71E5-679830555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3DF8F4-5A9A-E2F9-EE51-F27EE8E08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43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Posto que desprezados pelos egípcios, os israelitas haviam sido honrados por Deus, tendo sido separados para serem 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depositários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Sua lei. Nas bênçãos e privilégios especiais a eles conferidos, tinham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preeminência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entre as nações, como tinha o filho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primogênito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entre seus irmãos.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8244-BCB4-9509-4328-B5421218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CE9E5A-7C81-C31C-0753-2E4B072C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8301B3-5E39-98CC-70A4-BCB07D67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26B6D8-6673-46AF-E843-A4EB6C9DD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639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11A7B-7637-8BA7-D9C4-EADC3DA4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A7FBDF-6A2B-0D8B-037C-574408C07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7ED662-A240-41AB-9643-534E4B892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juízo de que o Egito fora em primeiro lugar advertido, deveria ser o último a ser mandado.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é </a:t>
            </a:r>
            <a:r>
              <a:rPr lang="pt-BR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longânimo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cheio de misericórdia. Tem terno cuidado pelos seres formados à Sua imagem. Se a perda das suas colheitas, rebanhos e gado, houvesse levado o Egito ao arrependimento, os filhos não teriam sido atingidos; mas a nação obstinadamente resistiu à ordem divina, e agora o golpe final estava prestes a ser desferido.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411756-34A0-2C55-274E-608C71E1A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48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6040-EAF9-984F-F3A6-2C2805F2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15A65F-3CF1-D843-9824-3BE65DC11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39E217-3415-7B77-EFBD-57080545A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Antes da execução desta sentença, o Senhor por meio de Moisés deu instruções aos filhos de Israel relativas à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partida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Egito, e especialmente para a sua preservação no juízo por vir. Cada família, sozinha ou ligada com outras, deveria matar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cordeiro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ou cabrito “sem mácula”, e com um molho de hissopo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espargir seu sangue “em ambas as ombreiras, e na verga da porta”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da casa, para que o anjo destruidor, vindo à meia-noite, não entrasse naquela habitação. Deviam comer a carne, assada, com pão asmo e ervas amargosas, à noite, conforme disse Moisés, com “os vossos lombos cingidos, os vossos sapatos nos pés, e o vosso cajado na mão; e o comereis apressadamente; esta é a Páscoa do Senhor”. Êxodo 12:1-28.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F0B441-5316-FE23-B07A-D6B5F7D9E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10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BE780-00B2-D7CF-0AB5-89BAEBE8D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41906A9-C980-0516-A57D-F0CF165666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980235-D509-BE2D-D326-1036154CE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comemoração a este grande livramento,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festa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devia ser observada anualmente pelo povo de Israel, em todas as gerações futuras. “Este dia vos será por memória, e celebrá-lo-eis por festa ao Senhor; nas vossas gerações o celebrareis por estatuto perpétuo.” Ao observarem esta festa nos anos futuros, deviam repetir aos filhos a história deste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grande livramento,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conforme lhes ordenou Moisés: “Direis: Este é o sacrifício da Páscoa do Senhor, que passou as casas dos filhos de Israel no Egito, quando feriu aos egípcios, e livrou as nossas casas.”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Ademais, 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primogênitos tanto de homens como de animais deviam ser do Senhor,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podendo ser reavidos apenas por meio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resgate,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reconhecimento de que, quando os primogênitos do Egito pereceram, os de Israel, se bem que graciosamente preservados, estiveram, com justiça, expostos à mesma sorte se não fora o sacrifício expiatório.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Depois da instituição do culto do tabernáculo, o Senhor escolheu para Si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tribo de Levi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a obra do santuário, em lugar dos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primogênitos do povo.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“Eles, do meio dos filhos de Israel, Me são dados”, disse Ele. “Em lugar [...] do primogênito de cada um dos filhos de Israel, para Mim os tenho tomado”. Números 8:16. Exigia-se ainda, entretanto, de todo o povo, em reconhecimento da misericórdia de Deus,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pagar certo valor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pelo resgate do filho primogênito. Números 18:15, 16.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A47C8A-EA82-4C71-26F5-7555E5DED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59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nimal com orelhas grandes&#10;&#10;O conteúdo gerado por IA pode estar incorreto.">
            <a:extLst>
              <a:ext uri="{FF2B5EF4-FFF2-40B4-BE49-F238E27FC236}">
                <a16:creationId xmlns:a16="http://schemas.microsoft.com/office/drawing/2014/main" id="{18DA8FD7-E816-9DED-BEF9-CA91D0D81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275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984587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A Páscoa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24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B983-78A2-2B12-06FD-6A50ED27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osto de ovelha branca&#10;&#10;O conteúdo gerado por IA pode estar incorreto.">
            <a:extLst>
              <a:ext uri="{FF2B5EF4-FFF2-40B4-BE49-F238E27FC236}">
                <a16:creationId xmlns:a16="http://schemas.microsoft.com/office/drawing/2014/main" id="{15C2BFD7-FD30-447D-5270-7C7E158C9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B29BF97-407C-DC8D-A883-64E75A0D628F}"/>
              </a:ext>
            </a:extLst>
          </p:cNvPr>
          <p:cNvSpPr/>
          <p:nvPr/>
        </p:nvSpPr>
        <p:spPr>
          <a:xfrm>
            <a:off x="0" y="568570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a Páscoa Significava?</a:t>
            </a:r>
          </a:p>
        </p:txBody>
      </p:sp>
    </p:spTree>
    <p:extLst>
      <p:ext uri="{BB962C8B-B14F-4D97-AF65-F5344CB8AC3E}">
        <p14:creationId xmlns:p14="http://schemas.microsoft.com/office/powerpoint/2010/main" val="15038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31CCD-25E8-1DE0-5E53-8B9ACF16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A5071-6F3D-4015-D0CE-259E7331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876F3-E8FC-C3CB-9F42-D97E9ECF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5142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páscoa devia ser tanto comemorativa como típica, apontando não somente para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livramento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Egito, mas, no futuro, para o maior livramento que Cristo cumpriria libertando Seu povo do cativeiro do pecado.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bastava que o cordeiro pascal fosse morto, seu sangue devia ser aspergido nas ombreiras; assim os méritos do sangue de Cristo devem ser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aplicados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à alma.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hissopo empregado na aspersão do sangue era símbolo 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purificação,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Na oração do salmista vê-se também a sua significação</a:t>
            </a: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Salmos 51:7.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E10652B0-9D79-03E7-B118-3686571B4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4"/>
          <a:stretch>
            <a:fillRect/>
          </a:stretch>
        </p:blipFill>
        <p:spPr>
          <a:xfrm>
            <a:off x="9353006" y="0"/>
            <a:ext cx="2838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8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1EE8E-C194-DA6A-A651-EABE56A76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AB6FC30-DF4C-CA63-D2B6-5D52FC403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1E3620-8195-8E94-AD98-42846621E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10607"/>
            <a:ext cx="8690365" cy="641032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Osso algum seria quebrado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Cordeiro de Deus.  Êxodo 12:46; João 19:36. Representava-se a inteireza do sacrifício de Cristo.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carne devia ser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comida.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basta mesmo que creiamos em Cristo para o perdão dos pecados; devemos pela fé estar recebendo constantemente força e nutrição espiritual </a:t>
            </a:r>
            <a:r>
              <a:rPr lang="pt-BR" sz="23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dEle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mediante Sua Palavra. João 6:53, 54, 63.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seguidores de Cristo devem ser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participantes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Sua experiência. Devem receber e assimilar a Palavra de Deus de modo que esta se torne a força impulsora da vida e das ações.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D9181424-E14B-A883-28FF-4C96C9AC4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4"/>
          <a:stretch>
            <a:fillRect/>
          </a:stretch>
        </p:blipFill>
        <p:spPr>
          <a:xfrm>
            <a:off x="9353006" y="0"/>
            <a:ext cx="2838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7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DD0FD5-0906-C173-D8AB-5656D396A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429D07-131A-5274-4E8A-CA7183A90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E2EE57-A78D-EBC9-4AA1-87017B193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410"/>
            <a:ext cx="8690365" cy="681671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cordeiro devia ser comido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ervas amargosas,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indicando isto a amargura do cativeiro egípcio. Assim, quando nos alimentamos de Cristo, deve ser com contrição de coração, por causa de nossos pecados.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Fermento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algum se encontrasse em suas casas durante a festa. De modo semelhante, o fermento do pecado devia ser afastado de todos os que recebessem vida e nutrição de Cristo. 1 Coríntios 5:7, 8.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obediência,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povo devia dar prova de fé. Assim, todos os que esperam ser salvos pelos méritos do sangue de Cristo, devem compenetrar-se de que eles próprios têm algo a fazer para conseguir a salvação.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B6C8889F-C481-4757-04B9-C79A0DE6F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4"/>
          <a:stretch>
            <a:fillRect/>
          </a:stretch>
        </p:blipFill>
        <p:spPr>
          <a:xfrm>
            <a:off x="9353006" y="0"/>
            <a:ext cx="2838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07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320A-B39F-2817-553A-B161DFF4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enino com celular na mão&#10;&#10;O conteúdo gerado por IA pode estar incorreto.">
            <a:extLst>
              <a:ext uri="{FF2B5EF4-FFF2-40B4-BE49-F238E27FC236}">
                <a16:creationId xmlns:a16="http://schemas.microsoft.com/office/drawing/2014/main" id="{DCED3534-10B6-AD56-E085-7852B0053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1C9BDE-0933-0317-0FC6-015BE593276E}"/>
              </a:ext>
            </a:extLst>
          </p:cNvPr>
          <p:cNvSpPr/>
          <p:nvPr/>
        </p:nvSpPr>
        <p:spPr>
          <a:xfrm>
            <a:off x="0" y="4904101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Aconteceu Com os Egípcios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Creram no Senhor?</a:t>
            </a:r>
          </a:p>
        </p:txBody>
      </p:sp>
    </p:spTree>
    <p:extLst>
      <p:ext uri="{BB962C8B-B14F-4D97-AF65-F5344CB8AC3E}">
        <p14:creationId xmlns:p14="http://schemas.microsoft.com/office/powerpoint/2010/main" val="189052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831DB-C5B0-04A6-78B1-7F0DBF64B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35AA15-917F-2440-F658-609B3CB5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F2B5E8-B179-222B-EAD3-6E9E4C68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dos egípcios foram levados a reconhecer o Deus dos hebreus como o único verdadeiro Deus, e pediram agora que se lhes permitisse encontrar abrigo nos lares de Israel, quando o anjo destruidor passasse pela terra. Foram alegremente recebidos, e comprometeram-se dali em diante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servir ao Deus de Jacó,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saírem do Egito com Seu povo.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nenhuma habitação de Israel foi visitada pelo anjo distribuidor da morte. O sinal de sangue — sinal de proteção de um Salvador — encontrava-se em suas portas, e o destruidor não entrou.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0379DF81-E9B6-3F87-23B8-624186AAA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4"/>
          <a:stretch>
            <a:fillRect/>
          </a:stretch>
        </p:blipFill>
        <p:spPr>
          <a:xfrm>
            <a:off x="9353006" y="0"/>
            <a:ext cx="2838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0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16A83-3BE1-50AE-22F7-EA90638E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rtando o cabelo de uma mesa&#10;&#10;O conteúdo gerado por IA pode estar incorreto.">
            <a:extLst>
              <a:ext uri="{FF2B5EF4-FFF2-40B4-BE49-F238E27FC236}">
                <a16:creationId xmlns:a16="http://schemas.microsoft.com/office/drawing/2014/main" id="{2EABC674-2A00-196C-2329-CF51342BF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BDB980-31FC-3643-5191-4B198989E654}"/>
              </a:ext>
            </a:extLst>
          </p:cNvPr>
          <p:cNvSpPr/>
          <p:nvPr/>
        </p:nvSpPr>
        <p:spPr>
          <a:xfrm>
            <a:off x="0" y="490409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Quão Terrível Foi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Décima Praga Sob os Egípcios?</a:t>
            </a:r>
          </a:p>
        </p:txBody>
      </p:sp>
    </p:spTree>
    <p:extLst>
      <p:ext uri="{BB962C8B-B14F-4D97-AF65-F5344CB8AC3E}">
        <p14:creationId xmlns:p14="http://schemas.microsoft.com/office/powerpoint/2010/main" val="1276572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559D1-66D9-A714-152D-CBAFB350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152697-E7FB-598B-2DF8-B3A5993E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47B36D-F960-2423-275E-AEEE241E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meia-noite “havia grande clamor no Egito, porque não havia casa em que não houvesse um morto”.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gritos e prantos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dos que lamentavam enchiam o ar.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Faraó humilhado até o pó, “chamou a Moisés e Arão, de noite, e disse: Levantai-vos, saí do meio do meu povo, tanto vós como os filhos de Israel; e ide, servi ao Senhor, como tendes dito.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conselheiros do rei igualmente, e o povo, rogavam aos israelitas que partissem, “apressando-se para lançá-los da terra; porque diziam: Todos seremos mortos”.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D4C88F2F-C7FF-A57B-382B-C7C3066A8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4"/>
          <a:stretch>
            <a:fillRect/>
          </a:stretch>
        </p:blipFill>
        <p:spPr>
          <a:xfrm>
            <a:off x="9353006" y="0"/>
            <a:ext cx="2838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11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CB54-3F38-3F4E-FC98-2071113F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ol atrás de montanha&#10;&#10;O conteúdo gerado por IA pode estar incorreto.">
            <a:extLst>
              <a:ext uri="{FF2B5EF4-FFF2-40B4-BE49-F238E27FC236}">
                <a16:creationId xmlns:a16="http://schemas.microsoft.com/office/drawing/2014/main" id="{92D50CBB-3D36-0042-02AE-342EE283F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ADFFB66-6DD2-7375-7E18-79475EB3A02C}"/>
              </a:ext>
            </a:extLst>
          </p:cNvPr>
          <p:cNvSpPr/>
          <p:nvPr/>
        </p:nvSpPr>
        <p:spPr>
          <a:xfrm>
            <a:off x="0" y="542903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é a Páscoa?</a:t>
            </a:r>
          </a:p>
        </p:txBody>
      </p:sp>
    </p:spTree>
    <p:extLst>
      <p:ext uri="{BB962C8B-B14F-4D97-AF65-F5344CB8AC3E}">
        <p14:creationId xmlns:p14="http://schemas.microsoft.com/office/powerpoint/2010/main" val="326278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2A6-E58F-A2CF-18DC-FB849B218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ebê sentado no chão&#10;&#10;O conteúdo gerado por IA pode estar incorreto.">
            <a:extLst>
              <a:ext uri="{FF2B5EF4-FFF2-40B4-BE49-F238E27FC236}">
                <a16:creationId xmlns:a16="http://schemas.microsoft.com/office/drawing/2014/main" id="{5D1A3B69-BBFC-08F5-EE1F-38E3675B0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3E37C5D-50E5-54BD-E06B-82189C06D3D4}"/>
              </a:ext>
            </a:extLst>
          </p:cNvPr>
          <p:cNvSpPr/>
          <p:nvPr/>
        </p:nvSpPr>
        <p:spPr>
          <a:xfrm>
            <a:off x="0" y="4785562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Aceite o Cordeiro de Deus que te liberta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do pecado, da justiça e do juízo!</a:t>
            </a:r>
          </a:p>
        </p:txBody>
      </p:sp>
    </p:spTree>
    <p:extLst>
      <p:ext uri="{BB962C8B-B14F-4D97-AF65-F5344CB8AC3E}">
        <p14:creationId xmlns:p14="http://schemas.microsoft.com/office/powerpoint/2010/main" val="856942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Êxodo 11-20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CB7A-AC35-D76E-8A5A-CF84E46D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riança com a mão no rosto&#10;&#10;O conteúdo gerado por IA pode estar incorreto.">
            <a:extLst>
              <a:ext uri="{FF2B5EF4-FFF2-40B4-BE49-F238E27FC236}">
                <a16:creationId xmlns:a16="http://schemas.microsoft.com/office/drawing/2014/main" id="{6DF02FB7-9C46-CFC7-A91B-4A9C2BCDF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A9F6E0-A5D3-838C-5712-6982C41E4A8A}"/>
              </a:ext>
            </a:extLst>
          </p:cNvPr>
          <p:cNvSpPr/>
          <p:nvPr/>
        </p:nvSpPr>
        <p:spPr>
          <a:xfrm>
            <a:off x="0" y="490409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Mesmo Sendo Escravos no Egito,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Privilégios Deus Concedeu aos Israelitas?</a:t>
            </a:r>
          </a:p>
        </p:txBody>
      </p:sp>
    </p:spTree>
    <p:extLst>
      <p:ext uri="{BB962C8B-B14F-4D97-AF65-F5344CB8AC3E}">
        <p14:creationId xmlns:p14="http://schemas.microsoft.com/office/powerpoint/2010/main" val="357951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734612"/>
            <a:ext cx="8690365" cy="398885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Posto que desprezados pelos egípcios, os israelitas haviam sido honrados por Deus, tendo sido separados para serem 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depositários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Sua lei. Nas bênçãos e privilégios especiais a eles conferidos, tinham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preeminência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entre as nações, como tinha o filho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primogênito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entre seus irmãos.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13F3CA14-B8E3-F3BE-2BD8-3228D7A3C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4"/>
          <a:stretch>
            <a:fillRect/>
          </a:stretch>
        </p:blipFill>
        <p:spPr>
          <a:xfrm>
            <a:off x="9353006" y="0"/>
            <a:ext cx="2838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F5A0-F4C2-B97E-9D00-4C21B364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a segurar numa cama&#10;&#10;O conteúdo gerado por IA pode estar incorreto.">
            <a:extLst>
              <a:ext uri="{FF2B5EF4-FFF2-40B4-BE49-F238E27FC236}">
                <a16:creationId xmlns:a16="http://schemas.microsoft.com/office/drawing/2014/main" id="{CEFAD6EF-496C-E577-BA3E-DADEFE881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6818464-3753-87B3-CAFC-1E0CA3B0ECC8}"/>
              </a:ext>
            </a:extLst>
          </p:cNvPr>
          <p:cNvSpPr/>
          <p:nvPr/>
        </p:nvSpPr>
        <p:spPr>
          <a:xfrm>
            <a:off x="0" y="487023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Terrível Praga Deus Fez de Tudo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Evitar Sobre os Egípcios?</a:t>
            </a:r>
          </a:p>
        </p:txBody>
      </p:sp>
    </p:spTree>
    <p:extLst>
      <p:ext uri="{BB962C8B-B14F-4D97-AF65-F5344CB8AC3E}">
        <p14:creationId xmlns:p14="http://schemas.microsoft.com/office/powerpoint/2010/main" val="366901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FFB6D-8B25-C13A-7AEF-D2084C5F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79E08-0D43-A7C7-0247-DF2F1CE37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867E34-4A4A-6A7A-B4DE-78F89A14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125008"/>
            <a:ext cx="8690365" cy="508952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juízo de que o Egito fora em primeiro lugar advertido, deveria ser o último a ser mandado.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é </a:t>
            </a:r>
            <a:r>
              <a:rPr lang="pt-BR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longânimo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cheio de misericórdia. Tem terno cuidado pelos seres formados à Sua imagem. Se a perda das suas colheitas, rebanhos e gado, houvesse levado o Egito ao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arrependimento, os filhos não teriam sido atingidos;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a nação obstinadamente resistiu à ordem divina, e agora o golpe final estava prestes a ser desferido.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4B50E0E4-6F6E-091B-B746-E2B101FFC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4"/>
          <a:stretch>
            <a:fillRect/>
          </a:stretch>
        </p:blipFill>
        <p:spPr>
          <a:xfrm>
            <a:off x="9353006" y="0"/>
            <a:ext cx="2838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Jardim de uma casa&#10;&#10;O conteúdo gerado por IA pode estar incorreto.">
            <a:extLst>
              <a:ext uri="{FF2B5EF4-FFF2-40B4-BE49-F238E27FC236}">
                <a16:creationId xmlns:a16="http://schemas.microsoft.com/office/drawing/2014/main" id="{9734123C-48AD-A741-7E46-EE13F05BA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5A67677-772A-1396-E2C4-5018CB2B0573}"/>
              </a:ext>
            </a:extLst>
          </p:cNvPr>
          <p:cNvSpPr/>
          <p:nvPr/>
        </p:nvSpPr>
        <p:spPr>
          <a:xfrm>
            <a:off x="0" y="542903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Deus Instituiu a Páscoa?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3E1B8-606F-DD29-B4C5-2074AF855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0DB9A13-3FBD-C643-D331-01D09020B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C8772D-D06F-7FC4-AA63-C013B8DF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10606"/>
            <a:ext cx="8690365" cy="649499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Senhor por meio de Moisés deu instruções aos filhos de Israel relativas à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partida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Egito, e especialmente para a sua preservação no juízo por vir. Cada família, sozinha ou ligada com outras, deveria matar um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cordeiro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ou cabrito “sem mácula”, e com um molho de hissopo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espargir seu sangue “em ambas as ombreiras, e na verga da porta”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da casa, para que o anjo destruidor, vindo à meia-noite, não entrasse naquela habitação. Deviam comer a carne, assada, com pão asmo e ervas amargosas, à noite, conforme disse Moisés, com “os vossos lombos cingidos, os vossos sapatos nos pés e o comereis apressadamente”. Êxodo 12:1-28.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7024AFFB-9C33-93B4-DA22-8ADFA1356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4"/>
          <a:stretch>
            <a:fillRect/>
          </a:stretch>
        </p:blipFill>
        <p:spPr>
          <a:xfrm>
            <a:off x="9353006" y="0"/>
            <a:ext cx="2838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218EA9-D8D6-F2C9-40BA-F83AB765F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DDA0BF-ADC1-4DC8-79D3-3F0B245C3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D8A03B-BE04-A00C-8EC4-5A24CD9E4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5142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comemoração a este grande livramento, uma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festa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devia ser observada anualmente pelo povo de Israel, em todas as gerações futuras. Ao observarem esta festa nos anos futuros, deviam repetir aos filhos a história deste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grande livramento</a:t>
            </a:r>
            <a:r>
              <a:rPr lang="pt-BR" sz="2300" b="1" dirty="0">
                <a:solidFill>
                  <a:srgbClr val="FF0000"/>
                </a:solidFill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Ademais, os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primogênitos tanto de homens como de animais deviam ser do Senhor,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podendo ser reavidos apenas por meio de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resgate</a:t>
            </a:r>
            <a:r>
              <a:rPr lang="pt-BR" sz="2300" b="1" dirty="0">
                <a:solidFill>
                  <a:srgbClr val="FF0000"/>
                </a:solidFill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Depois da instituição do culto do tabernáculo, o Senhor escolheu para Si 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tribo de Levi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a obra do santuário, em lugar dos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primogênitos do povo.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Exigia-se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certo valor </a:t>
            </a:r>
            <a:r>
              <a:rPr lang="pt-BR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pelo resgate do filho primogênito. Números 18:15, 16.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7D788645-B090-2191-9D27-E5EA8F63C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4"/>
          <a:stretch>
            <a:fillRect/>
          </a:stretch>
        </p:blipFill>
        <p:spPr>
          <a:xfrm>
            <a:off x="9353006" y="0"/>
            <a:ext cx="2838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227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2924</Words>
  <Application>Microsoft Office PowerPoint</Application>
  <PresentationFormat>Widescreen</PresentationFormat>
  <Paragraphs>86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Pr. Marcelo Augusto de Carvalho</dc:creator>
  <cp:lastModifiedBy>Pr. Marcelo Augusto de Carvalho</cp:lastModifiedBy>
  <cp:revision>8</cp:revision>
  <dcterms:created xsi:type="dcterms:W3CDTF">2024-11-23T19:33:20Z</dcterms:created>
  <dcterms:modified xsi:type="dcterms:W3CDTF">2025-10-02T12:41:50Z</dcterms:modified>
</cp:coreProperties>
</file>