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8" r:id="rId3"/>
    <p:sldId id="300" r:id="rId4"/>
    <p:sldId id="257" r:id="rId5"/>
    <p:sldId id="301" r:id="rId6"/>
    <p:sldId id="322" r:id="rId7"/>
    <p:sldId id="259" r:id="rId8"/>
    <p:sldId id="323" r:id="rId9"/>
    <p:sldId id="302" r:id="rId10"/>
    <p:sldId id="321" r:id="rId11"/>
    <p:sldId id="303" r:id="rId12"/>
    <p:sldId id="324" r:id="rId13"/>
    <p:sldId id="343" r:id="rId14"/>
    <p:sldId id="304" r:id="rId15"/>
    <p:sldId id="325" r:id="rId16"/>
    <p:sldId id="338" r:id="rId17"/>
    <p:sldId id="305" r:id="rId18"/>
    <p:sldId id="326" r:id="rId19"/>
    <p:sldId id="339" r:id="rId20"/>
    <p:sldId id="306" r:id="rId21"/>
    <p:sldId id="327" r:id="rId22"/>
    <p:sldId id="340" r:id="rId23"/>
    <p:sldId id="320" r:id="rId24"/>
    <p:sldId id="328" r:id="rId25"/>
    <p:sldId id="341" r:id="rId26"/>
    <p:sldId id="319" r:id="rId27"/>
    <p:sldId id="329" r:id="rId28"/>
    <p:sldId id="342" r:id="rId29"/>
    <p:sldId id="332" r:id="rId30"/>
    <p:sldId id="330" r:id="rId31"/>
    <p:sldId id="331" r:id="rId3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426A69-5789-41A4-8338-59ABC389E337}" v="30" dt="2025-10-02T12:48:48.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60" d="100"/>
          <a:sy n="60" d="100"/>
        </p:scale>
        <p:origin x="102" y="53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5B1B3563-E3EA-491F-AC28-AB269B6C3BFB}"/>
    <pc:docChg chg="undo custSel addSld delSld modSld sldOrd">
      <pc:chgData name="Pr. Marcelo Augusto de Carvalho" userId="003edaac93cd75e4" providerId="LiveId" clId="{5B1B3563-E3EA-491F-AC28-AB269B6C3BFB}" dt="2025-02-18T17:55:44.641" v="933" actId="1037"/>
      <pc:docMkLst>
        <pc:docMk/>
      </pc:docMkLst>
      <pc:sldChg chg="modSp mod modNotesTx">
        <pc:chgData name="Pr. Marcelo Augusto de Carvalho" userId="003edaac93cd75e4" providerId="LiveId" clId="{5B1B3563-E3EA-491F-AC28-AB269B6C3BFB}" dt="2025-02-18T17:41:05.866" v="165" actId="1036"/>
        <pc:sldMkLst>
          <pc:docMk/>
          <pc:sldMk cId="3097251901" sldId="257"/>
        </pc:sldMkLst>
      </pc:sldChg>
      <pc:sldChg chg="modSp mod">
        <pc:chgData name="Pr. Marcelo Augusto de Carvalho" userId="003edaac93cd75e4" providerId="LiveId" clId="{5B1B3563-E3EA-491F-AC28-AB269B6C3BFB}" dt="2025-02-18T08:30:22.076" v="10" actId="20577"/>
        <pc:sldMkLst>
          <pc:docMk/>
          <pc:sldMk cId="3284625694" sldId="258"/>
        </pc:sldMkLst>
      </pc:sldChg>
      <pc:sldChg chg="modSp mod">
        <pc:chgData name="Pr. Marcelo Augusto de Carvalho" userId="003edaac93cd75e4" providerId="LiveId" clId="{5B1B3563-E3EA-491F-AC28-AB269B6C3BFB}" dt="2025-02-18T17:42:00.038" v="232" actId="20577"/>
        <pc:sldMkLst>
          <pc:docMk/>
          <pc:sldMk cId="1313003849" sldId="259"/>
        </pc:sldMkLst>
      </pc:sldChg>
      <pc:sldChg chg="del">
        <pc:chgData name="Pr. Marcelo Augusto de Carvalho" userId="003edaac93cd75e4" providerId="LiveId" clId="{5B1B3563-E3EA-491F-AC28-AB269B6C3BFB}" dt="2025-02-18T08:40:14.372" v="90" actId="47"/>
        <pc:sldMkLst>
          <pc:docMk/>
          <pc:sldMk cId="3518966941" sldId="299"/>
        </pc:sldMkLst>
      </pc:sldChg>
      <pc:sldChg chg="modSp mod">
        <pc:chgData name="Pr. Marcelo Augusto de Carvalho" userId="003edaac93cd75e4" providerId="LiveId" clId="{5B1B3563-E3EA-491F-AC28-AB269B6C3BFB}" dt="2025-02-18T17:40:55.578" v="150" actId="20577"/>
        <pc:sldMkLst>
          <pc:docMk/>
          <pc:sldMk cId="3579515904" sldId="300"/>
        </pc:sldMkLst>
      </pc:sldChg>
      <pc:sldChg chg="modSp mod">
        <pc:chgData name="Pr. Marcelo Augusto de Carvalho" userId="003edaac93cd75e4" providerId="LiveId" clId="{5B1B3563-E3EA-491F-AC28-AB269B6C3BFB}" dt="2025-02-18T17:41:30.578" v="191" actId="1035"/>
        <pc:sldMkLst>
          <pc:docMk/>
          <pc:sldMk cId="3669010739" sldId="301"/>
        </pc:sldMkLst>
      </pc:sldChg>
      <pc:sldChg chg="modSp mod">
        <pc:chgData name="Pr. Marcelo Augusto de Carvalho" userId="003edaac93cd75e4" providerId="LiveId" clId="{5B1B3563-E3EA-491F-AC28-AB269B6C3BFB}" dt="2025-02-18T17:43:24.433" v="397" actId="1036"/>
        <pc:sldMkLst>
          <pc:docMk/>
          <pc:sldMk cId="150383901" sldId="302"/>
        </pc:sldMkLst>
      </pc:sldChg>
      <pc:sldChg chg="modSp mod">
        <pc:chgData name="Pr. Marcelo Augusto de Carvalho" userId="003edaac93cd75e4" providerId="LiveId" clId="{5B1B3563-E3EA-491F-AC28-AB269B6C3BFB}" dt="2025-02-18T17:44:28.365" v="468" actId="20577"/>
        <pc:sldMkLst>
          <pc:docMk/>
          <pc:sldMk cId="1890525026" sldId="303"/>
        </pc:sldMkLst>
      </pc:sldChg>
      <pc:sldChg chg="modSp mod">
        <pc:chgData name="Pr. Marcelo Augusto de Carvalho" userId="003edaac93cd75e4" providerId="LiveId" clId="{5B1B3563-E3EA-491F-AC28-AB269B6C3BFB}" dt="2025-02-18T17:46:08.814" v="564" actId="1035"/>
        <pc:sldMkLst>
          <pc:docMk/>
          <pc:sldMk cId="1276572440" sldId="304"/>
        </pc:sldMkLst>
      </pc:sldChg>
      <pc:sldChg chg="modSp mod">
        <pc:chgData name="Pr. Marcelo Augusto de Carvalho" userId="003edaac93cd75e4" providerId="LiveId" clId="{5B1B3563-E3EA-491F-AC28-AB269B6C3BFB}" dt="2025-02-18T17:46:46.842" v="601" actId="1036"/>
        <pc:sldMkLst>
          <pc:docMk/>
          <pc:sldMk cId="3262789316" sldId="305"/>
        </pc:sldMkLst>
      </pc:sldChg>
      <pc:sldChg chg="modSp mod">
        <pc:chgData name="Pr. Marcelo Augusto de Carvalho" userId="003edaac93cd75e4" providerId="LiveId" clId="{5B1B3563-E3EA-491F-AC28-AB269B6C3BFB}" dt="2025-02-18T17:47:52.782" v="641" actId="20577"/>
        <pc:sldMkLst>
          <pc:docMk/>
          <pc:sldMk cId="856942278" sldId="306"/>
        </pc:sldMkLst>
      </pc:sldChg>
      <pc:sldChg chg="modSp mod">
        <pc:chgData name="Pr. Marcelo Augusto de Carvalho" userId="003edaac93cd75e4" providerId="LiveId" clId="{5B1B3563-E3EA-491F-AC28-AB269B6C3BFB}" dt="2025-02-18T17:50:04.811" v="748" actId="1036"/>
        <pc:sldMkLst>
          <pc:docMk/>
          <pc:sldMk cId="516013852" sldId="319"/>
        </pc:sldMkLst>
      </pc:sldChg>
      <pc:sldChg chg="modSp mod">
        <pc:chgData name="Pr. Marcelo Augusto de Carvalho" userId="003edaac93cd75e4" providerId="LiveId" clId="{5B1B3563-E3EA-491F-AC28-AB269B6C3BFB}" dt="2025-02-18T17:48:49.688" v="699" actId="1035"/>
        <pc:sldMkLst>
          <pc:docMk/>
          <pc:sldMk cId="10581937" sldId="320"/>
        </pc:sldMkLst>
      </pc:sldChg>
      <pc:sldChg chg="modSp mod modNotesTx">
        <pc:chgData name="Pr. Marcelo Augusto de Carvalho" userId="003edaac93cd75e4" providerId="LiveId" clId="{5B1B3563-E3EA-491F-AC28-AB269B6C3BFB}" dt="2025-02-18T17:44:06.172" v="446" actId="255"/>
        <pc:sldMkLst>
          <pc:docMk/>
          <pc:sldMk cId="2671598681" sldId="321"/>
        </pc:sldMkLst>
      </pc:sldChg>
      <pc:sldChg chg="modSp mod modNotesTx">
        <pc:chgData name="Pr. Marcelo Augusto de Carvalho" userId="003edaac93cd75e4" providerId="LiveId" clId="{5B1B3563-E3EA-491F-AC28-AB269B6C3BFB}" dt="2025-02-18T17:41:41.788" v="213" actId="1036"/>
        <pc:sldMkLst>
          <pc:docMk/>
          <pc:sldMk cId="2956918268" sldId="322"/>
        </pc:sldMkLst>
      </pc:sldChg>
      <pc:sldChg chg="modSp mod modNotesTx">
        <pc:chgData name="Pr. Marcelo Augusto de Carvalho" userId="003edaac93cd75e4" providerId="LiveId" clId="{5B1B3563-E3EA-491F-AC28-AB269B6C3BFB}" dt="2025-02-18T17:43:09.121" v="378" actId="1036"/>
        <pc:sldMkLst>
          <pc:docMk/>
          <pc:sldMk cId="13325531" sldId="323"/>
        </pc:sldMkLst>
      </pc:sldChg>
      <pc:sldChg chg="modSp mod modNotesTx">
        <pc:chgData name="Pr. Marcelo Augusto de Carvalho" userId="003edaac93cd75e4" providerId="LiveId" clId="{5B1B3563-E3EA-491F-AC28-AB269B6C3BFB}" dt="2025-02-18T17:45:52.428" v="547" actId="6549"/>
        <pc:sldMkLst>
          <pc:docMk/>
          <pc:sldMk cId="2756440913" sldId="324"/>
        </pc:sldMkLst>
      </pc:sldChg>
      <pc:sldChg chg="modSp mod modNotesTx">
        <pc:chgData name="Pr. Marcelo Augusto de Carvalho" userId="003edaac93cd75e4" providerId="LiveId" clId="{5B1B3563-E3EA-491F-AC28-AB269B6C3BFB}" dt="2025-02-18T17:44:55.632" v="488" actId="1036"/>
        <pc:sldMkLst>
          <pc:docMk/>
          <pc:sldMk cId="2568211909" sldId="325"/>
        </pc:sldMkLst>
      </pc:sldChg>
      <pc:sldChg chg="modSp mod modNotesTx">
        <pc:chgData name="Pr. Marcelo Augusto de Carvalho" userId="003edaac93cd75e4" providerId="LiveId" clId="{5B1B3563-E3EA-491F-AC28-AB269B6C3BFB}" dt="2025-02-18T17:47:03.052" v="606" actId="1035"/>
        <pc:sldMkLst>
          <pc:docMk/>
          <pc:sldMk cId="3912241508" sldId="326"/>
        </pc:sldMkLst>
      </pc:sldChg>
      <pc:sldChg chg="modSp mod modNotesTx">
        <pc:chgData name="Pr. Marcelo Augusto de Carvalho" userId="003edaac93cd75e4" providerId="LiveId" clId="{5B1B3563-E3EA-491F-AC28-AB269B6C3BFB}" dt="2025-02-18T17:48:07.652" v="646" actId="1036"/>
        <pc:sldMkLst>
          <pc:docMk/>
          <pc:sldMk cId="139635849" sldId="327"/>
        </pc:sldMkLst>
      </pc:sldChg>
      <pc:sldChg chg="modSp mod modNotesTx">
        <pc:chgData name="Pr. Marcelo Augusto de Carvalho" userId="003edaac93cd75e4" providerId="LiveId" clId="{5B1B3563-E3EA-491F-AC28-AB269B6C3BFB}" dt="2025-02-18T17:49:02.752" v="704" actId="1035"/>
        <pc:sldMkLst>
          <pc:docMk/>
          <pc:sldMk cId="83605398" sldId="328"/>
        </pc:sldMkLst>
      </pc:sldChg>
      <pc:sldChg chg="modSp mod modNotesTx">
        <pc:chgData name="Pr. Marcelo Augusto de Carvalho" userId="003edaac93cd75e4" providerId="LiveId" clId="{5B1B3563-E3EA-491F-AC28-AB269B6C3BFB}" dt="2025-02-18T17:50:54.052" v="756" actId="1035"/>
        <pc:sldMkLst>
          <pc:docMk/>
          <pc:sldMk cId="2686892123" sldId="329"/>
        </pc:sldMkLst>
      </pc:sldChg>
      <pc:sldChg chg="modSp mod modNotesTx">
        <pc:chgData name="Pr. Marcelo Augusto de Carvalho" userId="003edaac93cd75e4" providerId="LiveId" clId="{5B1B3563-E3EA-491F-AC28-AB269B6C3BFB}" dt="2025-02-18T17:54:05.251" v="904" actId="20577"/>
        <pc:sldMkLst>
          <pc:docMk/>
          <pc:sldMk cId="4017985884" sldId="330"/>
        </pc:sldMkLst>
      </pc:sldChg>
      <pc:sldChg chg="modSp mod modNotesTx">
        <pc:chgData name="Pr. Marcelo Augusto de Carvalho" userId="003edaac93cd75e4" providerId="LiveId" clId="{5B1B3563-E3EA-491F-AC28-AB269B6C3BFB}" dt="2025-02-18T17:53:45.149" v="879" actId="20577"/>
        <pc:sldMkLst>
          <pc:docMk/>
          <pc:sldMk cId="2271831112" sldId="331"/>
        </pc:sldMkLst>
      </pc:sldChg>
      <pc:sldChg chg="modSp mod ord modNotesTx">
        <pc:chgData name="Pr. Marcelo Augusto de Carvalho" userId="003edaac93cd75e4" providerId="LiveId" clId="{5B1B3563-E3EA-491F-AC28-AB269B6C3BFB}" dt="2025-02-18T17:53:17.841" v="852" actId="1036"/>
        <pc:sldMkLst>
          <pc:docMk/>
          <pc:sldMk cId="520491805" sldId="332"/>
        </pc:sldMkLst>
      </pc:sldChg>
      <pc:sldChg chg="del">
        <pc:chgData name="Pr. Marcelo Augusto de Carvalho" userId="003edaac93cd75e4" providerId="LiveId" clId="{5B1B3563-E3EA-491F-AC28-AB269B6C3BFB}" dt="2025-02-18T08:40:14.372" v="90" actId="47"/>
        <pc:sldMkLst>
          <pc:docMk/>
          <pc:sldMk cId="2146549158" sldId="333"/>
        </pc:sldMkLst>
      </pc:sldChg>
      <pc:sldChg chg="del">
        <pc:chgData name="Pr. Marcelo Augusto de Carvalho" userId="003edaac93cd75e4" providerId="LiveId" clId="{5B1B3563-E3EA-491F-AC28-AB269B6C3BFB}" dt="2025-02-18T08:40:14.372" v="90" actId="47"/>
        <pc:sldMkLst>
          <pc:docMk/>
          <pc:sldMk cId="748721404" sldId="334"/>
        </pc:sldMkLst>
      </pc:sldChg>
      <pc:sldChg chg="del">
        <pc:chgData name="Pr. Marcelo Augusto de Carvalho" userId="003edaac93cd75e4" providerId="LiveId" clId="{5B1B3563-E3EA-491F-AC28-AB269B6C3BFB}" dt="2025-02-18T08:40:14.372" v="90" actId="47"/>
        <pc:sldMkLst>
          <pc:docMk/>
          <pc:sldMk cId="4230591958" sldId="335"/>
        </pc:sldMkLst>
      </pc:sldChg>
      <pc:sldChg chg="del">
        <pc:chgData name="Pr. Marcelo Augusto de Carvalho" userId="003edaac93cd75e4" providerId="LiveId" clId="{5B1B3563-E3EA-491F-AC28-AB269B6C3BFB}" dt="2025-02-18T08:40:14.372" v="90" actId="47"/>
        <pc:sldMkLst>
          <pc:docMk/>
          <pc:sldMk cId="360720345" sldId="336"/>
        </pc:sldMkLst>
      </pc:sldChg>
      <pc:sldChg chg="del">
        <pc:chgData name="Pr. Marcelo Augusto de Carvalho" userId="003edaac93cd75e4" providerId="LiveId" clId="{5B1B3563-E3EA-491F-AC28-AB269B6C3BFB}" dt="2025-02-18T08:40:14.372" v="90" actId="47"/>
        <pc:sldMkLst>
          <pc:docMk/>
          <pc:sldMk cId="3476464253" sldId="337"/>
        </pc:sldMkLst>
      </pc:sldChg>
      <pc:sldChg chg="modSp add mod modNotesTx">
        <pc:chgData name="Pr. Marcelo Augusto de Carvalho" userId="003edaac93cd75e4" providerId="LiveId" clId="{5B1B3563-E3EA-491F-AC28-AB269B6C3BFB}" dt="2025-02-18T17:45:01.707" v="489" actId="255"/>
        <pc:sldMkLst>
          <pc:docMk/>
          <pc:sldMk cId="3829252284" sldId="338"/>
        </pc:sldMkLst>
      </pc:sldChg>
      <pc:sldChg chg="modSp add mod modNotesTx">
        <pc:chgData name="Pr. Marcelo Augusto de Carvalho" userId="003edaac93cd75e4" providerId="LiveId" clId="{5B1B3563-E3EA-491F-AC28-AB269B6C3BFB}" dt="2025-02-18T17:55:44.641" v="933" actId="1037"/>
        <pc:sldMkLst>
          <pc:docMk/>
          <pc:sldMk cId="1896231933" sldId="339"/>
        </pc:sldMkLst>
      </pc:sldChg>
      <pc:sldChg chg="modSp add mod modNotesTx">
        <pc:chgData name="Pr. Marcelo Augusto de Carvalho" userId="003edaac93cd75e4" providerId="LiveId" clId="{5B1B3563-E3EA-491F-AC28-AB269B6C3BFB}" dt="2025-02-18T17:48:16.647" v="673" actId="1036"/>
        <pc:sldMkLst>
          <pc:docMk/>
          <pc:sldMk cId="3564788701" sldId="340"/>
        </pc:sldMkLst>
      </pc:sldChg>
      <pc:sldChg chg="modSp add mod modNotesTx">
        <pc:chgData name="Pr. Marcelo Augusto de Carvalho" userId="003edaac93cd75e4" providerId="LiveId" clId="{5B1B3563-E3EA-491F-AC28-AB269B6C3BFB}" dt="2025-02-18T17:49:32.442" v="719" actId="1036"/>
        <pc:sldMkLst>
          <pc:docMk/>
          <pc:sldMk cId="1250307163" sldId="341"/>
        </pc:sldMkLst>
      </pc:sldChg>
      <pc:sldChg chg="modSp add mod modNotesTx">
        <pc:chgData name="Pr. Marcelo Augusto de Carvalho" userId="003edaac93cd75e4" providerId="LiveId" clId="{5B1B3563-E3EA-491F-AC28-AB269B6C3BFB}" dt="2025-02-18T17:53:08.255" v="826" actId="1035"/>
        <pc:sldMkLst>
          <pc:docMk/>
          <pc:sldMk cId="1766347209" sldId="342"/>
        </pc:sldMkLst>
      </pc:sldChg>
      <pc:sldChg chg="modSp add mod modNotesTx">
        <pc:chgData name="Pr. Marcelo Augusto de Carvalho" userId="003edaac93cd75e4" providerId="LiveId" clId="{5B1B3563-E3EA-491F-AC28-AB269B6C3BFB}" dt="2025-02-18T17:45:46.402" v="546" actId="6549"/>
        <pc:sldMkLst>
          <pc:docMk/>
          <pc:sldMk cId="1205688555" sldId="343"/>
        </pc:sldMkLst>
      </pc:sldChg>
    </pc:docChg>
  </pc:docChgLst>
  <pc:docChgLst>
    <pc:chgData name="Pr. Marcelo Augusto de Carvalho" userId="003edaac93cd75e4" providerId="LiveId" clId="{EB6694EA-8DB5-4428-B735-25A70CB81814}"/>
    <pc:docChg chg="undo custSel modSld">
      <pc:chgData name="Pr. Marcelo Augusto de Carvalho" userId="003edaac93cd75e4" providerId="LiveId" clId="{EB6694EA-8DB5-4428-B735-25A70CB81814}" dt="2025-10-02T12:54:36.489" v="357" actId="1036"/>
      <pc:docMkLst>
        <pc:docMk/>
      </pc:docMkLst>
      <pc:sldChg chg="addSp modSp mod">
        <pc:chgData name="Pr. Marcelo Augusto de Carvalho" userId="003edaac93cd75e4" providerId="LiveId" clId="{EB6694EA-8DB5-4428-B735-25A70CB81814}" dt="2025-10-02T12:42:16.171" v="7" actId="171"/>
        <pc:sldMkLst>
          <pc:docMk/>
          <pc:sldMk cId="2391147461" sldId="256"/>
        </pc:sldMkLst>
        <pc:picChg chg="add mod ord">
          <ac:chgData name="Pr. Marcelo Augusto de Carvalho" userId="003edaac93cd75e4" providerId="LiveId" clId="{EB6694EA-8DB5-4428-B735-25A70CB81814}" dt="2025-10-02T12:42:16.171" v="7" actId="171"/>
          <ac:picMkLst>
            <pc:docMk/>
            <pc:sldMk cId="2391147461" sldId="256"/>
            <ac:picMk id="3" creationId="{93F2394A-3218-A5E1-6AD3-D604C104AB7A}"/>
          </ac:picMkLst>
        </pc:picChg>
      </pc:sldChg>
      <pc:sldChg chg="addSp delSp modSp mod">
        <pc:chgData name="Pr. Marcelo Augusto de Carvalho" userId="003edaac93cd75e4" providerId="LiveId" clId="{EB6694EA-8DB5-4428-B735-25A70CB81814}" dt="2025-10-02T12:43:06.087" v="28" actId="1036"/>
        <pc:sldMkLst>
          <pc:docMk/>
          <pc:sldMk cId="3097251901" sldId="257"/>
        </pc:sldMkLst>
        <pc:spChg chg="mod">
          <ac:chgData name="Pr. Marcelo Augusto de Carvalho" userId="003edaac93cd75e4" providerId="LiveId" clId="{EB6694EA-8DB5-4428-B735-25A70CB81814}" dt="2025-10-02T12:43:06.087" v="28" actId="1036"/>
          <ac:spMkLst>
            <pc:docMk/>
            <pc:sldMk cId="3097251901" sldId="257"/>
            <ac:spMk id="3" creationId="{C3F39A52-9BFF-21C8-E67F-F27B6F020CBE}"/>
          </ac:spMkLst>
        </pc:spChg>
        <pc:picChg chg="del">
          <ac:chgData name="Pr. Marcelo Augusto de Carvalho" userId="003edaac93cd75e4" providerId="LiveId" clId="{EB6694EA-8DB5-4428-B735-25A70CB81814}" dt="2025-10-02T12:42:22.385" v="8" actId="478"/>
          <ac:picMkLst>
            <pc:docMk/>
            <pc:sldMk cId="3097251901" sldId="257"/>
            <ac:picMk id="2" creationId="{77DC4F79-410F-1CCB-2CBF-3914A14F1066}"/>
          </ac:picMkLst>
        </pc:picChg>
        <pc:picChg chg="add mod modCrop">
          <ac:chgData name="Pr. Marcelo Augusto de Carvalho" userId="003edaac93cd75e4" providerId="LiveId" clId="{EB6694EA-8DB5-4428-B735-25A70CB81814}" dt="2025-10-02T12:42:47.966" v="12" actId="732"/>
          <ac:picMkLst>
            <pc:docMk/>
            <pc:sldMk cId="3097251901" sldId="257"/>
            <ac:picMk id="5" creationId="{23D63B33-ABE3-E673-7519-DE2530D3D569}"/>
          </ac:picMkLst>
        </pc:picChg>
      </pc:sldChg>
      <pc:sldChg chg="addSp modSp mod">
        <pc:chgData name="Pr. Marcelo Augusto de Carvalho" userId="003edaac93cd75e4" providerId="LiveId" clId="{EB6694EA-8DB5-4428-B735-25A70CB81814}" dt="2025-10-02T12:45:36.182" v="79" actId="171"/>
        <pc:sldMkLst>
          <pc:docMk/>
          <pc:sldMk cId="1313003849" sldId="259"/>
        </pc:sldMkLst>
        <pc:picChg chg="add mod ord">
          <ac:chgData name="Pr. Marcelo Augusto de Carvalho" userId="003edaac93cd75e4" providerId="LiveId" clId="{EB6694EA-8DB5-4428-B735-25A70CB81814}" dt="2025-10-02T12:45:36.182" v="79" actId="171"/>
          <ac:picMkLst>
            <pc:docMk/>
            <pc:sldMk cId="1313003849" sldId="259"/>
            <ac:picMk id="4" creationId="{29211C50-6456-7B4B-7113-C5F5895E1D42}"/>
          </ac:picMkLst>
        </pc:picChg>
      </pc:sldChg>
      <pc:sldChg chg="addSp modSp mod">
        <pc:chgData name="Pr. Marcelo Augusto de Carvalho" userId="003edaac93cd75e4" providerId="LiveId" clId="{EB6694EA-8DB5-4428-B735-25A70CB81814}" dt="2025-10-02T12:44:47.310" v="64" actId="171"/>
        <pc:sldMkLst>
          <pc:docMk/>
          <pc:sldMk cId="3579515904" sldId="300"/>
        </pc:sldMkLst>
        <pc:spChg chg="mod">
          <ac:chgData name="Pr. Marcelo Augusto de Carvalho" userId="003edaac93cd75e4" providerId="LiveId" clId="{EB6694EA-8DB5-4428-B735-25A70CB81814}" dt="2025-10-02T11:58:11.915" v="0" actId="20577"/>
          <ac:spMkLst>
            <pc:docMk/>
            <pc:sldMk cId="3579515904" sldId="300"/>
            <ac:spMk id="5" creationId="{80A9F6E0-A5D3-838C-5712-6982C41E4A8A}"/>
          </ac:spMkLst>
        </pc:spChg>
        <pc:picChg chg="add mod ord">
          <ac:chgData name="Pr. Marcelo Augusto de Carvalho" userId="003edaac93cd75e4" providerId="LiveId" clId="{EB6694EA-8DB5-4428-B735-25A70CB81814}" dt="2025-10-02T12:44:47.310" v="64" actId="171"/>
          <ac:picMkLst>
            <pc:docMk/>
            <pc:sldMk cId="3579515904" sldId="300"/>
            <ac:picMk id="3" creationId="{3680BEB1-F3EA-5EFA-400D-534A2DA15C60}"/>
          </ac:picMkLst>
        </pc:picChg>
      </pc:sldChg>
      <pc:sldChg chg="addSp modSp mod">
        <pc:chgData name="Pr. Marcelo Augusto de Carvalho" userId="003edaac93cd75e4" providerId="LiveId" clId="{EB6694EA-8DB5-4428-B735-25A70CB81814}" dt="2025-10-02T12:45:23.985" v="75" actId="1076"/>
        <pc:sldMkLst>
          <pc:docMk/>
          <pc:sldMk cId="3669010739" sldId="301"/>
        </pc:sldMkLst>
        <pc:spChg chg="mod">
          <ac:chgData name="Pr. Marcelo Augusto de Carvalho" userId="003edaac93cd75e4" providerId="LiveId" clId="{EB6694EA-8DB5-4428-B735-25A70CB81814}" dt="2025-10-02T12:45:23.985" v="75" actId="1076"/>
          <ac:spMkLst>
            <pc:docMk/>
            <pc:sldMk cId="3669010739" sldId="301"/>
            <ac:spMk id="5" creationId="{26818464-3753-87B3-CAFC-1E0CA3B0ECC8}"/>
          </ac:spMkLst>
        </pc:spChg>
        <pc:picChg chg="add mod ord">
          <ac:chgData name="Pr. Marcelo Augusto de Carvalho" userId="003edaac93cd75e4" providerId="LiveId" clId="{EB6694EA-8DB5-4428-B735-25A70CB81814}" dt="2025-10-02T12:45:18.091" v="74" actId="1076"/>
          <ac:picMkLst>
            <pc:docMk/>
            <pc:sldMk cId="3669010739" sldId="301"/>
            <ac:picMk id="3" creationId="{92E0A18C-7D16-3926-7B9E-0E72F0D0B52E}"/>
          </ac:picMkLst>
        </pc:picChg>
      </pc:sldChg>
      <pc:sldChg chg="addSp modSp mod">
        <pc:chgData name="Pr. Marcelo Augusto de Carvalho" userId="003edaac93cd75e4" providerId="LiveId" clId="{EB6694EA-8DB5-4428-B735-25A70CB81814}" dt="2025-10-02T12:46:05.960" v="127" actId="1076"/>
        <pc:sldMkLst>
          <pc:docMk/>
          <pc:sldMk cId="150383901" sldId="302"/>
        </pc:sldMkLst>
        <pc:spChg chg="mod">
          <ac:chgData name="Pr. Marcelo Augusto de Carvalho" userId="003edaac93cd75e4" providerId="LiveId" clId="{EB6694EA-8DB5-4428-B735-25A70CB81814}" dt="2025-10-02T12:46:05.960" v="127" actId="1076"/>
          <ac:spMkLst>
            <pc:docMk/>
            <pc:sldMk cId="150383901" sldId="302"/>
            <ac:spMk id="5" creationId="{DB29BF97-407C-DC8D-A883-64E75A0D628F}"/>
          </ac:spMkLst>
        </pc:spChg>
        <pc:picChg chg="add mod ord">
          <ac:chgData name="Pr. Marcelo Augusto de Carvalho" userId="003edaac93cd75e4" providerId="LiveId" clId="{EB6694EA-8DB5-4428-B735-25A70CB81814}" dt="2025-10-02T12:45:48.210" v="83" actId="171"/>
          <ac:picMkLst>
            <pc:docMk/>
            <pc:sldMk cId="150383901" sldId="302"/>
            <ac:picMk id="3" creationId="{66C24D09-F0F7-CCB0-CCF9-F3B2E46BAB1E}"/>
          </ac:picMkLst>
        </pc:picChg>
      </pc:sldChg>
      <pc:sldChg chg="addSp modSp mod">
        <pc:chgData name="Pr. Marcelo Augusto de Carvalho" userId="003edaac93cd75e4" providerId="LiveId" clId="{EB6694EA-8DB5-4428-B735-25A70CB81814}" dt="2025-10-02T12:46:18.568" v="131" actId="171"/>
        <pc:sldMkLst>
          <pc:docMk/>
          <pc:sldMk cId="1890525026" sldId="303"/>
        </pc:sldMkLst>
        <pc:picChg chg="add mod ord">
          <ac:chgData name="Pr. Marcelo Augusto de Carvalho" userId="003edaac93cd75e4" providerId="LiveId" clId="{EB6694EA-8DB5-4428-B735-25A70CB81814}" dt="2025-10-02T12:46:18.568" v="131" actId="171"/>
          <ac:picMkLst>
            <pc:docMk/>
            <pc:sldMk cId="1890525026" sldId="303"/>
            <ac:picMk id="4" creationId="{FE2BF4F0-B21D-FD11-728D-223BFCECE948}"/>
          </ac:picMkLst>
        </pc:picChg>
      </pc:sldChg>
      <pc:sldChg chg="addSp modSp mod">
        <pc:chgData name="Pr. Marcelo Augusto de Carvalho" userId="003edaac93cd75e4" providerId="LiveId" clId="{EB6694EA-8DB5-4428-B735-25A70CB81814}" dt="2025-10-02T12:46:31.830" v="135" actId="171"/>
        <pc:sldMkLst>
          <pc:docMk/>
          <pc:sldMk cId="1276572440" sldId="304"/>
        </pc:sldMkLst>
        <pc:picChg chg="add mod ord">
          <ac:chgData name="Pr. Marcelo Augusto de Carvalho" userId="003edaac93cd75e4" providerId="LiveId" clId="{EB6694EA-8DB5-4428-B735-25A70CB81814}" dt="2025-10-02T12:46:31.830" v="135" actId="171"/>
          <ac:picMkLst>
            <pc:docMk/>
            <pc:sldMk cId="1276572440" sldId="304"/>
            <ac:picMk id="4" creationId="{CA54A066-125D-C197-FC89-AB076E47E63B}"/>
          </ac:picMkLst>
        </pc:picChg>
      </pc:sldChg>
      <pc:sldChg chg="addSp modSp mod">
        <pc:chgData name="Pr. Marcelo Augusto de Carvalho" userId="003edaac93cd75e4" providerId="LiveId" clId="{EB6694EA-8DB5-4428-B735-25A70CB81814}" dt="2025-10-02T12:46:42.087" v="139" actId="171"/>
        <pc:sldMkLst>
          <pc:docMk/>
          <pc:sldMk cId="3262789316" sldId="305"/>
        </pc:sldMkLst>
        <pc:picChg chg="add mod ord">
          <ac:chgData name="Pr. Marcelo Augusto de Carvalho" userId="003edaac93cd75e4" providerId="LiveId" clId="{EB6694EA-8DB5-4428-B735-25A70CB81814}" dt="2025-10-02T12:46:42.087" v="139" actId="171"/>
          <ac:picMkLst>
            <pc:docMk/>
            <pc:sldMk cId="3262789316" sldId="305"/>
            <ac:picMk id="4" creationId="{D57523CB-AF31-FFC4-C9BE-38CCB776E104}"/>
          </ac:picMkLst>
        </pc:picChg>
      </pc:sldChg>
      <pc:sldChg chg="addSp modSp mod">
        <pc:chgData name="Pr. Marcelo Augusto de Carvalho" userId="003edaac93cd75e4" providerId="LiveId" clId="{EB6694EA-8DB5-4428-B735-25A70CB81814}" dt="2025-10-02T12:47:10.731" v="144" actId="20577"/>
        <pc:sldMkLst>
          <pc:docMk/>
          <pc:sldMk cId="856942278" sldId="306"/>
        </pc:sldMkLst>
        <pc:spChg chg="mod">
          <ac:chgData name="Pr. Marcelo Augusto de Carvalho" userId="003edaac93cd75e4" providerId="LiveId" clId="{EB6694EA-8DB5-4428-B735-25A70CB81814}" dt="2025-10-02T12:47:10.731" v="144" actId="20577"/>
          <ac:spMkLst>
            <pc:docMk/>
            <pc:sldMk cId="856942278" sldId="306"/>
            <ac:spMk id="2" creationId="{63E37C5D-50E5-54BD-E06B-82189C06D3D4}"/>
          </ac:spMkLst>
        </pc:spChg>
        <pc:picChg chg="add mod ord">
          <ac:chgData name="Pr. Marcelo Augusto de Carvalho" userId="003edaac93cd75e4" providerId="LiveId" clId="{EB6694EA-8DB5-4428-B735-25A70CB81814}" dt="2025-10-02T12:47:00.929" v="143" actId="171"/>
          <ac:picMkLst>
            <pc:docMk/>
            <pc:sldMk cId="856942278" sldId="306"/>
            <ac:picMk id="4" creationId="{51769C13-992E-89A4-F829-7C7A67093190}"/>
          </ac:picMkLst>
        </pc:picChg>
      </pc:sldChg>
      <pc:sldChg chg="addSp modSp mod">
        <pc:chgData name="Pr. Marcelo Augusto de Carvalho" userId="003edaac93cd75e4" providerId="LiveId" clId="{EB6694EA-8DB5-4428-B735-25A70CB81814}" dt="2025-10-02T12:47:50.692" v="154" actId="171"/>
        <pc:sldMkLst>
          <pc:docMk/>
          <pc:sldMk cId="516013852" sldId="319"/>
        </pc:sldMkLst>
        <pc:picChg chg="add mod ord">
          <ac:chgData name="Pr. Marcelo Augusto de Carvalho" userId="003edaac93cd75e4" providerId="LiveId" clId="{EB6694EA-8DB5-4428-B735-25A70CB81814}" dt="2025-10-02T12:47:50.692" v="154" actId="171"/>
          <ac:picMkLst>
            <pc:docMk/>
            <pc:sldMk cId="516013852" sldId="319"/>
            <ac:picMk id="4" creationId="{9EB6587B-5C05-41A6-AB69-DD4EF1DF4F6B}"/>
          </ac:picMkLst>
        </pc:picChg>
      </pc:sldChg>
      <pc:sldChg chg="addSp modSp mod">
        <pc:chgData name="Pr. Marcelo Augusto de Carvalho" userId="003edaac93cd75e4" providerId="LiveId" clId="{EB6694EA-8DB5-4428-B735-25A70CB81814}" dt="2025-10-02T12:47:37.388" v="150" actId="6549"/>
        <pc:sldMkLst>
          <pc:docMk/>
          <pc:sldMk cId="10581937" sldId="320"/>
        </pc:sldMkLst>
        <pc:spChg chg="mod">
          <ac:chgData name="Pr. Marcelo Augusto de Carvalho" userId="003edaac93cd75e4" providerId="LiveId" clId="{EB6694EA-8DB5-4428-B735-25A70CB81814}" dt="2025-10-02T12:47:37.388" v="150" actId="6549"/>
          <ac:spMkLst>
            <pc:docMk/>
            <pc:sldMk cId="10581937" sldId="320"/>
            <ac:spMk id="2" creationId="{93516F94-F679-B013-8D5F-0AD2BE295E41}"/>
          </ac:spMkLst>
        </pc:spChg>
        <pc:picChg chg="add mod ord">
          <ac:chgData name="Pr. Marcelo Augusto de Carvalho" userId="003edaac93cd75e4" providerId="LiveId" clId="{EB6694EA-8DB5-4428-B735-25A70CB81814}" dt="2025-10-02T12:47:30.580" v="148" actId="171"/>
          <ac:picMkLst>
            <pc:docMk/>
            <pc:sldMk cId="10581937" sldId="320"/>
            <ac:picMk id="4" creationId="{D2E03F75-B6FC-79AE-3063-AC1B24C562C6}"/>
          </ac:picMkLst>
        </pc:picChg>
      </pc:sldChg>
      <pc:sldChg chg="addSp delSp modSp mod">
        <pc:chgData name="Pr. Marcelo Augusto de Carvalho" userId="003edaac93cd75e4" providerId="LiveId" clId="{EB6694EA-8DB5-4428-B735-25A70CB81814}" dt="2025-10-02T12:50:58.932" v="217" actId="14100"/>
        <pc:sldMkLst>
          <pc:docMk/>
          <pc:sldMk cId="2671598681" sldId="321"/>
        </pc:sldMkLst>
        <pc:spChg chg="mod">
          <ac:chgData name="Pr. Marcelo Augusto de Carvalho" userId="003edaac93cd75e4" providerId="LiveId" clId="{EB6694EA-8DB5-4428-B735-25A70CB81814}" dt="2025-10-02T12:50:58.932" v="217" actId="14100"/>
          <ac:spMkLst>
            <pc:docMk/>
            <pc:sldMk cId="2671598681" sldId="321"/>
            <ac:spMk id="3" creationId="{D5A876F3-E8FC-C3CB-9F42-D97E9ECF52A7}"/>
          </ac:spMkLst>
        </pc:spChg>
        <pc:picChg chg="del">
          <ac:chgData name="Pr. Marcelo Augusto de Carvalho" userId="003edaac93cd75e4" providerId="LiveId" clId="{EB6694EA-8DB5-4428-B735-25A70CB81814}" dt="2025-10-02T12:43:25.807" v="33" actId="478"/>
          <ac:picMkLst>
            <pc:docMk/>
            <pc:sldMk cId="2671598681" sldId="321"/>
            <ac:picMk id="2" creationId="{7A9FAE52-A8E3-64C4-B9C1-AF87626CF651}"/>
          </ac:picMkLst>
        </pc:picChg>
        <pc:picChg chg="add mod">
          <ac:chgData name="Pr. Marcelo Augusto de Carvalho" userId="003edaac93cd75e4" providerId="LiveId" clId="{EB6694EA-8DB5-4428-B735-25A70CB81814}" dt="2025-10-02T12:43:26.782" v="34"/>
          <ac:picMkLst>
            <pc:docMk/>
            <pc:sldMk cId="2671598681" sldId="321"/>
            <ac:picMk id="4" creationId="{1416017F-7C3C-1F59-43E0-15171BFCD8AA}"/>
          </ac:picMkLst>
        </pc:picChg>
      </pc:sldChg>
      <pc:sldChg chg="addSp delSp modSp mod">
        <pc:chgData name="Pr. Marcelo Augusto de Carvalho" userId="003edaac93cd75e4" providerId="LiveId" clId="{EB6694EA-8DB5-4428-B735-25A70CB81814}" dt="2025-10-02T12:50:27.556" v="206" actId="14100"/>
        <pc:sldMkLst>
          <pc:docMk/>
          <pc:sldMk cId="2956918268" sldId="322"/>
        </pc:sldMkLst>
        <pc:spChg chg="mod">
          <ac:chgData name="Pr. Marcelo Augusto de Carvalho" userId="003edaac93cd75e4" providerId="LiveId" clId="{EB6694EA-8DB5-4428-B735-25A70CB81814}" dt="2025-10-02T12:50:27.556" v="206" actId="14100"/>
          <ac:spMkLst>
            <pc:docMk/>
            <pc:sldMk cId="2956918268" sldId="322"/>
            <ac:spMk id="3" creationId="{96867E34-4A4A-6A7A-B4DE-78F89A14A537}"/>
          </ac:spMkLst>
        </pc:spChg>
        <pc:picChg chg="del">
          <ac:chgData name="Pr. Marcelo Augusto de Carvalho" userId="003edaac93cd75e4" providerId="LiveId" clId="{EB6694EA-8DB5-4428-B735-25A70CB81814}" dt="2025-10-02T12:43:15.880" v="29" actId="478"/>
          <ac:picMkLst>
            <pc:docMk/>
            <pc:sldMk cId="2956918268" sldId="322"/>
            <ac:picMk id="2" creationId="{A21548D9-E66B-CAF5-0AF7-ECD8A7DB9D4F}"/>
          </ac:picMkLst>
        </pc:picChg>
        <pc:picChg chg="add mod">
          <ac:chgData name="Pr. Marcelo Augusto de Carvalho" userId="003edaac93cd75e4" providerId="LiveId" clId="{EB6694EA-8DB5-4428-B735-25A70CB81814}" dt="2025-10-02T12:43:16.924" v="30"/>
          <ac:picMkLst>
            <pc:docMk/>
            <pc:sldMk cId="2956918268" sldId="322"/>
            <ac:picMk id="4" creationId="{9DCFF29C-AA51-D0FB-A83D-D04301C9C269}"/>
          </ac:picMkLst>
        </pc:picChg>
      </pc:sldChg>
      <pc:sldChg chg="addSp delSp modSp mod">
        <pc:chgData name="Pr. Marcelo Augusto de Carvalho" userId="003edaac93cd75e4" providerId="LiveId" clId="{EB6694EA-8DB5-4428-B735-25A70CB81814}" dt="2025-10-02T12:50:50.425" v="216" actId="207"/>
        <pc:sldMkLst>
          <pc:docMk/>
          <pc:sldMk cId="13325531" sldId="323"/>
        </pc:sldMkLst>
        <pc:spChg chg="mod">
          <ac:chgData name="Pr. Marcelo Augusto de Carvalho" userId="003edaac93cd75e4" providerId="LiveId" clId="{EB6694EA-8DB5-4428-B735-25A70CB81814}" dt="2025-10-02T12:50:50.425" v="216" actId="207"/>
          <ac:spMkLst>
            <pc:docMk/>
            <pc:sldMk cId="13325531" sldId="323"/>
            <ac:spMk id="3" creationId="{1EC8772D-D06F-7FC4-AA63-C013B8DFC68A}"/>
          </ac:spMkLst>
        </pc:spChg>
        <pc:picChg chg="del">
          <ac:chgData name="Pr. Marcelo Augusto de Carvalho" userId="003edaac93cd75e4" providerId="LiveId" clId="{EB6694EA-8DB5-4428-B735-25A70CB81814}" dt="2025-10-02T12:43:20.872" v="31" actId="478"/>
          <ac:picMkLst>
            <pc:docMk/>
            <pc:sldMk cId="13325531" sldId="323"/>
            <ac:picMk id="2" creationId="{89E58AC3-0D96-355F-D8F5-C9CCA9B3435D}"/>
          </ac:picMkLst>
        </pc:picChg>
        <pc:picChg chg="add mod">
          <ac:chgData name="Pr. Marcelo Augusto de Carvalho" userId="003edaac93cd75e4" providerId="LiveId" clId="{EB6694EA-8DB5-4428-B735-25A70CB81814}" dt="2025-10-02T12:43:21.891" v="32"/>
          <ac:picMkLst>
            <pc:docMk/>
            <pc:sldMk cId="13325531" sldId="323"/>
            <ac:picMk id="4" creationId="{935D0A7A-54DF-F56D-CB16-FE143526F5DF}"/>
          </ac:picMkLst>
        </pc:picChg>
      </pc:sldChg>
      <pc:sldChg chg="addSp delSp modSp mod">
        <pc:chgData name="Pr. Marcelo Augusto de Carvalho" userId="003edaac93cd75e4" providerId="LiveId" clId="{EB6694EA-8DB5-4428-B735-25A70CB81814}" dt="2025-10-02T12:51:09.054" v="224" actId="1036"/>
        <pc:sldMkLst>
          <pc:docMk/>
          <pc:sldMk cId="2756440913" sldId="324"/>
        </pc:sldMkLst>
        <pc:spChg chg="mod">
          <ac:chgData name="Pr. Marcelo Augusto de Carvalho" userId="003edaac93cd75e4" providerId="LiveId" clId="{EB6694EA-8DB5-4428-B735-25A70CB81814}" dt="2025-10-02T12:51:09.054" v="224" actId="1036"/>
          <ac:spMkLst>
            <pc:docMk/>
            <pc:sldMk cId="2756440913" sldId="324"/>
            <ac:spMk id="3" creationId="{17F2B5E8-B179-222B-EAD3-6E9E4C680CDA}"/>
          </ac:spMkLst>
        </pc:spChg>
        <pc:picChg chg="del">
          <ac:chgData name="Pr. Marcelo Augusto de Carvalho" userId="003edaac93cd75e4" providerId="LiveId" clId="{EB6694EA-8DB5-4428-B735-25A70CB81814}" dt="2025-10-02T12:43:30.679" v="35" actId="478"/>
          <ac:picMkLst>
            <pc:docMk/>
            <pc:sldMk cId="2756440913" sldId="324"/>
            <ac:picMk id="2" creationId="{FD84814C-E09E-0770-9461-648B4F5411E2}"/>
          </ac:picMkLst>
        </pc:picChg>
        <pc:picChg chg="add mod">
          <ac:chgData name="Pr. Marcelo Augusto de Carvalho" userId="003edaac93cd75e4" providerId="LiveId" clId="{EB6694EA-8DB5-4428-B735-25A70CB81814}" dt="2025-10-02T12:43:31.657" v="36"/>
          <ac:picMkLst>
            <pc:docMk/>
            <pc:sldMk cId="2756440913" sldId="324"/>
            <ac:picMk id="4" creationId="{6756B43E-771D-9746-9864-DFC1666F1FA1}"/>
          </ac:picMkLst>
        </pc:picChg>
      </pc:sldChg>
      <pc:sldChg chg="addSp delSp modSp mod">
        <pc:chgData name="Pr. Marcelo Augusto de Carvalho" userId="003edaac93cd75e4" providerId="LiveId" clId="{EB6694EA-8DB5-4428-B735-25A70CB81814}" dt="2025-10-02T12:51:41.385" v="249" actId="1036"/>
        <pc:sldMkLst>
          <pc:docMk/>
          <pc:sldMk cId="2568211909" sldId="325"/>
        </pc:sldMkLst>
        <pc:spChg chg="mod">
          <ac:chgData name="Pr. Marcelo Augusto de Carvalho" userId="003edaac93cd75e4" providerId="LiveId" clId="{EB6694EA-8DB5-4428-B735-25A70CB81814}" dt="2025-10-02T12:51:41.385" v="249" actId="1036"/>
          <ac:spMkLst>
            <pc:docMk/>
            <pc:sldMk cId="2568211909" sldId="325"/>
            <ac:spMk id="3" creationId="{7847B36D-F960-2423-275E-AEEE241E13BD}"/>
          </ac:spMkLst>
        </pc:spChg>
        <pc:picChg chg="del">
          <ac:chgData name="Pr. Marcelo Augusto de Carvalho" userId="003edaac93cd75e4" providerId="LiveId" clId="{EB6694EA-8DB5-4428-B735-25A70CB81814}" dt="2025-10-02T12:43:49.249" v="39" actId="478"/>
          <ac:picMkLst>
            <pc:docMk/>
            <pc:sldMk cId="2568211909" sldId="325"/>
            <ac:picMk id="2" creationId="{588946AB-0D13-D41B-1985-DADEE84B3A78}"/>
          </ac:picMkLst>
        </pc:picChg>
        <pc:picChg chg="add mod">
          <ac:chgData name="Pr. Marcelo Augusto de Carvalho" userId="003edaac93cd75e4" providerId="LiveId" clId="{EB6694EA-8DB5-4428-B735-25A70CB81814}" dt="2025-10-02T12:43:50.232" v="40"/>
          <ac:picMkLst>
            <pc:docMk/>
            <pc:sldMk cId="2568211909" sldId="325"/>
            <ac:picMk id="4" creationId="{229C187C-2115-428B-C7B6-4B63FF825C01}"/>
          </ac:picMkLst>
        </pc:picChg>
      </pc:sldChg>
      <pc:sldChg chg="addSp delSp modSp mod">
        <pc:chgData name="Pr. Marcelo Augusto de Carvalho" userId="003edaac93cd75e4" providerId="LiveId" clId="{EB6694EA-8DB5-4428-B735-25A70CB81814}" dt="2025-10-02T12:52:10.907" v="276" actId="1036"/>
        <pc:sldMkLst>
          <pc:docMk/>
          <pc:sldMk cId="3912241508" sldId="326"/>
        </pc:sldMkLst>
        <pc:spChg chg="mod">
          <ac:chgData name="Pr. Marcelo Augusto de Carvalho" userId="003edaac93cd75e4" providerId="LiveId" clId="{EB6694EA-8DB5-4428-B735-25A70CB81814}" dt="2025-10-02T12:52:10.907" v="276" actId="1036"/>
          <ac:spMkLst>
            <pc:docMk/>
            <pc:sldMk cId="3912241508" sldId="326"/>
            <ac:spMk id="3" creationId="{85B85967-2C71-DA35-2F87-860817BD71EB}"/>
          </ac:spMkLst>
        </pc:spChg>
        <pc:picChg chg="del">
          <ac:chgData name="Pr. Marcelo Augusto de Carvalho" userId="003edaac93cd75e4" providerId="LiveId" clId="{EB6694EA-8DB5-4428-B735-25A70CB81814}" dt="2025-10-02T12:43:57.478" v="43" actId="478"/>
          <ac:picMkLst>
            <pc:docMk/>
            <pc:sldMk cId="3912241508" sldId="326"/>
            <ac:picMk id="2" creationId="{9A3BD21A-4E94-3D8A-B18D-679FA453CF5E}"/>
          </ac:picMkLst>
        </pc:picChg>
        <pc:picChg chg="add mod">
          <ac:chgData name="Pr. Marcelo Augusto de Carvalho" userId="003edaac93cd75e4" providerId="LiveId" clId="{EB6694EA-8DB5-4428-B735-25A70CB81814}" dt="2025-10-02T12:43:58.477" v="44"/>
          <ac:picMkLst>
            <pc:docMk/>
            <pc:sldMk cId="3912241508" sldId="326"/>
            <ac:picMk id="4" creationId="{B63F63FF-4586-5E04-9281-8ABE1AD58F34}"/>
          </ac:picMkLst>
        </pc:picChg>
      </pc:sldChg>
      <pc:sldChg chg="addSp delSp modSp mod">
        <pc:chgData name="Pr. Marcelo Augusto de Carvalho" userId="003edaac93cd75e4" providerId="LiveId" clId="{EB6694EA-8DB5-4428-B735-25A70CB81814}" dt="2025-10-02T12:53:32.834" v="305" actId="1036"/>
        <pc:sldMkLst>
          <pc:docMk/>
          <pc:sldMk cId="139635849" sldId="327"/>
        </pc:sldMkLst>
        <pc:spChg chg="mod">
          <ac:chgData name="Pr. Marcelo Augusto de Carvalho" userId="003edaac93cd75e4" providerId="LiveId" clId="{EB6694EA-8DB5-4428-B735-25A70CB81814}" dt="2025-10-02T12:53:32.834" v="305" actId="1036"/>
          <ac:spMkLst>
            <pc:docMk/>
            <pc:sldMk cId="139635849" sldId="327"/>
            <ac:spMk id="3" creationId="{138D893A-16BB-76BE-246C-045AEF661873}"/>
          </ac:spMkLst>
        </pc:spChg>
        <pc:picChg chg="del">
          <ac:chgData name="Pr. Marcelo Augusto de Carvalho" userId="003edaac93cd75e4" providerId="LiveId" clId="{EB6694EA-8DB5-4428-B735-25A70CB81814}" dt="2025-10-02T12:44:06.784" v="47" actId="478"/>
          <ac:picMkLst>
            <pc:docMk/>
            <pc:sldMk cId="139635849" sldId="327"/>
            <ac:picMk id="2" creationId="{1E404646-ECD7-86F7-5ED4-0B1C98D4258A}"/>
          </ac:picMkLst>
        </pc:picChg>
        <pc:picChg chg="add mod">
          <ac:chgData name="Pr. Marcelo Augusto de Carvalho" userId="003edaac93cd75e4" providerId="LiveId" clId="{EB6694EA-8DB5-4428-B735-25A70CB81814}" dt="2025-10-02T12:44:07.798" v="48"/>
          <ac:picMkLst>
            <pc:docMk/>
            <pc:sldMk cId="139635849" sldId="327"/>
            <ac:picMk id="4" creationId="{1BAF231A-259B-A714-7F74-0AE81D043990}"/>
          </ac:picMkLst>
        </pc:picChg>
      </pc:sldChg>
      <pc:sldChg chg="addSp delSp modSp mod">
        <pc:chgData name="Pr. Marcelo Augusto de Carvalho" userId="003edaac93cd75e4" providerId="LiveId" clId="{EB6694EA-8DB5-4428-B735-25A70CB81814}" dt="2025-10-02T12:53:48.015" v="314" actId="14100"/>
        <pc:sldMkLst>
          <pc:docMk/>
          <pc:sldMk cId="83605398" sldId="328"/>
        </pc:sldMkLst>
        <pc:spChg chg="mod">
          <ac:chgData name="Pr. Marcelo Augusto de Carvalho" userId="003edaac93cd75e4" providerId="LiveId" clId="{EB6694EA-8DB5-4428-B735-25A70CB81814}" dt="2025-10-02T12:53:48.015" v="314" actId="14100"/>
          <ac:spMkLst>
            <pc:docMk/>
            <pc:sldMk cId="83605398" sldId="328"/>
            <ac:spMk id="3" creationId="{40CD9884-FAFC-3F48-BEFE-682F5BD44754}"/>
          </ac:spMkLst>
        </pc:spChg>
        <pc:picChg chg="del">
          <ac:chgData name="Pr. Marcelo Augusto de Carvalho" userId="003edaac93cd75e4" providerId="LiveId" clId="{EB6694EA-8DB5-4428-B735-25A70CB81814}" dt="2025-10-02T12:44:15.208" v="51" actId="478"/>
          <ac:picMkLst>
            <pc:docMk/>
            <pc:sldMk cId="83605398" sldId="328"/>
            <ac:picMk id="2" creationId="{64E3D19B-B7D5-BCFA-72F9-F7E2A5B20D03}"/>
          </ac:picMkLst>
        </pc:picChg>
        <pc:picChg chg="add mod">
          <ac:chgData name="Pr. Marcelo Augusto de Carvalho" userId="003edaac93cd75e4" providerId="LiveId" clId="{EB6694EA-8DB5-4428-B735-25A70CB81814}" dt="2025-10-02T12:44:16.140" v="52"/>
          <ac:picMkLst>
            <pc:docMk/>
            <pc:sldMk cId="83605398" sldId="328"/>
            <ac:picMk id="4" creationId="{5A4BE08E-0A41-DDEF-BCBC-A0CED558CB5E}"/>
          </ac:picMkLst>
        </pc:picChg>
      </pc:sldChg>
      <pc:sldChg chg="addSp delSp modSp mod">
        <pc:chgData name="Pr. Marcelo Augusto de Carvalho" userId="003edaac93cd75e4" providerId="LiveId" clId="{EB6694EA-8DB5-4428-B735-25A70CB81814}" dt="2025-10-02T12:54:16.242" v="333" actId="1036"/>
        <pc:sldMkLst>
          <pc:docMk/>
          <pc:sldMk cId="2686892123" sldId="329"/>
        </pc:sldMkLst>
        <pc:spChg chg="mod">
          <ac:chgData name="Pr. Marcelo Augusto de Carvalho" userId="003edaac93cd75e4" providerId="LiveId" clId="{EB6694EA-8DB5-4428-B735-25A70CB81814}" dt="2025-10-02T12:54:16.242" v="333" actId="1036"/>
          <ac:spMkLst>
            <pc:docMk/>
            <pc:sldMk cId="2686892123" sldId="329"/>
            <ac:spMk id="3" creationId="{FDB6A824-C7CF-9B2D-C392-3EC7D41B1DBB}"/>
          </ac:spMkLst>
        </pc:spChg>
        <pc:picChg chg="del">
          <ac:chgData name="Pr. Marcelo Augusto de Carvalho" userId="003edaac93cd75e4" providerId="LiveId" clId="{EB6694EA-8DB5-4428-B735-25A70CB81814}" dt="2025-10-02T12:44:23.482" v="55" actId="478"/>
          <ac:picMkLst>
            <pc:docMk/>
            <pc:sldMk cId="2686892123" sldId="329"/>
            <ac:picMk id="2" creationId="{5928E57B-2C12-6305-49E3-2E1B123E72B7}"/>
          </ac:picMkLst>
        </pc:picChg>
        <pc:picChg chg="add mod">
          <ac:chgData name="Pr. Marcelo Augusto de Carvalho" userId="003edaac93cd75e4" providerId="LiveId" clId="{EB6694EA-8DB5-4428-B735-25A70CB81814}" dt="2025-10-02T12:44:24.464" v="56"/>
          <ac:picMkLst>
            <pc:docMk/>
            <pc:sldMk cId="2686892123" sldId="329"/>
            <ac:picMk id="4" creationId="{18E7D22B-4D40-F484-ECA3-443419677544}"/>
          </ac:picMkLst>
        </pc:picChg>
      </pc:sldChg>
      <pc:sldChg chg="addSp modSp mod">
        <pc:chgData name="Pr. Marcelo Augusto de Carvalho" userId="003edaac93cd75e4" providerId="LiveId" clId="{EB6694EA-8DB5-4428-B735-25A70CB81814}" dt="2025-10-02T12:48:31.146" v="161" actId="20577"/>
        <pc:sldMkLst>
          <pc:docMk/>
          <pc:sldMk cId="4017985884" sldId="330"/>
        </pc:sldMkLst>
        <pc:spChg chg="mod">
          <ac:chgData name="Pr. Marcelo Augusto de Carvalho" userId="003edaac93cd75e4" providerId="LiveId" clId="{EB6694EA-8DB5-4428-B735-25A70CB81814}" dt="2025-10-02T12:48:31.146" v="161" actId="20577"/>
          <ac:spMkLst>
            <pc:docMk/>
            <pc:sldMk cId="4017985884" sldId="330"/>
            <ac:spMk id="2" creationId="{6E3B5AA6-E996-E93D-52B1-441DF10E1F80}"/>
          </ac:spMkLst>
        </pc:spChg>
        <pc:picChg chg="add mod ord">
          <ac:chgData name="Pr. Marcelo Augusto de Carvalho" userId="003edaac93cd75e4" providerId="LiveId" clId="{EB6694EA-8DB5-4428-B735-25A70CB81814}" dt="2025-10-02T12:48:08.427" v="158" actId="171"/>
          <ac:picMkLst>
            <pc:docMk/>
            <pc:sldMk cId="4017985884" sldId="330"/>
            <ac:picMk id="4" creationId="{071F3B72-469B-2EF5-1936-B9744669E512}"/>
          </ac:picMkLst>
        </pc:picChg>
      </pc:sldChg>
      <pc:sldChg chg="addSp modSp mod">
        <pc:chgData name="Pr. Marcelo Augusto de Carvalho" userId="003edaac93cd75e4" providerId="LiveId" clId="{EB6694EA-8DB5-4428-B735-25A70CB81814}" dt="2025-10-02T12:49:38.242" v="205" actId="1036"/>
        <pc:sldMkLst>
          <pc:docMk/>
          <pc:sldMk cId="2271831112" sldId="331"/>
        </pc:sldMkLst>
        <pc:spChg chg="mod">
          <ac:chgData name="Pr. Marcelo Augusto de Carvalho" userId="003edaac93cd75e4" providerId="LiveId" clId="{EB6694EA-8DB5-4428-B735-25A70CB81814}" dt="2025-10-02T12:49:38.242" v="205" actId="1036"/>
          <ac:spMkLst>
            <pc:docMk/>
            <pc:sldMk cId="2271831112" sldId="331"/>
            <ac:spMk id="2" creationId="{324F045A-60D2-21BB-E1CA-A9DADD078F58}"/>
          </ac:spMkLst>
        </pc:spChg>
        <pc:picChg chg="add mod ord">
          <ac:chgData name="Pr. Marcelo Augusto de Carvalho" userId="003edaac93cd75e4" providerId="LiveId" clId="{EB6694EA-8DB5-4428-B735-25A70CB81814}" dt="2025-10-02T12:48:50.086" v="165" actId="171"/>
          <ac:picMkLst>
            <pc:docMk/>
            <pc:sldMk cId="2271831112" sldId="331"/>
            <ac:picMk id="4" creationId="{9E026369-6AA0-3F0C-C242-3AA5CE1AF452}"/>
          </ac:picMkLst>
        </pc:picChg>
      </pc:sldChg>
      <pc:sldChg chg="addSp delSp modSp mod">
        <pc:chgData name="Pr. Marcelo Augusto de Carvalho" userId="003edaac93cd75e4" providerId="LiveId" clId="{EB6694EA-8DB5-4428-B735-25A70CB81814}" dt="2025-10-02T12:54:36.489" v="357" actId="1036"/>
        <pc:sldMkLst>
          <pc:docMk/>
          <pc:sldMk cId="520491805" sldId="332"/>
        </pc:sldMkLst>
        <pc:spChg chg="mod">
          <ac:chgData name="Pr. Marcelo Augusto de Carvalho" userId="003edaac93cd75e4" providerId="LiveId" clId="{EB6694EA-8DB5-4428-B735-25A70CB81814}" dt="2025-10-02T12:54:36.489" v="357" actId="1036"/>
          <ac:spMkLst>
            <pc:docMk/>
            <pc:sldMk cId="520491805" sldId="332"/>
            <ac:spMk id="3" creationId="{021CA0EE-060A-C412-B23B-A82795EC6CCC}"/>
          </ac:spMkLst>
        </pc:spChg>
        <pc:picChg chg="del">
          <ac:chgData name="Pr. Marcelo Augusto de Carvalho" userId="003edaac93cd75e4" providerId="LiveId" clId="{EB6694EA-8DB5-4428-B735-25A70CB81814}" dt="2025-10-02T12:44:34.097" v="59" actId="478"/>
          <ac:picMkLst>
            <pc:docMk/>
            <pc:sldMk cId="520491805" sldId="332"/>
            <ac:picMk id="2" creationId="{380FA461-BF4B-B444-B71D-71A26758F1A1}"/>
          </ac:picMkLst>
        </pc:picChg>
        <pc:picChg chg="add mod">
          <ac:chgData name="Pr. Marcelo Augusto de Carvalho" userId="003edaac93cd75e4" providerId="LiveId" clId="{EB6694EA-8DB5-4428-B735-25A70CB81814}" dt="2025-10-02T12:44:35.034" v="60"/>
          <ac:picMkLst>
            <pc:docMk/>
            <pc:sldMk cId="520491805" sldId="332"/>
            <ac:picMk id="4" creationId="{C283BD61-DFC4-5AC3-0F97-55637B00C6AB}"/>
          </ac:picMkLst>
        </pc:picChg>
      </pc:sldChg>
      <pc:sldChg chg="addSp delSp modSp mod">
        <pc:chgData name="Pr. Marcelo Augusto de Carvalho" userId="003edaac93cd75e4" providerId="LiveId" clId="{EB6694EA-8DB5-4428-B735-25A70CB81814}" dt="2025-10-02T12:51:53.489" v="266" actId="1036"/>
        <pc:sldMkLst>
          <pc:docMk/>
          <pc:sldMk cId="3829252284" sldId="338"/>
        </pc:sldMkLst>
        <pc:spChg chg="mod">
          <ac:chgData name="Pr. Marcelo Augusto de Carvalho" userId="003edaac93cd75e4" providerId="LiveId" clId="{EB6694EA-8DB5-4428-B735-25A70CB81814}" dt="2025-10-02T12:51:53.489" v="266" actId="1036"/>
          <ac:spMkLst>
            <pc:docMk/>
            <pc:sldMk cId="3829252284" sldId="338"/>
            <ac:spMk id="3" creationId="{85A876E1-D3BF-9E4D-8745-F506840651F8}"/>
          </ac:spMkLst>
        </pc:spChg>
        <pc:picChg chg="del">
          <ac:chgData name="Pr. Marcelo Augusto de Carvalho" userId="003edaac93cd75e4" providerId="LiveId" clId="{EB6694EA-8DB5-4428-B735-25A70CB81814}" dt="2025-10-02T12:43:53.273" v="41" actId="478"/>
          <ac:picMkLst>
            <pc:docMk/>
            <pc:sldMk cId="3829252284" sldId="338"/>
            <ac:picMk id="2" creationId="{60B05CEA-D900-8359-5A0E-3476FC43826D}"/>
          </ac:picMkLst>
        </pc:picChg>
        <pc:picChg chg="add mod">
          <ac:chgData name="Pr. Marcelo Augusto de Carvalho" userId="003edaac93cd75e4" providerId="LiveId" clId="{EB6694EA-8DB5-4428-B735-25A70CB81814}" dt="2025-10-02T12:43:54.271" v="42"/>
          <ac:picMkLst>
            <pc:docMk/>
            <pc:sldMk cId="3829252284" sldId="338"/>
            <ac:picMk id="4" creationId="{23599B59-85D4-61FA-F564-8BE1CFEC107F}"/>
          </ac:picMkLst>
        </pc:picChg>
      </pc:sldChg>
      <pc:sldChg chg="addSp delSp modSp mod">
        <pc:chgData name="Pr. Marcelo Augusto de Carvalho" userId="003edaac93cd75e4" providerId="LiveId" clId="{EB6694EA-8DB5-4428-B735-25A70CB81814}" dt="2025-10-02T12:53:18.240" v="302" actId="14100"/>
        <pc:sldMkLst>
          <pc:docMk/>
          <pc:sldMk cId="1896231933" sldId="339"/>
        </pc:sldMkLst>
        <pc:spChg chg="mod">
          <ac:chgData name="Pr. Marcelo Augusto de Carvalho" userId="003edaac93cd75e4" providerId="LiveId" clId="{EB6694EA-8DB5-4428-B735-25A70CB81814}" dt="2025-10-02T12:53:18.240" v="302" actId="14100"/>
          <ac:spMkLst>
            <pc:docMk/>
            <pc:sldMk cId="1896231933" sldId="339"/>
            <ac:spMk id="3" creationId="{2D1454D3-3A38-B013-B9C7-9D2E3BBF57CF}"/>
          </ac:spMkLst>
        </pc:spChg>
        <pc:picChg chg="del">
          <ac:chgData name="Pr. Marcelo Augusto de Carvalho" userId="003edaac93cd75e4" providerId="LiveId" clId="{EB6694EA-8DB5-4428-B735-25A70CB81814}" dt="2025-10-02T12:44:01.553" v="45" actId="478"/>
          <ac:picMkLst>
            <pc:docMk/>
            <pc:sldMk cId="1896231933" sldId="339"/>
            <ac:picMk id="2" creationId="{A593D2DE-4E15-4FB1-5575-A724C22EED28}"/>
          </ac:picMkLst>
        </pc:picChg>
        <pc:picChg chg="add mod">
          <ac:chgData name="Pr. Marcelo Augusto de Carvalho" userId="003edaac93cd75e4" providerId="LiveId" clId="{EB6694EA-8DB5-4428-B735-25A70CB81814}" dt="2025-10-02T12:44:02.533" v="46"/>
          <ac:picMkLst>
            <pc:docMk/>
            <pc:sldMk cId="1896231933" sldId="339"/>
            <ac:picMk id="4" creationId="{4C3CFB55-0EA8-0F7C-DE07-D2BA84FAAE8A}"/>
          </ac:picMkLst>
        </pc:picChg>
      </pc:sldChg>
      <pc:sldChg chg="addSp delSp modSp mod">
        <pc:chgData name="Pr. Marcelo Augusto de Carvalho" userId="003edaac93cd75e4" providerId="LiveId" clId="{EB6694EA-8DB5-4428-B735-25A70CB81814}" dt="2025-10-02T12:53:42.403" v="313" actId="1036"/>
        <pc:sldMkLst>
          <pc:docMk/>
          <pc:sldMk cId="3564788701" sldId="340"/>
        </pc:sldMkLst>
        <pc:spChg chg="mod">
          <ac:chgData name="Pr. Marcelo Augusto de Carvalho" userId="003edaac93cd75e4" providerId="LiveId" clId="{EB6694EA-8DB5-4428-B735-25A70CB81814}" dt="2025-10-02T12:53:42.403" v="313" actId="1036"/>
          <ac:spMkLst>
            <pc:docMk/>
            <pc:sldMk cId="3564788701" sldId="340"/>
            <ac:spMk id="3" creationId="{02DA41D6-AF1F-7BE7-CF38-6C613F546406}"/>
          </ac:spMkLst>
        </pc:spChg>
        <pc:picChg chg="del">
          <ac:chgData name="Pr. Marcelo Augusto de Carvalho" userId="003edaac93cd75e4" providerId="LiveId" clId="{EB6694EA-8DB5-4428-B735-25A70CB81814}" dt="2025-10-02T12:44:11.042" v="49" actId="478"/>
          <ac:picMkLst>
            <pc:docMk/>
            <pc:sldMk cId="3564788701" sldId="340"/>
            <ac:picMk id="2" creationId="{E1D4D37A-FA6E-FF49-D0B5-7718BE7ED07A}"/>
          </ac:picMkLst>
        </pc:picChg>
        <pc:picChg chg="add mod">
          <ac:chgData name="Pr. Marcelo Augusto de Carvalho" userId="003edaac93cd75e4" providerId="LiveId" clId="{EB6694EA-8DB5-4428-B735-25A70CB81814}" dt="2025-10-02T12:44:12.070" v="50"/>
          <ac:picMkLst>
            <pc:docMk/>
            <pc:sldMk cId="3564788701" sldId="340"/>
            <ac:picMk id="4" creationId="{1ABEA42A-019B-7AFF-9EDB-E5F337535B31}"/>
          </ac:picMkLst>
        </pc:picChg>
      </pc:sldChg>
      <pc:sldChg chg="addSp delSp modSp mod">
        <pc:chgData name="Pr. Marcelo Augusto de Carvalho" userId="003edaac93cd75e4" providerId="LiveId" clId="{EB6694EA-8DB5-4428-B735-25A70CB81814}" dt="2025-10-02T12:53:54.602" v="315" actId="14100"/>
        <pc:sldMkLst>
          <pc:docMk/>
          <pc:sldMk cId="1250307163" sldId="341"/>
        </pc:sldMkLst>
        <pc:spChg chg="mod">
          <ac:chgData name="Pr. Marcelo Augusto de Carvalho" userId="003edaac93cd75e4" providerId="LiveId" clId="{EB6694EA-8DB5-4428-B735-25A70CB81814}" dt="2025-10-02T12:53:54.602" v="315" actId="14100"/>
          <ac:spMkLst>
            <pc:docMk/>
            <pc:sldMk cId="1250307163" sldId="341"/>
            <ac:spMk id="3" creationId="{102516E8-A193-883E-FB6A-6B0203BE2D43}"/>
          </ac:spMkLst>
        </pc:spChg>
        <pc:picChg chg="del">
          <ac:chgData name="Pr. Marcelo Augusto de Carvalho" userId="003edaac93cd75e4" providerId="LiveId" clId="{EB6694EA-8DB5-4428-B735-25A70CB81814}" dt="2025-10-02T12:44:19.308" v="53" actId="478"/>
          <ac:picMkLst>
            <pc:docMk/>
            <pc:sldMk cId="1250307163" sldId="341"/>
            <ac:picMk id="2" creationId="{B2F4043D-CD5D-14E5-BE40-60FA7EE33CC0}"/>
          </ac:picMkLst>
        </pc:picChg>
        <pc:picChg chg="add mod">
          <ac:chgData name="Pr. Marcelo Augusto de Carvalho" userId="003edaac93cd75e4" providerId="LiveId" clId="{EB6694EA-8DB5-4428-B735-25A70CB81814}" dt="2025-10-02T12:44:20.286" v="54"/>
          <ac:picMkLst>
            <pc:docMk/>
            <pc:sldMk cId="1250307163" sldId="341"/>
            <ac:picMk id="4" creationId="{64EEA6F2-05F3-0A10-47AC-6971AE157C17}"/>
          </ac:picMkLst>
        </pc:picChg>
      </pc:sldChg>
      <pc:sldChg chg="addSp delSp modSp mod">
        <pc:chgData name="Pr. Marcelo Augusto de Carvalho" userId="003edaac93cd75e4" providerId="LiveId" clId="{EB6694EA-8DB5-4428-B735-25A70CB81814}" dt="2025-10-02T12:54:27.655" v="346" actId="1035"/>
        <pc:sldMkLst>
          <pc:docMk/>
          <pc:sldMk cId="1766347209" sldId="342"/>
        </pc:sldMkLst>
        <pc:spChg chg="mod">
          <ac:chgData name="Pr. Marcelo Augusto de Carvalho" userId="003edaac93cd75e4" providerId="LiveId" clId="{EB6694EA-8DB5-4428-B735-25A70CB81814}" dt="2025-10-02T12:54:27.655" v="346" actId="1035"/>
          <ac:spMkLst>
            <pc:docMk/>
            <pc:sldMk cId="1766347209" sldId="342"/>
            <ac:spMk id="3" creationId="{199F44B3-009B-B82C-3337-1D36F04B8BB2}"/>
          </ac:spMkLst>
        </pc:spChg>
        <pc:picChg chg="del">
          <ac:chgData name="Pr. Marcelo Augusto de Carvalho" userId="003edaac93cd75e4" providerId="LiveId" clId="{EB6694EA-8DB5-4428-B735-25A70CB81814}" dt="2025-10-02T12:44:29.768" v="57" actId="478"/>
          <ac:picMkLst>
            <pc:docMk/>
            <pc:sldMk cId="1766347209" sldId="342"/>
            <ac:picMk id="2" creationId="{8A49B806-7679-8228-4DE6-9C8C6043332C}"/>
          </ac:picMkLst>
        </pc:picChg>
        <pc:picChg chg="add mod">
          <ac:chgData name="Pr. Marcelo Augusto de Carvalho" userId="003edaac93cd75e4" providerId="LiveId" clId="{EB6694EA-8DB5-4428-B735-25A70CB81814}" dt="2025-10-02T12:44:30.751" v="58"/>
          <ac:picMkLst>
            <pc:docMk/>
            <pc:sldMk cId="1766347209" sldId="342"/>
            <ac:picMk id="4" creationId="{B7DA218D-704F-1173-F8E8-E4FC725E4E1A}"/>
          </ac:picMkLst>
        </pc:picChg>
      </pc:sldChg>
      <pc:sldChg chg="addSp delSp modSp mod">
        <pc:chgData name="Pr. Marcelo Augusto de Carvalho" userId="003edaac93cd75e4" providerId="LiveId" clId="{EB6694EA-8DB5-4428-B735-25A70CB81814}" dt="2025-10-02T12:51:18.643" v="235" actId="1035"/>
        <pc:sldMkLst>
          <pc:docMk/>
          <pc:sldMk cId="1205688555" sldId="343"/>
        </pc:sldMkLst>
        <pc:spChg chg="mod">
          <ac:chgData name="Pr. Marcelo Augusto de Carvalho" userId="003edaac93cd75e4" providerId="LiveId" clId="{EB6694EA-8DB5-4428-B735-25A70CB81814}" dt="2025-10-02T12:51:18.643" v="235" actId="1035"/>
          <ac:spMkLst>
            <pc:docMk/>
            <pc:sldMk cId="1205688555" sldId="343"/>
            <ac:spMk id="3" creationId="{E47759CA-C7DB-640E-29EB-41CC5184BEEB}"/>
          </ac:spMkLst>
        </pc:spChg>
        <pc:picChg chg="del">
          <ac:chgData name="Pr. Marcelo Augusto de Carvalho" userId="003edaac93cd75e4" providerId="LiveId" clId="{EB6694EA-8DB5-4428-B735-25A70CB81814}" dt="2025-10-02T12:43:35.040" v="37" actId="478"/>
          <ac:picMkLst>
            <pc:docMk/>
            <pc:sldMk cId="1205688555" sldId="343"/>
            <ac:picMk id="2" creationId="{FFE46F35-5AA8-66D6-D5E1-F651AA30F13B}"/>
          </ac:picMkLst>
        </pc:picChg>
        <pc:picChg chg="add mod">
          <ac:chgData name="Pr. Marcelo Augusto de Carvalho" userId="003edaac93cd75e4" providerId="LiveId" clId="{EB6694EA-8DB5-4428-B735-25A70CB81814}" dt="2025-10-02T12:43:36.025" v="38"/>
          <ac:picMkLst>
            <pc:docMk/>
            <pc:sldMk cId="1205688555" sldId="343"/>
            <ac:picMk id="4" creationId="{683BD619-663E-E67A-1DE6-2C95BB2F6BA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02/10/2025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25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Se tivessem tentado passar pela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Filístia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seu prosseguimento teria sido impedido; pois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filisteus,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considerando-os como escravos escapados aos seus senhores, não teriam hesitado em mover-lhes guerra. Os israelitas estavam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mal preparados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para um encontro com aquele povo poderoso e aguerrido. Tinham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pouco conhecimento de Deus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 pequena fé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nEle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ter-se-iam aterrorizado e desanimado. Estavam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desarmados,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não tinham o costume de guerrear; seu espírito estava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deprimido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pelo longo cativeiro, e sentiam-se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embaraçados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pelas mulheres e crianças, ovelhas e gado. Guiando-os pelo caminho do Mar Vermelho, o Senhor revelou-Se como um Deus de compaixão bem como de discernimento.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Êxodo 13:21, 22. O estandarte de seu Chefe invisível estava sempre com eles. De dia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nuvem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guiava as suas jornadas, ou estendia-se como uma cobertura por sobre a multidão. Servia de proteção contra o calor ardente, e pela sua frescura e umidade proporcionava agradável refrigério no deserto ressequido e sedento. À noite, tornava-se em coluna de fogo,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iluminando-lhes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acampamento, e assegurando-lhes constantemente a presença divina.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29D6-763F-2CC2-8138-F8AFAC052D0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AA9CB36-D9D2-52FC-ADB9-3EF7D6D7700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41260B0-069E-4198-7598-6EAC3639290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Através de um caminho assustador e semelhante a um deserto, jornadeavam eles. Já começavam a considerar para onde sua marcha os iria levar. E agora determinou o Senhor a Moisés passar ao lado de um desfiladeiro rochoso, e acampar-se junto do mar. Foi-lhe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revelado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Faraó os perseguiria, mas que Deus seria honrado em seu livramento.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6D635A5-B940-8EF7-F4D5-C31B9F5735FA}"/>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1741091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No Egito espalhou-se a notícia de que os filhos de Israel, em vez de se deterem a adorar no deserto, iam avante em direção ao Mar Vermelho. Os conselheiros de Faraó declararam ao rei que seus cativos tinham fugido, para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nunca mais voltar.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O povo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deplorou-lhes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loucura de atribuírem a morte dos primogênitos ao poder de Deus. Seus grandes homens, refazendo-se dos temores, explicavam as pragas como o resultado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causas naturais.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2244A-DC31-D427-FF14-33C12A2453C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5C03640-B981-4396-5E4B-D2D96F6170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A7C9F16-1D1F-2109-965B-2BDED05E861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Faraó reuniu suas forças. O próprio rei, acompanhado pelos grandes homens de seu reino, encabeçava o exército de ataque. A fim de conseguirem o favor dos deuses, e assim garantir o êxito de seu empreendimento,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sacerdotes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também os acompanharam. O rei estava resolvido a intimidar os israelitas por meio de uma grandiosa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ostentação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seu poder. Os egípcios temiam acontecesse que sua submissão forçada ao Deus de Israel os submetesse ao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escárnio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 outras nações; mas, se agora saíssem com uma grande mostra de poder e trouxessem de volta os fugitivos, salvariam a sua glória, bem como recuperariam os serviços de seus escravos.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81955F9-F862-9CA4-E56D-4421B37A9752}"/>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2535893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hebreus estavam acampados ao lado 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cujas águas apresentavam uma barreira aparentemente intransponível diante deles, enquanto, ao Sul, uma áspera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montanha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lhes obstruía o avançamento. Subitamente viram a distância a armadura luzente e os carros a moverem-se, pressagiando a guarda avançada de um grande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exército.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terror encheu os corações de Israel.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Na verdade, não havia possibilidade de salvamento, a menos que o próprio Deus interviesse para os livrar; mas, tendo sido levados àquela situação em obediência à instrução divina, Moisés não tinha receio das consequências.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D5BFB-AD2D-0AA2-5302-AA09CB6527F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317115E-B7B1-A357-E390-0B7D570638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4DF2954-F6CF-3C58-F83F-9614A6F6E3C5}"/>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Faltando-lhes disciplina e domínio próprio, tornavam-se violentos e desarrazoados. Agora entre si discutiam se acaso não poderia ela prefigurar alguma grande calamidade; pois que não os havia a mesma conduzido pelo lado errado da montanha, para um caminho intransitável? Assim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anjo de Deus pareceu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às suas iludidas mentes como o prenúncio da desgraça.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coluna de nuvem levantou-se majestosamente para o céu, passou sobre os israelitas, e desceu entre eles e os exércitos do Egito.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muro de trevas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se interpôs entre perseguidos e perseguidores. Os egípcios não mais puderam divisar o acampamento dos hebreus, e foram obrigados a parar. Mas, intensificando-se as trevas da noite, o muro de nuvem se tornou uma grande luz para os hebreus, inundando o acampamento todo de claridade.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9E91B82-D1C4-69F0-95A0-7C924DE19501}"/>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374430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Estendendo Moisés a vara, as águas se dividiram, e Israel entrou para o meio do mar, pisando 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terra enxuta,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enquanto as águas ficavam de cada lado como um muro. A luz da coluna de fogo de Deus resplandecia nas ondas encimadas de espuma e iluminava o caminho que era talhado como um sulco enorme através das águas do mar, e se perdia na obscuridade da praia oposta.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Êxodo 14:23, 24. A nuvem misteriosa transformou-se em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coluna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fogo ante seus olhos espavoridos. Os trovões ribombaram, chamejaram os relâmpagos. Salmos 77:17, 18.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61786-5FE6-6175-C354-853906D6F32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FC0AF82-0EAA-7C86-564B-300563BAE07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22BE48D-AA9A-946D-C621-E8C507F86B21}"/>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egípcios ficaram tomados de confusão e espanto. Em meio da fúria dos elementos, na qual ouviam a voz de um Deus irado, esforçaram-se por voltar pelo mesmo caminho,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fugir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para a praia que haviam deixado. Moisés, porém, estendeu a vara, e as águas acumuladas, sibilando, rugindo, e ávidas de sua presa, uniram-se violentamente,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tragaram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exército egípcio em suas negras profundidades.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514E732-6465-4858-4F6C-442980F53C59}"/>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1833947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Quando rompeu a manhã, esta revelou às multidões de Israel tudo que restava do seu poderoso adversário: os corpos, vestidos de malha, arremessados à praia. Do mais terrível perigo restara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completo livramento.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O Espírito de Deus repousou sobre Moisés, que dirigiu o povo em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antífona triunfante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 ações de graças, a primeira e uma das mais sublimes que pelo homem são conhecidas.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Deram-lhe início as mulheres de Israel, indo à frente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Miriã</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irmã de Moisés, ao saírem elas com tamboril e danças. Longe, por sobre o deserto e o mar, repercutia o festivo estribilho, e as montanhas ecoavam as palavras de seu louvor: “Cantai ao Senhor, porque sumamente Se exaltou”.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61ECC-1373-7819-E092-F0B95326786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30A3D28-CB81-FAEE-9A4D-1B133604ACF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203AC87-A0AF-97AE-F506-965EF8DC953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Aquele cântico não pertence ao povo judeu unicamente. Ele aponta, no futuro,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destruição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 todos os adversários da justiça, e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vitória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final do Israel de Deus. Apocalipse 15:2, 3.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Tal era o espírito que penetrava o cântico do livramento de Israel, e é o espírito que deveria habitar no coração de todos os que amam e temem a Deus. Libertando nossas almas 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cativeiro do pecado,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operou para nós um livramento maior do que o dos hebreus no Mar Vermelho. 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bênçãos diárias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recebemos das mãos de Deus, e acima de tudo,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morte de Jesus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para trazer a felicidade e o Céu ao nosso alcance, devem ser objeto de gratidão constante.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24833C1D-8ED3-F7F6-6B8B-6A9FAE5C17F5}"/>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1119056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em Sua providência, trouxe os hebreus ao aperto das montanhas, diante do mar, para que pudesse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manifestar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Seu poder no livramento deles,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humilhar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maneira extraordinária o orgulho de seus opressores. Ele os poderia ter salvo de qualquer outro modo,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escolheu</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este, a fim de lhes provar a fé e fortalecer a confiança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nEle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povo estava cansado e aterrorizado; todavia, se se tivessem conservado para trás quando Moisés lhes ordenou avançar, Deus nunca lhes haveria aberto o caminho. Descendo em marcha para a própria água, mostraram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acreditavam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na palavra de Deus, conforme fora proferida por Moisés. Fizeram tudo que estava em seu poder, e então o Poderoso de Israel dividiu o mar a fim de preparar um caminho para os seus pés.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A15B8-CD00-D874-1D08-89DC0299C8C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3898F09-D939-F4DC-8163-2451D545712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4B4D9F2-9763-F55E-5975-7933D5C5AFF9}"/>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Frequentemente a vida cristã é assediada de perigos, e o dever parece difícil de cumprir-se. A imaginação desenha uma ruína iminente perante nós, e, atrás, o cativeiro ou a morte. Contudo, a voz de Deus fala claramente: “Avante!” Devemos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obedecer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esta ordem mesmo que nossos olhares não possam penetrar nas trevas, e sintamos as frias vagas em redor de nossos pés. Os obstáculos que embaraçam o nosso progresso nunca desaparecerão diante de um espírito que se detém ou duvida.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Aqueles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adiam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 obediência até que toda a sombra da incerteza desapareça, e não fique perigo algum de fracasso ou derrota, nunca absolutamente obedecerão. A incredulidade fala ao nosso ouvido: “Esperemos até que os impedimentos sejam removidos, e possamos ver claramente nosso caminho”; mas a fé corajosamente insiste em avançar, esperando tudo, em tudo crendo.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2E34302F-BEE9-3315-5EC0-F7993B9AC1A4}"/>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3047481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FCBC-80B5-AAE1-3199-FF0120F3ED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8E11A00-BC61-3ED5-BDE7-F952533C25E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88587A2-6DA7-C85F-5CB3-20E554E40F6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nuvem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era uma grande parede de trevas para os egípcios, para os hebreus era uma grande inundação de luz, iluminando o acampamento todo, e derramando todo o brilho no caminho diante deles. Assim, o trato da Providência traz aos incrédulos trevas e desespero, enquanto à alma confiante é repleta de luz e paz.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senda por onde Deus guia, pode estender-se através do deserto ou do mar, mas é um caminho seguro.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B05C58C-4552-D093-43D6-93817F819080}"/>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3467007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AD2D-1B65-44D6-EECC-B235DE85D3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53DC930-1CAC-F5E7-E296-2EF153CB4B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3E28CB9-D58B-7547-515D-4162A225FE13}"/>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FLORESCENDO ATRAVÉS DO GELO.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INSPIRAÇÃO JUVENIL 1977-126. Casa Publicadora Brasileira, Tatuí, SP.</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Para Deus não haverá impossíveis. Lucas 1:37.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Você se atreveria a plantar um canteiro de flores no alto de uma montanha, batido de ventos enregelantes, debaixo de uma grossa laje de gelo? Deus faz justamente isso, pois para Ele não há impossíveis. Um dia de verão, escalando as íngremes encostas do Passe de Corona, nas montanhas do Colorado, chegamos a um campo de gelo. Interessante que na superfície se mostravam muitas manchas amarelas. Curioso: andávamos sobre a crista do gelo, entre as mais bizarras flores! Inclinando-nos, examinamos uma flor que perfurara a camada de gelo, vindo à superfície. Sem dúvida essa flor do Colorado é semelhante à pequenina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soldanela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cresce nos Alpes suíços. Abraçando o solo naquela grande altitude, espalha as folhas agarradas ao chão, absorvendo quanto possa de umidade no decorrer do breve verão, para resistir ao longo e frio inverno. Afinal, em chegando a primavera, debaixo da grossa capa de neve irrompe a vida e a planta rebenta. Gera-se calor suficiente para descongelar uma porçãozinha de água na neve que lhe fica ao pé. Cresce cada vez mais alto, à beira do campo de gelo. Acima dela surge uma bolha de ar, até que dentro dela, se forma o botão. Por fim cede a crosta de gelo que cobria a bolha de ar. A brava florzinha consegue, afinal, desabrochar ao sol. As pálidas pétalas púrpuro-azuladas parecem ter uma textura cristalina, semelhante à neve. Rebrilhando ao sol, a delicada flor mostra algo das lutas que teve que travar para florir. Com o auxílio de Deus ela fez o impossível: germinou, cresceu e desabrochou sob a coberta da neve. Afinal, sem um arranhão, rompeu através da crosta de gelo. Deus ama aos jovens possuídos de tão grande amor a Ele que, têm o coração ardendo de uma paixão de realizar o impossível. Unicamente uma firme confiança em Deus e íntima comunhão com Ele os pode habilitar a alcançar pela fé os Infinitos recursos de Deus. Sob a guia divina, também você pode lançar-se a fazer o impossível. Com Deus, coisa alguma é impossível, mesmo você não enxergando um meio. O que Ele prometeu, é inteiramente capaz de realizar por seu intermédio, querido jovem.</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C697CF9-770A-E80E-EEA0-214413B36104}"/>
              </a:ext>
            </a:extLst>
          </p:cNvPr>
          <p:cNvSpPr>
            <a:spLocks noGrp="1"/>
          </p:cNvSpPr>
          <p:nvPr>
            <p:ph type="sldNum" sz="quarter" idx="5"/>
          </p:nvPr>
        </p:nvSpPr>
        <p:spPr/>
        <p:txBody>
          <a:bodyPr/>
          <a:lstStyle/>
          <a:p>
            <a:fld id="{762C2135-BC2F-48FA-B877-C55E2E5E8360}" type="slidenum">
              <a:rPr lang="pt-BR" smtClean="0"/>
              <a:t>30</a:t>
            </a:fld>
            <a:endParaRPr lang="pt-BR"/>
          </a:p>
        </p:txBody>
      </p:sp>
    </p:spTree>
    <p:extLst>
      <p:ext uri="{BB962C8B-B14F-4D97-AF65-F5344CB8AC3E}">
        <p14:creationId xmlns:p14="http://schemas.microsoft.com/office/powerpoint/2010/main" val="1472865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E69FD-D05B-0CF7-0073-1F0810540E9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0C3A54-E02A-22B6-448B-846059CDDD9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3D1D66B-37F5-78E5-3FA3-FC63DCD7E6ED}"/>
              </a:ext>
            </a:extLst>
          </p:cNvPr>
          <p:cNvSpPr>
            <a:spLocks noGrp="1"/>
          </p:cNvSpPr>
          <p:nvPr>
            <p:ph type="body" idx="1"/>
          </p:nvPr>
        </p:nvSpPr>
        <p:spPr/>
        <p:txBody>
          <a:bodyPr/>
          <a:lstStyle/>
          <a:p>
            <a:pPr algn="just"/>
            <a:r>
              <a:rPr lang="pt-BR" sz="2000" b="1" dirty="0">
                <a:latin typeface="Arial" panose="020B0604020202020204" pitchFamily="34" charset="0"/>
                <a:cs typeface="Arial" panose="020B0604020202020204" pitchFamily="34" charset="0"/>
              </a:rPr>
              <a:t>APELO</a:t>
            </a:r>
          </a:p>
        </p:txBody>
      </p:sp>
      <p:sp>
        <p:nvSpPr>
          <p:cNvPr id="4" name="Espaço Reservado para Número de Slide 3">
            <a:extLst>
              <a:ext uri="{FF2B5EF4-FFF2-40B4-BE49-F238E27FC236}">
                <a16:creationId xmlns:a16="http://schemas.microsoft.com/office/drawing/2014/main" id="{E2488ED1-427B-FF05-AB19-926CEDBAAB0C}"/>
              </a:ext>
            </a:extLst>
          </p:cNvPr>
          <p:cNvSpPr>
            <a:spLocks noGrp="1"/>
          </p:cNvSpPr>
          <p:nvPr>
            <p:ph type="sldNum" sz="quarter" idx="5"/>
          </p:nvPr>
        </p:nvSpPr>
        <p:spPr/>
        <p:txBody>
          <a:bodyPr/>
          <a:lstStyle/>
          <a:p>
            <a:fld id="{762C2135-BC2F-48FA-B877-C55E2E5E8360}" type="slidenum">
              <a:rPr lang="pt-BR" smtClean="0"/>
              <a:t>31</a:t>
            </a:fld>
            <a:endParaRPr lang="pt-BR"/>
          </a:p>
        </p:txBody>
      </p:sp>
    </p:spTree>
    <p:extLst>
      <p:ext uri="{BB962C8B-B14F-4D97-AF65-F5344CB8AC3E}">
        <p14:creationId xmlns:p14="http://schemas.microsoft.com/office/powerpoint/2010/main" val="1700173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 os lombos cingidos, sapatos nos pés, e cajado à mão, o povo de Israel permanecera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em pé, silenciosos, com respeitoso temor,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mas expectantes, aguardando o mandado real que lhes ordenaria saíssem. Antes que a manhã raiasse, estavam a caminho.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Apesar da precipitação da sua fuga, algumas disposições já haviam sido tomadas para a necessária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organização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direção das multidões em movimento, sendo estas divididas em grupos, sob dirigentes designados para isso.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 partiram, “coisa de seiscentos mil de pé, somente de varões, sem contar os meninos. E subiu também com eles uma mistura de gente”. Êxodo 12:34-39. Nesta multidão havia não somente os que eram movidos pela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fé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no Deus de Israel, mas também um número muito maior dos que desejavam somente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escapar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das pragas, ou que seguiam o andar das multidões em movimento, meramente levados pela agitação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curiosidade.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Esta classe foi sempre um estorvo e cilada para Israel.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povo levou também consigo “ovelhas, e vacas, e uma grande quantidade de gado”. Isto era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propriedade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dos israelitas, que nunca venderam suas posses ao rei, como fizeram os egípcios. Jacó e seus filhos haviam trazido consigo rebanhos e gado para o Egito, onde tinham aumentado grandemente. Antes de deixar essa terra, o povo, por instrução de Moisés, exigiu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recompensa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pelo seu trabalho que não fora pago; e os egípcios estavam por demais desejosos de se livrarem da presença deles para que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lho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recusassem. Os cativos saíram carregados dos despojos de seus opressores.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Naquele dia, completou-se a história revelada a Abraão em visão profética, séculos antes. Gênesis 15:13, 14. Os quatrocentos anos haviam-se cumprido.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73731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Duna de areia no por do sol&#10;&#10;O conteúdo gerado por IA pode estar incorreto.">
            <a:extLst>
              <a:ext uri="{FF2B5EF4-FFF2-40B4-BE49-F238E27FC236}">
                <a16:creationId xmlns:a16="http://schemas.microsoft.com/office/drawing/2014/main" id="{93F2394A-3218-A5E1-6AD3-D604C104A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759999"/>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O Êxodo</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25</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142874"/>
            <a:ext cx="9293449" cy="6715115"/>
          </a:xfrm>
        </p:spPr>
        <p:txBody>
          <a:bodyPr>
            <a:noAutofit/>
          </a:bodyPr>
          <a:lstStyle/>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Se tivessem tentado passar pela </a:t>
            </a:r>
            <a:r>
              <a:rPr lang="pt-BR" sz="2300" b="1" dirty="0" err="1">
                <a:effectLst/>
                <a:latin typeface="Arial" panose="020B0604020202020204" pitchFamily="34" charset="0"/>
                <a:ea typeface="Trebuchet MS" panose="020B0603020202020204" pitchFamily="34" charset="0"/>
                <a:cs typeface="Times New Roman" panose="02020603050405020304" pitchFamily="18" charset="0"/>
              </a:rPr>
              <a:t>Filístia</a:t>
            </a:r>
            <a:r>
              <a:rPr lang="pt-BR" sz="2300" b="1" dirty="0">
                <a:latin typeface="Arial" panose="020B0604020202020204" pitchFamily="34" charset="0"/>
                <a:ea typeface="Trebuchet MS" panose="020B0603020202020204" pitchFamily="34" charset="0"/>
                <a:cs typeface="Times New Roman" panose="02020603050405020304" pitchFamily="18" charset="0"/>
              </a:rPr>
              <a:t>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os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filisteus,</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considerando-os como escravos escapados aos seus senhores, não teriam hesitado em mover-lhes guerra. Os israelitas estavam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mal preparados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para um encontro com aquele povo poderoso e aguerrido. Tinham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pouco conhecimento de Deus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e pequena fé </a:t>
            </a:r>
            <a:r>
              <a:rPr lang="pt-BR" sz="2300" b="1" dirty="0" err="1">
                <a:effectLst/>
                <a:latin typeface="Arial" panose="020B0604020202020204" pitchFamily="34" charset="0"/>
                <a:ea typeface="Trebuchet MS" panose="020B0603020202020204" pitchFamily="34" charset="0"/>
                <a:cs typeface="Times New Roman" panose="02020603050405020304" pitchFamily="18" charset="0"/>
              </a:rPr>
              <a:t>nEle</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e ter-se-iam aterrorizado e desanimado. Estavam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desarmados,</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e não tinham o costume de guerrear; seu espírito estava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deprimido</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pelo longo cativeiro, e sentiam-se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embaraçados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pelas mulheres e crianças, ovelhas e gado. Guiando-os pelo caminho do Mar Vermelho, o Senhor revelou-Se como um Deus de compaixão bem como de discernimento.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1416017F-7C3C-1F59-43E0-15171BFCD8AA}"/>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2671598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Nuvens brancas no céu azul&#10;&#10;O conteúdo gerado por IA pode estar incorreto.">
            <a:extLst>
              <a:ext uri="{FF2B5EF4-FFF2-40B4-BE49-F238E27FC236}">
                <a16:creationId xmlns:a16="http://schemas.microsoft.com/office/drawing/2014/main" id="{FE2BF4F0-B21D-FD11-728D-223BFCECE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4971834"/>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Deus Usou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Cuidar de Israel Pelo Caminho?</a:t>
            </a:r>
          </a:p>
        </p:txBody>
      </p:sp>
    </p:spTree>
    <p:extLst>
      <p:ext uri="{BB962C8B-B14F-4D97-AF65-F5344CB8AC3E}">
        <p14:creationId xmlns:p14="http://schemas.microsoft.com/office/powerpoint/2010/main" val="189052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916453"/>
            <a:ext cx="9421786" cy="5309659"/>
          </a:xfrm>
        </p:spPr>
        <p:txBody>
          <a:bodyPr>
            <a:noAutofit/>
          </a:bodyPr>
          <a:lstStyle/>
          <a:p>
            <a:pPr algn="just">
              <a:lnSpc>
                <a:spcPct val="150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Êxodo 13:21, 22. O estandarte de seu Chefe invisível estava sempre com eles. De dia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nuvem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guiava as suas jornadas, ou estendia-se como uma cobertura por sobre a multidão. Servia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proteção contra o calor ardente,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pela sua frescura e umidade proporcionava agradável refrigério no deserto ressequido e sedento. À noite, tornava-se em coluna de fogo, </a:t>
            </a:r>
            <a:r>
              <a:rPr lang="pt-BR" sz="2400" b="1"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iluminando-lhes</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o acampamento,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assegurando-lhes constantemente a presença divina.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6756B43E-771D-9746-9864-DFC1666F1FA1}"/>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2756440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628A15-05C3-DD61-E30F-CEB3990FAB3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EC1E8-8531-503D-210A-DA9A2F936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E47759CA-C7DB-640E-29EB-41CC5184BEEB}"/>
              </a:ext>
            </a:extLst>
          </p:cNvPr>
          <p:cNvSpPr>
            <a:spLocks noGrp="1"/>
          </p:cNvSpPr>
          <p:nvPr>
            <p:ph idx="1"/>
          </p:nvPr>
        </p:nvSpPr>
        <p:spPr>
          <a:xfrm>
            <a:off x="139309" y="1570620"/>
            <a:ext cx="9357617" cy="4581526"/>
          </a:xfrm>
        </p:spPr>
        <p:txBody>
          <a:bodyPr>
            <a:noAutofit/>
          </a:bodyPr>
          <a:lstStyle/>
          <a:p>
            <a:pPr algn="just">
              <a:lnSpc>
                <a:spcPct val="150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Através de um caminho assustador e semelhante a um deserto, jornadeavam eles. Já começavam a considerar para onde sua marcha os iria levar. E agora determinou o Senhor a Moisés passar ao lado de um desfiladeiro rochoso, e acampar-se junto do mar. Foi-lhe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revelado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Faraó os perseguiria, mas que Deus seria honrado em seu livramento.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683BD619-663E-E67A-1DE6-2C95BB2F6BAA}"/>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1205688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Uma imagem contendo pessoa, vestuário, farda, jovem&#10;&#10;O conteúdo gerado por IA pode estar incorreto.">
            <a:extLst>
              <a:ext uri="{FF2B5EF4-FFF2-40B4-BE49-F238E27FC236}">
                <a16:creationId xmlns:a16="http://schemas.microsoft.com/office/drawing/2014/main" id="{CA54A066-125D-C197-FC89-AB076E47E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4870233"/>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Faraó Decidiu Perseguir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Os Já Expulsos Israelitas?</a:t>
            </a:r>
          </a:p>
        </p:txBody>
      </p:sp>
    </p:spTree>
    <p:extLst>
      <p:ext uri="{BB962C8B-B14F-4D97-AF65-F5344CB8AC3E}">
        <p14:creationId xmlns:p14="http://schemas.microsoft.com/office/powerpoint/2010/main" val="127657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1026077"/>
            <a:ext cx="9325533" cy="5495926"/>
          </a:xfrm>
        </p:spPr>
        <p:txBody>
          <a:bodyPr>
            <a:noAutofit/>
          </a:bodyPr>
          <a:lstStyle/>
          <a:p>
            <a:pPr algn="just">
              <a:lnSpc>
                <a:spcPct val="150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No Egito espalhou-se a notícia de que os filhos de Israel, em vez de se deterem a adorar no deserto, iam avante em direção ao Mar Vermelho. Os conselheiros de Faraó declararam ao rei que seus cativos tinham fugido, para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nunca mais voltar.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povo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deplorou-lhes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loucura de atribuírem a morte dos primogênitos ao poder de Deus. Seus grandes homens, refazendo-se dos temores, explicavam as pragas como o resultado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causas naturais.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229C187C-2115-428B-C7B6-4B63FF825C01}"/>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2568211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76DCA3-CD6E-8CD0-82B3-759E9A87153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55B0757-C188-0906-F069-CA9D4DD59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5A876E1-D3BF-9E4D-8745-F506840651F8}"/>
              </a:ext>
            </a:extLst>
          </p:cNvPr>
          <p:cNvSpPr>
            <a:spLocks noGrp="1"/>
          </p:cNvSpPr>
          <p:nvPr>
            <p:ph idx="1"/>
          </p:nvPr>
        </p:nvSpPr>
        <p:spPr>
          <a:xfrm>
            <a:off x="139309" y="383504"/>
            <a:ext cx="9309491" cy="6338137"/>
          </a:xfrm>
        </p:spPr>
        <p:txBody>
          <a:bodyPr>
            <a:noAutofit/>
          </a:bodyPr>
          <a:lstStyle/>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Faraó reuniu suas forças. O próprio rei, acompanhado pelos grandes homens de seu reino, encabeçava o exército de ataque. A fim de conseguirem o favor dos deuses, e assim garantir o êxito de seu empreendimento, os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sacerdotes</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também os acompanharam. O rei estava resolvido a intimidar os israelitas por meio de uma grandiosa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ostentação</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de seu poder. Os egípcios temiam acontecesse que sua submissão forçada ao Deus de Israel os submetesse ao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escárnio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de outras nações; mas, se agora saíssem com uma grande mostra de poder e trouxessem de volta os fugitivos, salvariam a sua glória, bem como recuperariam os serviços de seus escravos.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23599B59-85D4-61FA-F564-8BE1CFEC107F}"/>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3829252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Mulher com a mão no rosto&#10;&#10;O conteúdo gerado por IA pode estar incorreto.">
            <a:extLst>
              <a:ext uri="{FF2B5EF4-FFF2-40B4-BE49-F238E27FC236}">
                <a16:creationId xmlns:a16="http://schemas.microsoft.com/office/drawing/2014/main" id="{D57523CB-AF31-FFC4-C9BE-38CCB776E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0" y="4870229"/>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os Israelitas Enxergaram o Perigo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à Frente e as Providências de Deus?</a:t>
            </a:r>
          </a:p>
        </p:txBody>
      </p:sp>
    </p:spTree>
    <p:extLst>
      <p:ext uri="{BB962C8B-B14F-4D97-AF65-F5344CB8AC3E}">
        <p14:creationId xmlns:p14="http://schemas.microsoft.com/office/powerpoint/2010/main" val="326278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283688"/>
            <a:ext cx="9277407" cy="6550247"/>
          </a:xfrm>
        </p:spPr>
        <p:txBody>
          <a:bodyPr>
            <a:noAutofit/>
          </a:bodyPr>
          <a:lstStyle/>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Os hebreus estavam acampados ao lado do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mar,</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cujas águas apresentavam uma barreira aparentemente intransponível diante deles, enquanto, ao Sul, uma áspera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montanha</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lhes obstruía o avançamento. Subitamente viram a distância a armadura luzente e os carros a moverem-se, pressagiando a guarda avançada de um grande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exército.</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O terror encheu os corações de Israel.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Na verdade,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havia possibilidade de salvamento,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a menos que o próprio Deus interviesse para os livrar; mas, tendo sido levados àquela situação em obediência à instrução divina, Moisés não tinha receio das consequências.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B63F63FF-4586-5E04-9281-8ABE1AD58F34}"/>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3912241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753BE3-3F9F-741E-1BE3-03009D87EF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3DF2360-2A1B-ACFF-3681-908E7A797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2D1454D3-3A38-B013-B9C7-9D2E3BBF57CF}"/>
              </a:ext>
            </a:extLst>
          </p:cNvPr>
          <p:cNvSpPr>
            <a:spLocks noGrp="1"/>
          </p:cNvSpPr>
          <p:nvPr>
            <p:ph idx="1"/>
          </p:nvPr>
        </p:nvSpPr>
        <p:spPr>
          <a:xfrm>
            <a:off x="54643" y="86729"/>
            <a:ext cx="9394157" cy="6715115"/>
          </a:xfrm>
        </p:spPr>
        <p:txBody>
          <a:bodyPr>
            <a:noAutofit/>
          </a:bodyPr>
          <a:lstStyle/>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Faltando-lhes disciplina e domínio próprio, tornavam-se violentos e desarrazoados. Agora entre si discutiam se acaso não poderia a nuvem prefigurar alguma grande calamidade</a:t>
            </a:r>
            <a:r>
              <a:rPr lang="pt-BR" sz="2300" b="1" dirty="0">
                <a:latin typeface="Arial" panose="020B0604020202020204" pitchFamily="34" charset="0"/>
                <a:ea typeface="Trebuchet MS" panose="020B0603020202020204" pitchFamily="34" charset="0"/>
                <a:cs typeface="Times New Roman" panose="02020603050405020304" pitchFamily="18" charset="0"/>
              </a:rPr>
              <a:t>.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Assim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anjo de Deus pareceu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às suas iludidas mentes como o prenúncio da desgraça.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A coluna de nuvem levantou-se para o céu, passou sobre os israelitas, e desceu entre eles e os exércitos do Egito. Um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muro de trevas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se interpôs entre perseguidos e perseguidores. Os egípcios não mais puderam divisar o acampamento dos hebreus, e foram obrigados a parar. Mas, intensificando-se as trevas da noite, o muro de nuvem se tornou uma grande luz para os hebreus, inundando o acampamento todo de claridade.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4C3CFB55-0EA8-0F7C-DE07-D2BA84FAAE8A}"/>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1896231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Êxodo 12-13</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Praia com areia e água ao fundo&#10;&#10;O conteúdo gerado por IA pode estar incorreto.">
            <a:extLst>
              <a:ext uri="{FF2B5EF4-FFF2-40B4-BE49-F238E27FC236}">
                <a16:creationId xmlns:a16="http://schemas.microsoft.com/office/drawing/2014/main" id="{51769C13-992E-89A4-F829-7C7A67093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0" y="4345298"/>
            <a:ext cx="12192000"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Aconteceu a Passagem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Pelo Mar Vermelho Dos Hebreus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 a Destruição Dos Egípcios?</a:t>
            </a:r>
          </a:p>
        </p:txBody>
      </p:sp>
    </p:spTree>
    <p:extLst>
      <p:ext uri="{BB962C8B-B14F-4D97-AF65-F5344CB8AC3E}">
        <p14:creationId xmlns:p14="http://schemas.microsoft.com/office/powerpoint/2010/main" val="856942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8" y="225757"/>
            <a:ext cx="9293449" cy="6545793"/>
          </a:xfrm>
        </p:spPr>
        <p:txBody>
          <a:bodyPr>
            <a:noAutofit/>
          </a:bodyPr>
          <a:lstStyle/>
          <a:p>
            <a:pPr algn="just">
              <a:lnSpc>
                <a:spcPct val="150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Estendendo Moisés a vara, as águas se dividiram, e Israel entrou para o meio do mar, pisando 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terra enxuta,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enquanto as águas ficavam de cada lado como um muro. A luz da coluna de fogo de Deus resplandecia nas ondas encimadas de espuma e iluminava o caminho que era talhado como um sulco enorme através das águas do mar, e se perdia na obscuridade da praia oposta.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Êxodo 14:23, 24. A nuvem misteriosa transformou-se em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coluna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fogo ante seus olhos espavoridos. Os trovões ribombaram, chamejaram os relâmpagos. Salmos 77:17, 18.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1BAF231A-259B-A714-7F74-0AE81D043990}"/>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139635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59C24-498E-987B-9028-D1D5A5519DC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55B34C9-0EB8-0CA8-6B78-17BD42E5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2DA41D6-AF1F-7BE7-CF38-6C613F546406}"/>
              </a:ext>
            </a:extLst>
          </p:cNvPr>
          <p:cNvSpPr>
            <a:spLocks noGrp="1"/>
          </p:cNvSpPr>
          <p:nvPr>
            <p:ph idx="1"/>
          </p:nvPr>
        </p:nvSpPr>
        <p:spPr>
          <a:xfrm>
            <a:off x="139309" y="1203432"/>
            <a:ext cx="9245323" cy="4835526"/>
          </a:xfrm>
        </p:spPr>
        <p:txBody>
          <a:bodyPr>
            <a:noAutofit/>
          </a:bodyPr>
          <a:lstStyle/>
          <a:p>
            <a:pPr algn="just">
              <a:lnSpc>
                <a:spcPct val="150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egípcios ficaram tomados de confusão e espanto. Em meio da fúria dos elementos, na qual ouviam a voz de um Deus irado, esforçaram-se por voltar pelo mesmo caminho,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fugir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para a praia que haviam deixado. Moisés, porém, estendeu a vara, e as águas acumuladas, sibilando, rugindo, e ávidas de sua presa, uniram-se violentamente,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tragaram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 exército egípcio em suas negras profundidades.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1ABEA42A-019B-7AFF-9EDB-E5F337535B31}"/>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3564788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Homem de camisa branca&#10;&#10;O conteúdo gerado por IA pode estar incorreto.">
            <a:extLst>
              <a:ext uri="{FF2B5EF4-FFF2-40B4-BE49-F238E27FC236}">
                <a16:creationId xmlns:a16="http://schemas.microsoft.com/office/drawing/2014/main" id="{D2E03F75-B6FC-79AE-3063-AC1B24C56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0" y="4904100"/>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é a Melhor Resposta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Podemos Dar às Benção de Deus?</a:t>
            </a:r>
          </a:p>
        </p:txBody>
      </p:sp>
    </p:spTree>
    <p:extLst>
      <p:ext uri="{BB962C8B-B14F-4D97-AF65-F5344CB8AC3E}">
        <p14:creationId xmlns:p14="http://schemas.microsoft.com/office/powerpoint/2010/main" val="10581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75142"/>
            <a:ext cx="9309491" cy="6715115"/>
          </a:xfrm>
        </p:spPr>
        <p:txBody>
          <a:bodyPr>
            <a:noAutofit/>
          </a:bodyPr>
          <a:lstStyle/>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Quando rompeu a manhã, esta revelou às multidões de Israel tudo que restava do seu poderoso adversário: os corpos, vestidos de malha, arremessados à praia. Do mais terrível perigo restara um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completo livramento.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O Espírito de Deus repousou sobre Moisés, que dirigiu o povo em uma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antífona triunfante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de ações de graças, a primeira e uma das mais sublimes que pelo homem são conhecidas.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Deram-lhe início as mulheres de Israel, indo à frente </a:t>
            </a:r>
            <a:r>
              <a:rPr lang="pt-BR" sz="2300" b="1" dirty="0" err="1">
                <a:effectLst/>
                <a:latin typeface="Arial" panose="020B0604020202020204" pitchFamily="34" charset="0"/>
                <a:ea typeface="Trebuchet MS" panose="020B0603020202020204" pitchFamily="34" charset="0"/>
                <a:cs typeface="Times New Roman" panose="02020603050405020304" pitchFamily="18" charset="0"/>
              </a:rPr>
              <a:t>Miriã</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irmã de Moisés, ao saírem elas com tamboril e danças. Longe, por sobre o deserto e o mar, repercutia o festivo estribilho, e as montanhas ecoavam as palavras de seu louvor: “Cantai ao Senhor, porque sumamente Se exaltou”.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5A4BE08E-0A41-DDEF-BCBC-A0CED558CB5E}"/>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83605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643289-97E8-6D5E-8D9F-BCBE4492ED2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EA43C54-2804-F537-2E13-8C18523FB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02516E8-A193-883E-FB6A-6B0203BE2D43}"/>
              </a:ext>
            </a:extLst>
          </p:cNvPr>
          <p:cNvSpPr>
            <a:spLocks noGrp="1"/>
          </p:cNvSpPr>
          <p:nvPr>
            <p:ph idx="1"/>
          </p:nvPr>
        </p:nvSpPr>
        <p:spPr>
          <a:xfrm>
            <a:off x="139308" y="312204"/>
            <a:ext cx="9309491" cy="6478059"/>
          </a:xfrm>
        </p:spPr>
        <p:txBody>
          <a:bodyPr>
            <a:noAutofit/>
          </a:bodyPr>
          <a:lstStyle/>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Aquele cântico não pertence ao povo judeu unicamente. Ele aponta, no futuro, 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destruição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de todos os adversários da justiça, e 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vitória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final do Israel de Deus. Apocalipse 15:2, 3.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Tal era o espírito que penetrava o cântico do livramento de Israel, e é o espírito que deveria habitar no coração de todos os que amam e temem a Deus. Libertando nossas almas do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cativeiro do pecado,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Deus operou para nós um livramento maior do que o dos hebreus no Mar Vermelho. As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bênçãos diárias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que recebemos das mãos de Deus, e acima de tudo, 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morte de Jesus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para trazer a felicidade e o Céu ao nosso alcance, devem ser objeto de gratidão constante.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64EEA6F2-05F3-0A10-47AC-6971AE157C17}"/>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1250307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4" name="Imagem 3" descr="Mão segurando objeto redondo&#10;&#10;O conteúdo gerado por IA pode estar incorreto.">
            <a:extLst>
              <a:ext uri="{FF2B5EF4-FFF2-40B4-BE49-F238E27FC236}">
                <a16:creationId xmlns:a16="http://schemas.microsoft.com/office/drawing/2014/main" id="{9EB6587B-5C05-41A6-AB69-DD4EF1DF4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0" y="490409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é o Papel da Fé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Diante Das Provações da Vida?</a:t>
            </a:r>
          </a:p>
        </p:txBody>
      </p:sp>
    </p:spTree>
    <p:extLst>
      <p:ext uri="{BB962C8B-B14F-4D97-AF65-F5344CB8AC3E}">
        <p14:creationId xmlns:p14="http://schemas.microsoft.com/office/powerpoint/2010/main" val="516013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297949"/>
            <a:ext cx="9389702" cy="6519946"/>
          </a:xfrm>
        </p:spPr>
        <p:txBody>
          <a:bodyPr>
            <a:noAutofit/>
          </a:bodyPr>
          <a:lstStyle/>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Deus, em Sua providência, trouxe os hebreus ao aperto das montanhas, diante do mar, para que pudesse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manifestar</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Seu poder no livramento deles, 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humilhar</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de maneira extraordinária o orgulho de seus opressores. Ele os poderia ter salvo de qualquer outro modo, mas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escolheu</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este, a fim de lhes provar a fé e fortalecer a confiança </a:t>
            </a:r>
            <a:r>
              <a:rPr lang="pt-BR" sz="2300" b="1" dirty="0" err="1">
                <a:effectLst/>
                <a:latin typeface="Arial" panose="020B0604020202020204" pitchFamily="34" charset="0"/>
                <a:ea typeface="Trebuchet MS" panose="020B0603020202020204" pitchFamily="34" charset="0"/>
                <a:cs typeface="Times New Roman" panose="02020603050405020304" pitchFamily="18" charset="0"/>
              </a:rPr>
              <a:t>nEle</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O povo estava cansado e aterrorizado; todavia, se se tivessem conservado para trás quando Moisés lhes ordenou avançar, Deus nunca lhes haveria aberto o caminho. Descendo em marcha para a própria água, mostraram que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acreditavam</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na palavra de Deus, conforme fora proferida por Moisés.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18E7D22B-4D40-F484-ECA3-443419677544}"/>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2686892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EE58FB-9B3E-8F93-F030-49830B63D89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DDBD68-C8B2-A8D5-FC79-E74FBF279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99F44B3-009B-B82C-3337-1D36F04B8BB2}"/>
              </a:ext>
            </a:extLst>
          </p:cNvPr>
          <p:cNvSpPr>
            <a:spLocks noGrp="1"/>
          </p:cNvSpPr>
          <p:nvPr>
            <p:ph idx="1"/>
          </p:nvPr>
        </p:nvSpPr>
        <p:spPr>
          <a:xfrm>
            <a:off x="139309" y="316664"/>
            <a:ext cx="9453870" cy="6437062"/>
          </a:xfrm>
        </p:spPr>
        <p:txBody>
          <a:bodyPr>
            <a:noAutofit/>
          </a:bodyPr>
          <a:lstStyle/>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Frequentemente a vida cristã é assediada de perigos, e o dever parece difícil de cumprir-se. A imaginação desenha uma ruína iminente perante nós, e, atrás, o cativeiro ou a morte. Devemos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obedecer</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a Sua ordem mesmo que nossos olhares não possam penetrar nas trevas. Os obstáculos que embaraçam o nosso progresso nunca desaparecerão diante de um espírito que se detém ou duvida.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Aqueles que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adiam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a obediência até que toda a sombra da incerteza desapareça, e não fique perigo algum de fracasso ou derrota, nunca absolutamente obedecerão. A fé corajosamente insiste em avançar, esperando tudo, em tudo crendo.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B7DA218D-704F-1173-F8E8-E4FC725E4E1A}"/>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1766347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267956-82A1-8D96-250E-8717ED7032F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CD35B0-F515-25FF-8235-AE933EC0E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21CA0EE-060A-C412-B23B-A82795EC6CCC}"/>
              </a:ext>
            </a:extLst>
          </p:cNvPr>
          <p:cNvSpPr>
            <a:spLocks noGrp="1"/>
          </p:cNvSpPr>
          <p:nvPr>
            <p:ph idx="1"/>
          </p:nvPr>
        </p:nvSpPr>
        <p:spPr>
          <a:xfrm>
            <a:off x="139309" y="1266708"/>
            <a:ext cx="9437828" cy="4903259"/>
          </a:xfrm>
        </p:spPr>
        <p:txBody>
          <a:bodyPr>
            <a:noAutofit/>
          </a:bodyPr>
          <a:lstStyle/>
          <a:p>
            <a:pPr algn="just">
              <a:lnSpc>
                <a:spcPct val="150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nuvem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era uma grande parede de trevas para os egípcios, para os hebreus era uma grande inundação de luz, iluminando o acampamento todo, e derramando todo o brilho no caminho diante deles. Assim, o trato da Providência traz aos incrédulos trevas e desespero, enquanto à alma confiante é repleta de luz e paz.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senda por onde Deus guia, pode estender-se através do deserto ou do mar, mas é um caminho seguro.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C283BD61-DFC4-5AC3-0F97-55637B00C6AB}"/>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520491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Mala de viagem azul&#10;&#10;O conteúdo gerado por IA pode estar incorreto.">
            <a:extLst>
              <a:ext uri="{FF2B5EF4-FFF2-40B4-BE49-F238E27FC236}">
                <a16:creationId xmlns:a16="http://schemas.microsoft.com/office/drawing/2014/main" id="{3680BEB1-F3EA-5EFA-400D-534A2DA15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0" y="542903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Israel se Preparou Para Sair do Egito?</a:t>
            </a:r>
          </a:p>
        </p:txBody>
      </p:sp>
    </p:spTree>
    <p:extLst>
      <p:ext uri="{BB962C8B-B14F-4D97-AF65-F5344CB8AC3E}">
        <p14:creationId xmlns:p14="http://schemas.microsoft.com/office/powerpoint/2010/main" val="357951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3836-DCDD-063B-7FA6-92B4EEA21D05}"/>
            </a:ext>
          </a:extLst>
        </p:cNvPr>
        <p:cNvGrpSpPr/>
        <p:nvPr/>
      </p:nvGrpSpPr>
      <p:grpSpPr>
        <a:xfrm>
          <a:off x="0" y="0"/>
          <a:ext cx="0" cy="0"/>
          <a:chOff x="0" y="0"/>
          <a:chExt cx="0" cy="0"/>
        </a:xfrm>
      </p:grpSpPr>
      <p:pic>
        <p:nvPicPr>
          <p:cNvPr id="4" name="Imagem 3" descr="Flor cor de rosa&#10;&#10;O conteúdo gerado por IA pode estar incorreto.">
            <a:extLst>
              <a:ext uri="{FF2B5EF4-FFF2-40B4-BE49-F238E27FC236}">
                <a16:creationId xmlns:a16="http://schemas.microsoft.com/office/drawing/2014/main" id="{071F3B72-469B-2EF5-1936-B9744669E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E3B5AA6-E996-E93D-52B1-441DF10E1F80}"/>
              </a:ext>
            </a:extLst>
          </p:cNvPr>
          <p:cNvSpPr/>
          <p:nvPr/>
        </p:nvSpPr>
        <p:spPr>
          <a:xfrm>
            <a:off x="8390020" y="4225873"/>
            <a:ext cx="3625516"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Floresça Através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do Gelo</a:t>
            </a:r>
          </a:p>
        </p:txBody>
      </p:sp>
    </p:spTree>
    <p:extLst>
      <p:ext uri="{BB962C8B-B14F-4D97-AF65-F5344CB8AC3E}">
        <p14:creationId xmlns:p14="http://schemas.microsoft.com/office/powerpoint/2010/main" val="4017985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B2DFE-B695-9B09-AB6A-33766CD2BC3B}"/>
            </a:ext>
          </a:extLst>
        </p:cNvPr>
        <p:cNvGrpSpPr/>
        <p:nvPr/>
      </p:nvGrpSpPr>
      <p:grpSpPr>
        <a:xfrm>
          <a:off x="0" y="0"/>
          <a:ext cx="0" cy="0"/>
          <a:chOff x="0" y="0"/>
          <a:chExt cx="0" cy="0"/>
        </a:xfrm>
      </p:grpSpPr>
      <p:pic>
        <p:nvPicPr>
          <p:cNvPr id="4" name="Imagem 3" descr="Pássaro colorido num galho mato no fundo&#10;&#10;O conteúdo gerado por IA pode estar incorreto.">
            <a:extLst>
              <a:ext uri="{FF2B5EF4-FFF2-40B4-BE49-F238E27FC236}">
                <a16:creationId xmlns:a16="http://schemas.microsoft.com/office/drawing/2014/main" id="{9E026369-6AA0-3F0C-C242-3AA5CE1AF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324F045A-60D2-21BB-E1CA-A9DADD078F58}"/>
              </a:ext>
            </a:extLst>
          </p:cNvPr>
          <p:cNvSpPr/>
          <p:nvPr/>
        </p:nvSpPr>
        <p:spPr>
          <a:xfrm>
            <a:off x="0" y="5447746"/>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Creia no Senhor. Ele Vencerá Todas as Suas Aflições!</a:t>
            </a:r>
          </a:p>
        </p:txBody>
      </p:sp>
    </p:spTree>
    <p:extLst>
      <p:ext uri="{BB962C8B-B14F-4D97-AF65-F5344CB8AC3E}">
        <p14:creationId xmlns:p14="http://schemas.microsoft.com/office/powerpoint/2010/main" val="2271831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620567"/>
            <a:ext cx="9373659" cy="6105526"/>
          </a:xfrm>
        </p:spPr>
        <p:txBody>
          <a:bodyPr>
            <a:noAutofit/>
          </a:bodyPr>
          <a:lstStyle/>
          <a:p>
            <a:pPr algn="just">
              <a:lnSpc>
                <a:spcPct val="150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 os lombos cingidos, sapatos nos pés, e cajado à mão, o povo de Israel permanecera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em pé, silenciosos, com respeitoso temor,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mas expectantes, aguardando o mandado real que lhes ordenaria saíssem. Antes que a manhã raiasse, estavam a caminho.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Apesar da precipitação da sua fuga, algumas disposições já haviam sido tomadas para a necessária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organização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direção das multidões em movimento, sendo estas divididas em grupos, sob dirigentes designados para isso.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Uma imagem contendo Aplicativo&#10;&#10;O conteúdo gerado por IA pode estar incorreto.">
            <a:extLst>
              <a:ext uri="{FF2B5EF4-FFF2-40B4-BE49-F238E27FC236}">
                <a16:creationId xmlns:a16="http://schemas.microsoft.com/office/drawing/2014/main" id="{23D63B33-ABE3-E673-7519-DE2530D3D569}"/>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Homem com os braços abertos&#10;&#10;O conteúdo gerado por IA pode estar incorreto.">
            <a:extLst>
              <a:ext uri="{FF2B5EF4-FFF2-40B4-BE49-F238E27FC236}">
                <a16:creationId xmlns:a16="http://schemas.microsoft.com/office/drawing/2014/main" id="{92E0A18C-7D16-3926-7B9E-0E72F0D0B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352927" y="2028616"/>
            <a:ext cx="6096000"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Quem Eram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“Misto de Gente”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Saiu Junto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 Israel?</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752470"/>
            <a:ext cx="9357617" cy="5563659"/>
          </a:xfrm>
        </p:spPr>
        <p:txBody>
          <a:bodyPr>
            <a:noAutofit/>
          </a:bodyPr>
          <a:lstStyle/>
          <a:p>
            <a:pPr algn="just">
              <a:lnSpc>
                <a:spcPct val="150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partiram, “coisa de seiscentos mil de pé, somente de varões, sem contar os meninos. E subiu também com eles uma mistura de gente”. Êxodo 12:34-39. Nesta multidão havia não somente os que eram movidos pela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fé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no Deus de Israel, mas também um número muito maior dos que desejavam somente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escapar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das pragas, ou que seguiam o andar das multidões em movimento, meramente levados pela agitação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curiosidade.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Esta classe foi sempre um estorvo e cilada para Israel.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9DCFF29C-AA51-D0FB-A83D-D04301C9C269}"/>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29569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Homem com camiseta preta&#10;&#10;O conteúdo gerado por IA pode estar incorreto.">
            <a:extLst>
              <a:ext uri="{FF2B5EF4-FFF2-40B4-BE49-F238E27FC236}">
                <a16:creationId xmlns:a16="http://schemas.microsoft.com/office/drawing/2014/main" id="{29211C50-6456-7B4B-7113-C5F5895E1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4921033"/>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Cuidou de Israel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Mesmo Sendo Escravo Por Tantos Anos?</a:t>
            </a:r>
          </a:p>
        </p:txBody>
      </p:sp>
    </p:spTree>
    <p:extLst>
      <p:ext uri="{BB962C8B-B14F-4D97-AF65-F5344CB8AC3E}">
        <p14:creationId xmlns:p14="http://schemas.microsoft.com/office/powerpoint/2010/main" val="1313003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576008"/>
            <a:ext cx="9341575" cy="6122459"/>
          </a:xfrm>
        </p:spPr>
        <p:txBody>
          <a:bodyPr>
            <a:noAutofit/>
          </a:bodyPr>
          <a:lstStyle/>
          <a:p>
            <a:pPr algn="just">
              <a:lnSpc>
                <a:spcPct val="150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povo levou também consigo “ovelhas, e vacas, e uma grande quantidade de gado”. Isto era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propriedade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dos israelitas, que nunca venderam suas posses ao rei, como fizeram os egípcios. Antes de deixar essa terra, o povo</a:t>
            </a:r>
            <a:r>
              <a:rPr lang="pt-BR" sz="2400" b="1" dirty="0">
                <a:latin typeface="Arial" panose="020B0604020202020204" pitchFamily="34" charset="0"/>
                <a:ea typeface="Trebuchet MS" panose="020B0603020202020204" pitchFamily="34" charset="0"/>
                <a:cs typeface="Times New Roman" panose="02020603050405020304" pitchFamily="18" charset="0"/>
              </a:rPr>
              <a:t>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exigiu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recompensa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pelo seu trabalho que não fora pago</a:t>
            </a:r>
            <a:r>
              <a:rPr lang="pt-BR" sz="2400" b="1" dirty="0">
                <a:latin typeface="Arial" panose="020B0604020202020204" pitchFamily="34" charset="0"/>
                <a:ea typeface="Trebuchet MS" panose="020B0603020202020204" pitchFamily="34" charset="0"/>
                <a:cs typeface="Times New Roman" panose="02020603050405020304" pitchFamily="18" charset="0"/>
              </a:rPr>
              <a:t>.</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Os cativos saíram carregados dos despojos de seus opressores.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Naquele dia, completou-se a história revelada a Abraão em visão profética, séculos antes. Gênesis 15:13, 14.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quatrocentos anos haviam-se cumprido. </a:t>
            </a:r>
            <a:endParaRPr lang="pt-BR" sz="2400" b="1" dirty="0">
              <a:solidFill>
                <a:srgbClr val="FF0000"/>
              </a:solidFill>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935D0A7A-54DF-F56D-CB16-FE143526F5DF}"/>
              </a:ext>
            </a:extLst>
          </p:cNvPr>
          <p:cNvPicPr>
            <a:picLocks noChangeAspect="1"/>
          </p:cNvPicPr>
          <p:nvPr/>
        </p:nvPicPr>
        <p:blipFill>
          <a:blip r:embed="rId3">
            <a:extLst>
              <a:ext uri="{28A0092B-C50C-407E-A947-70E740481C1C}">
                <a14:useLocalDpi xmlns:a14="http://schemas.microsoft.com/office/drawing/2010/main" val="0"/>
              </a:ext>
            </a:extLst>
          </a:blip>
          <a:srcRect l="83290"/>
          <a:stretch>
            <a:fillRect/>
          </a:stretch>
        </p:blipFill>
        <p:spPr>
          <a:xfrm>
            <a:off x="10154652" y="0"/>
            <a:ext cx="2037347" cy="6858000"/>
          </a:xfrm>
          <a:prstGeom prst="rect">
            <a:avLst/>
          </a:prstGeom>
        </p:spPr>
      </p:pic>
    </p:spTree>
    <p:extLst>
      <p:ext uri="{BB962C8B-B14F-4D97-AF65-F5344CB8AC3E}">
        <p14:creationId xmlns:p14="http://schemas.microsoft.com/office/powerpoint/2010/main" val="1332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Uma imagem contendo azul, água, grande, voando&#10;&#10;O conteúdo gerado por IA pode estar incorreto.">
            <a:extLst>
              <a:ext uri="{FF2B5EF4-FFF2-40B4-BE49-F238E27FC236}">
                <a16:creationId xmlns:a16="http://schemas.microsoft.com/office/drawing/2014/main" id="{66C24D09-F0F7-CCB0-CCF9-F3B2E46BA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2367171"/>
            <a:ext cx="6946232"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Deus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Não Levou Israel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Direto Para Canaã?</a:t>
            </a:r>
          </a:p>
        </p:txBody>
      </p:sp>
    </p:spTree>
    <p:extLst>
      <p:ext uri="{BB962C8B-B14F-4D97-AF65-F5344CB8AC3E}">
        <p14:creationId xmlns:p14="http://schemas.microsoft.com/office/powerpoint/2010/main" val="15038390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301</TotalTime>
  <Words>4203</Words>
  <Application>Microsoft Office PowerPoint</Application>
  <PresentationFormat>Widescreen</PresentationFormat>
  <Paragraphs>122</Paragraphs>
  <Slides>31</Slides>
  <Notes>31</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31</vt:i4>
      </vt:variant>
    </vt:vector>
  </HeadingPairs>
  <TitlesOfParts>
    <vt:vector size="38"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2025-10-02T12:54:45Z</dcterms:modified>
</cp:coreProperties>
</file>