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8" r:id="rId3"/>
    <p:sldId id="300" r:id="rId4"/>
    <p:sldId id="257" r:id="rId5"/>
    <p:sldId id="338" r:id="rId6"/>
    <p:sldId id="301" r:id="rId7"/>
    <p:sldId id="322" r:id="rId8"/>
    <p:sldId id="339" r:id="rId9"/>
    <p:sldId id="340" r:id="rId10"/>
    <p:sldId id="259" r:id="rId11"/>
    <p:sldId id="323" r:id="rId12"/>
    <p:sldId id="302" r:id="rId13"/>
    <p:sldId id="321" r:id="rId14"/>
    <p:sldId id="341" r:id="rId15"/>
    <p:sldId id="303" r:id="rId16"/>
    <p:sldId id="324" r:id="rId17"/>
    <p:sldId id="342" r:id="rId18"/>
    <p:sldId id="304" r:id="rId19"/>
    <p:sldId id="325" r:id="rId20"/>
    <p:sldId id="343" r:id="rId21"/>
    <p:sldId id="305" r:id="rId22"/>
    <p:sldId id="326" r:id="rId23"/>
    <p:sldId id="344" r:id="rId24"/>
    <p:sldId id="306" r:id="rId25"/>
    <p:sldId id="327" r:id="rId26"/>
    <p:sldId id="345" r:id="rId27"/>
    <p:sldId id="320" r:id="rId28"/>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EBC1B0-D21C-4C89-AEDA-73B9EAF2A152}" v="85" dt="2025-10-02T18:22:48.2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68" autoAdjust="0"/>
    <p:restoredTop sz="73448" autoAdjust="0"/>
  </p:normalViewPr>
  <p:slideViewPr>
    <p:cSldViewPr snapToGrid="0">
      <p:cViewPr varScale="1">
        <p:scale>
          <a:sx n="73" d="100"/>
          <a:sy n="73" d="100"/>
        </p:scale>
        <p:origin x="1314" y="29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 Marcelo Augusto de Carvalho" userId="003edaac93cd75e4" providerId="LiveId" clId="{EB6694EA-8DB5-4428-B735-25A70CB81814}"/>
    <pc:docChg chg="undo custSel addSld delSld modSld">
      <pc:chgData name="Pr. Marcelo Augusto de Carvalho" userId="003edaac93cd75e4" providerId="LiveId" clId="{EB6694EA-8DB5-4428-B735-25A70CB81814}" dt="2025-10-02T18:23:09.502" v="1625" actId="1036"/>
      <pc:docMkLst>
        <pc:docMk/>
      </pc:docMkLst>
      <pc:sldChg chg="addSp delSp modSp mod modNotesTx">
        <pc:chgData name="Pr. Marcelo Augusto de Carvalho" userId="003edaac93cd75e4" providerId="LiveId" clId="{EB6694EA-8DB5-4428-B735-25A70CB81814}" dt="2025-10-02T18:11:22.982" v="1254" actId="171"/>
        <pc:sldMkLst>
          <pc:docMk/>
          <pc:sldMk cId="2391147461" sldId="256"/>
        </pc:sldMkLst>
        <pc:spChg chg="add del">
          <ac:chgData name="Pr. Marcelo Augusto de Carvalho" userId="003edaac93cd75e4" providerId="LiveId" clId="{EB6694EA-8DB5-4428-B735-25A70CB81814}" dt="2025-10-02T18:11:05.992" v="1250" actId="22"/>
          <ac:spMkLst>
            <pc:docMk/>
            <pc:sldMk cId="2391147461" sldId="256"/>
            <ac:spMk id="3" creationId="{83F8DB27-CEBA-9A34-D814-8F05E36E008A}"/>
          </ac:spMkLst>
        </pc:spChg>
        <pc:spChg chg="mod">
          <ac:chgData name="Pr. Marcelo Augusto de Carvalho" userId="003edaac93cd75e4" providerId="LiveId" clId="{EB6694EA-8DB5-4428-B735-25A70CB81814}" dt="2025-10-02T14:22:08.108" v="26" actId="20577"/>
          <ac:spMkLst>
            <pc:docMk/>
            <pc:sldMk cId="2391147461" sldId="256"/>
            <ac:spMk id="4" creationId="{281DBA33-D16E-6458-79C5-9E884890072A}"/>
          </ac:spMkLst>
        </pc:spChg>
        <pc:picChg chg="add mod ord">
          <ac:chgData name="Pr. Marcelo Augusto de Carvalho" userId="003edaac93cd75e4" providerId="LiveId" clId="{EB6694EA-8DB5-4428-B735-25A70CB81814}" dt="2025-10-02T18:11:22.982" v="1254" actId="171"/>
          <ac:picMkLst>
            <pc:docMk/>
            <pc:sldMk cId="2391147461" sldId="256"/>
            <ac:picMk id="6" creationId="{BE8F51D9-7057-08D3-2D18-FA0DBD9D2B2D}"/>
          </ac:picMkLst>
        </pc:picChg>
      </pc:sldChg>
      <pc:sldChg chg="addSp delSp modSp mod">
        <pc:chgData name="Pr. Marcelo Augusto de Carvalho" userId="003edaac93cd75e4" providerId="LiveId" clId="{EB6694EA-8DB5-4428-B735-25A70CB81814}" dt="2025-10-02T18:14:13.188" v="1321" actId="1038"/>
        <pc:sldMkLst>
          <pc:docMk/>
          <pc:sldMk cId="3097251901" sldId="257"/>
        </pc:sldMkLst>
        <pc:spChg chg="mod">
          <ac:chgData name="Pr. Marcelo Augusto de Carvalho" userId="003edaac93cd75e4" providerId="LiveId" clId="{EB6694EA-8DB5-4428-B735-25A70CB81814}" dt="2025-10-02T17:23:14.758" v="1037" actId="207"/>
          <ac:spMkLst>
            <pc:docMk/>
            <pc:sldMk cId="3097251901" sldId="257"/>
            <ac:spMk id="3" creationId="{C3F39A52-9BFF-21C8-E67F-F27B6F020CBE}"/>
          </ac:spMkLst>
        </pc:spChg>
        <pc:picChg chg="del">
          <ac:chgData name="Pr. Marcelo Augusto de Carvalho" userId="003edaac93cd75e4" providerId="LiveId" clId="{EB6694EA-8DB5-4428-B735-25A70CB81814}" dt="2025-10-02T18:11:29.502" v="1255" actId="478"/>
          <ac:picMkLst>
            <pc:docMk/>
            <pc:sldMk cId="3097251901" sldId="257"/>
            <ac:picMk id="2" creationId="{77DC4F79-410F-1CCB-2CBF-3914A14F1066}"/>
          </ac:picMkLst>
        </pc:picChg>
        <pc:picChg chg="add mod modCrop">
          <ac:chgData name="Pr. Marcelo Augusto de Carvalho" userId="003edaac93cd75e4" providerId="LiveId" clId="{EB6694EA-8DB5-4428-B735-25A70CB81814}" dt="2025-10-02T18:14:13.188" v="1321" actId="1038"/>
          <ac:picMkLst>
            <pc:docMk/>
            <pc:sldMk cId="3097251901" sldId="257"/>
            <ac:picMk id="5" creationId="{9B9177AB-9154-C085-3D2F-215698431F44}"/>
          </ac:picMkLst>
        </pc:picChg>
      </pc:sldChg>
      <pc:sldChg chg="modSp mod">
        <pc:chgData name="Pr. Marcelo Augusto de Carvalho" userId="003edaac93cd75e4" providerId="LiveId" clId="{EB6694EA-8DB5-4428-B735-25A70CB81814}" dt="2025-10-02T14:22:37.232" v="51" actId="20577"/>
        <pc:sldMkLst>
          <pc:docMk/>
          <pc:sldMk cId="3284625694" sldId="258"/>
        </pc:sldMkLst>
        <pc:spChg chg="mod">
          <ac:chgData name="Pr. Marcelo Augusto de Carvalho" userId="003edaac93cd75e4" providerId="LiveId" clId="{EB6694EA-8DB5-4428-B735-25A70CB81814}" dt="2025-10-02T14:22:37.232" v="51" actId="20577"/>
          <ac:spMkLst>
            <pc:docMk/>
            <pc:sldMk cId="3284625694" sldId="258"/>
            <ac:spMk id="5" creationId="{6A751132-2C4E-80A0-99E1-CC643B27E252}"/>
          </ac:spMkLst>
        </pc:spChg>
      </pc:sldChg>
      <pc:sldChg chg="addSp modSp mod">
        <pc:chgData name="Pr. Marcelo Augusto de Carvalho" userId="003edaac93cd75e4" providerId="LiveId" clId="{EB6694EA-8DB5-4428-B735-25A70CB81814}" dt="2025-10-02T18:16:41.812" v="1376" actId="171"/>
        <pc:sldMkLst>
          <pc:docMk/>
          <pc:sldMk cId="1313003849" sldId="259"/>
        </pc:sldMkLst>
        <pc:spChg chg="mod">
          <ac:chgData name="Pr. Marcelo Augusto de Carvalho" userId="003edaac93cd75e4" providerId="LiveId" clId="{EB6694EA-8DB5-4428-B735-25A70CB81814}" dt="2025-10-02T16:45:30.938" v="309" actId="404"/>
          <ac:spMkLst>
            <pc:docMk/>
            <pc:sldMk cId="1313003849" sldId="259"/>
            <ac:spMk id="2" creationId="{05A67677-772A-1396-E2C4-5018CB2B0573}"/>
          </ac:spMkLst>
        </pc:spChg>
        <pc:picChg chg="add mod ord">
          <ac:chgData name="Pr. Marcelo Augusto de Carvalho" userId="003edaac93cd75e4" providerId="LiveId" clId="{EB6694EA-8DB5-4428-B735-25A70CB81814}" dt="2025-10-02T18:16:41.812" v="1376" actId="171"/>
          <ac:picMkLst>
            <pc:docMk/>
            <pc:sldMk cId="1313003849" sldId="259"/>
            <ac:picMk id="4" creationId="{A514B078-F3B6-4B1A-AF3A-349DCD27528C}"/>
          </ac:picMkLst>
        </pc:picChg>
      </pc:sldChg>
      <pc:sldChg chg="del">
        <pc:chgData name="Pr. Marcelo Augusto de Carvalho" userId="003edaac93cd75e4" providerId="LiveId" clId="{EB6694EA-8DB5-4428-B735-25A70CB81814}" dt="2025-10-02T17:08:50.898" v="817" actId="47"/>
        <pc:sldMkLst>
          <pc:docMk/>
          <pc:sldMk cId="3518966941" sldId="299"/>
        </pc:sldMkLst>
      </pc:sldChg>
      <pc:sldChg chg="addSp modSp mod">
        <pc:chgData name="Pr. Marcelo Augusto de Carvalho" userId="003edaac93cd75e4" providerId="LiveId" clId="{EB6694EA-8DB5-4428-B735-25A70CB81814}" dt="2025-10-02T18:16:00.340" v="1355" actId="171"/>
        <pc:sldMkLst>
          <pc:docMk/>
          <pc:sldMk cId="3579515904" sldId="300"/>
        </pc:sldMkLst>
        <pc:spChg chg="mod">
          <ac:chgData name="Pr. Marcelo Augusto de Carvalho" userId="003edaac93cd75e4" providerId="LiveId" clId="{EB6694EA-8DB5-4428-B735-25A70CB81814}" dt="2025-10-02T16:35:54.953" v="156" actId="1035"/>
          <ac:spMkLst>
            <pc:docMk/>
            <pc:sldMk cId="3579515904" sldId="300"/>
            <ac:spMk id="5" creationId="{80A9F6E0-A5D3-838C-5712-6982C41E4A8A}"/>
          </ac:spMkLst>
        </pc:spChg>
        <pc:picChg chg="add mod ord">
          <ac:chgData name="Pr. Marcelo Augusto de Carvalho" userId="003edaac93cd75e4" providerId="LiveId" clId="{EB6694EA-8DB5-4428-B735-25A70CB81814}" dt="2025-10-02T18:16:00.340" v="1355" actId="171"/>
          <ac:picMkLst>
            <pc:docMk/>
            <pc:sldMk cId="3579515904" sldId="300"/>
            <ac:picMk id="3" creationId="{ED8E4E5D-2AD3-42B7-7037-0D2BA8EEA0B4}"/>
          </ac:picMkLst>
        </pc:picChg>
      </pc:sldChg>
      <pc:sldChg chg="addSp modSp mod">
        <pc:chgData name="Pr. Marcelo Augusto de Carvalho" userId="003edaac93cd75e4" providerId="LiveId" clId="{EB6694EA-8DB5-4428-B735-25A70CB81814}" dt="2025-10-02T18:16:27.336" v="1372" actId="1036"/>
        <pc:sldMkLst>
          <pc:docMk/>
          <pc:sldMk cId="3669010739" sldId="301"/>
        </pc:sldMkLst>
        <pc:spChg chg="mod">
          <ac:chgData name="Pr. Marcelo Augusto de Carvalho" userId="003edaac93cd75e4" providerId="LiveId" clId="{EB6694EA-8DB5-4428-B735-25A70CB81814}" dt="2025-10-02T18:16:27.336" v="1372" actId="1036"/>
          <ac:spMkLst>
            <pc:docMk/>
            <pc:sldMk cId="3669010739" sldId="301"/>
            <ac:spMk id="5" creationId="{26818464-3753-87B3-CAFC-1E0CA3B0ECC8}"/>
          </ac:spMkLst>
        </pc:spChg>
        <pc:picChg chg="add mod ord">
          <ac:chgData name="Pr. Marcelo Augusto de Carvalho" userId="003edaac93cd75e4" providerId="LiveId" clId="{EB6694EA-8DB5-4428-B735-25A70CB81814}" dt="2025-10-02T18:16:14.006" v="1359" actId="171"/>
          <ac:picMkLst>
            <pc:docMk/>
            <pc:sldMk cId="3669010739" sldId="301"/>
            <ac:picMk id="3" creationId="{8EAD27B6-F1C4-3453-0226-A6704379E013}"/>
          </ac:picMkLst>
        </pc:picChg>
      </pc:sldChg>
      <pc:sldChg chg="addSp modSp mod">
        <pc:chgData name="Pr. Marcelo Augusto de Carvalho" userId="003edaac93cd75e4" providerId="LiveId" clId="{EB6694EA-8DB5-4428-B735-25A70CB81814}" dt="2025-10-02T18:17:21.268" v="1453" actId="20577"/>
        <pc:sldMkLst>
          <pc:docMk/>
          <pc:sldMk cId="150383901" sldId="302"/>
        </pc:sldMkLst>
        <pc:spChg chg="mod">
          <ac:chgData name="Pr. Marcelo Augusto de Carvalho" userId="003edaac93cd75e4" providerId="LiveId" clId="{EB6694EA-8DB5-4428-B735-25A70CB81814}" dt="2025-10-02T18:17:21.268" v="1453" actId="20577"/>
          <ac:spMkLst>
            <pc:docMk/>
            <pc:sldMk cId="150383901" sldId="302"/>
            <ac:spMk id="5" creationId="{DB29BF97-407C-DC8D-A883-64E75A0D628F}"/>
          </ac:spMkLst>
        </pc:spChg>
        <pc:picChg chg="add mod ord">
          <ac:chgData name="Pr. Marcelo Augusto de Carvalho" userId="003edaac93cd75e4" providerId="LiveId" clId="{EB6694EA-8DB5-4428-B735-25A70CB81814}" dt="2025-10-02T18:16:59.972" v="1380" actId="171"/>
          <ac:picMkLst>
            <pc:docMk/>
            <pc:sldMk cId="150383901" sldId="302"/>
            <ac:picMk id="3" creationId="{99B0753E-AF3F-F7F9-E2C1-0FBBF0CBDC55}"/>
          </ac:picMkLst>
        </pc:picChg>
      </pc:sldChg>
      <pc:sldChg chg="addSp modSp mod">
        <pc:chgData name="Pr. Marcelo Augusto de Carvalho" userId="003edaac93cd75e4" providerId="LiveId" clId="{EB6694EA-8DB5-4428-B735-25A70CB81814}" dt="2025-10-02T18:17:35.838" v="1457" actId="171"/>
        <pc:sldMkLst>
          <pc:docMk/>
          <pc:sldMk cId="1890525026" sldId="303"/>
        </pc:sldMkLst>
        <pc:spChg chg="mod">
          <ac:chgData name="Pr. Marcelo Augusto de Carvalho" userId="003edaac93cd75e4" providerId="LiveId" clId="{EB6694EA-8DB5-4428-B735-25A70CB81814}" dt="2025-10-02T16:54:22.765" v="505" actId="1036"/>
          <ac:spMkLst>
            <pc:docMk/>
            <pc:sldMk cId="1890525026" sldId="303"/>
            <ac:spMk id="2" creationId="{781C9BDE-0933-0317-0FC6-015BE593276E}"/>
          </ac:spMkLst>
        </pc:spChg>
        <pc:picChg chg="add mod ord">
          <ac:chgData name="Pr. Marcelo Augusto de Carvalho" userId="003edaac93cd75e4" providerId="LiveId" clId="{EB6694EA-8DB5-4428-B735-25A70CB81814}" dt="2025-10-02T18:17:35.838" v="1457" actId="171"/>
          <ac:picMkLst>
            <pc:docMk/>
            <pc:sldMk cId="1890525026" sldId="303"/>
            <ac:picMk id="4" creationId="{4D46F410-C870-AAD0-5E49-E20BC2E34373}"/>
          </ac:picMkLst>
        </pc:picChg>
      </pc:sldChg>
      <pc:sldChg chg="addSp modSp mod">
        <pc:chgData name="Pr. Marcelo Augusto de Carvalho" userId="003edaac93cd75e4" providerId="LiveId" clId="{EB6694EA-8DB5-4428-B735-25A70CB81814}" dt="2025-10-02T18:18:14.663" v="1548" actId="1038"/>
        <pc:sldMkLst>
          <pc:docMk/>
          <pc:sldMk cId="1276572440" sldId="304"/>
        </pc:sldMkLst>
        <pc:spChg chg="mod">
          <ac:chgData name="Pr. Marcelo Augusto de Carvalho" userId="003edaac93cd75e4" providerId="LiveId" clId="{EB6694EA-8DB5-4428-B735-25A70CB81814}" dt="2025-10-02T18:18:14.663" v="1548" actId="1038"/>
          <ac:spMkLst>
            <pc:docMk/>
            <pc:sldMk cId="1276572440" sldId="304"/>
            <ac:spMk id="2" creationId="{78BDB980-31FC-3643-5191-4B198989E654}"/>
          </ac:spMkLst>
        </pc:spChg>
        <pc:picChg chg="add mod ord">
          <ac:chgData name="Pr. Marcelo Augusto de Carvalho" userId="003edaac93cd75e4" providerId="LiveId" clId="{EB6694EA-8DB5-4428-B735-25A70CB81814}" dt="2025-10-02T18:17:51.608" v="1461" actId="171"/>
          <ac:picMkLst>
            <pc:docMk/>
            <pc:sldMk cId="1276572440" sldId="304"/>
            <ac:picMk id="4" creationId="{DAD12DA5-86EF-9B5F-ACEB-E4804E8173FB}"/>
          </ac:picMkLst>
        </pc:picChg>
      </pc:sldChg>
      <pc:sldChg chg="addSp modSp mod">
        <pc:chgData name="Pr. Marcelo Augusto de Carvalho" userId="003edaac93cd75e4" providerId="LiveId" clId="{EB6694EA-8DB5-4428-B735-25A70CB81814}" dt="2025-10-02T18:18:48.440" v="1560" actId="1036"/>
        <pc:sldMkLst>
          <pc:docMk/>
          <pc:sldMk cId="3262789316" sldId="305"/>
        </pc:sldMkLst>
        <pc:spChg chg="mod">
          <ac:chgData name="Pr. Marcelo Augusto de Carvalho" userId="003edaac93cd75e4" providerId="LiveId" clId="{EB6694EA-8DB5-4428-B735-25A70CB81814}" dt="2025-10-02T18:18:48.440" v="1560" actId="1036"/>
          <ac:spMkLst>
            <pc:docMk/>
            <pc:sldMk cId="3262789316" sldId="305"/>
            <ac:spMk id="2" creationId="{1ADFFB66-6DD2-7375-7E18-79475EB3A02C}"/>
          </ac:spMkLst>
        </pc:spChg>
        <pc:picChg chg="add mod ord">
          <ac:chgData name="Pr. Marcelo Augusto de Carvalho" userId="003edaac93cd75e4" providerId="LiveId" clId="{EB6694EA-8DB5-4428-B735-25A70CB81814}" dt="2025-10-02T18:18:35.380" v="1552" actId="171"/>
          <ac:picMkLst>
            <pc:docMk/>
            <pc:sldMk cId="3262789316" sldId="305"/>
            <ac:picMk id="4" creationId="{0C3F238C-AA2A-0EA9-A761-73610F8FA51D}"/>
          </ac:picMkLst>
        </pc:picChg>
      </pc:sldChg>
      <pc:sldChg chg="addSp modSp mod">
        <pc:chgData name="Pr. Marcelo Augusto de Carvalho" userId="003edaac93cd75e4" providerId="LiveId" clId="{EB6694EA-8DB5-4428-B735-25A70CB81814}" dt="2025-10-02T18:19:22.532" v="1574" actId="6549"/>
        <pc:sldMkLst>
          <pc:docMk/>
          <pc:sldMk cId="856942278" sldId="306"/>
        </pc:sldMkLst>
        <pc:spChg chg="mod">
          <ac:chgData name="Pr. Marcelo Augusto de Carvalho" userId="003edaac93cd75e4" providerId="LiveId" clId="{EB6694EA-8DB5-4428-B735-25A70CB81814}" dt="2025-10-02T18:19:22.532" v="1574" actId="6549"/>
          <ac:spMkLst>
            <pc:docMk/>
            <pc:sldMk cId="856942278" sldId="306"/>
            <ac:spMk id="2" creationId="{63E37C5D-50E5-54BD-E06B-82189C06D3D4}"/>
          </ac:spMkLst>
        </pc:spChg>
        <pc:picChg chg="add mod ord">
          <ac:chgData name="Pr. Marcelo Augusto de Carvalho" userId="003edaac93cd75e4" providerId="LiveId" clId="{EB6694EA-8DB5-4428-B735-25A70CB81814}" dt="2025-10-02T18:19:03.062" v="1564" actId="171"/>
          <ac:picMkLst>
            <pc:docMk/>
            <pc:sldMk cId="856942278" sldId="306"/>
            <ac:picMk id="4" creationId="{0967C285-0084-7CDA-8C77-950B57A1CF6D}"/>
          </ac:picMkLst>
        </pc:picChg>
      </pc:sldChg>
      <pc:sldChg chg="del">
        <pc:chgData name="Pr. Marcelo Augusto de Carvalho" userId="003edaac93cd75e4" providerId="LiveId" clId="{EB6694EA-8DB5-4428-B735-25A70CB81814}" dt="2025-10-02T17:08:50.898" v="817" actId="47"/>
        <pc:sldMkLst>
          <pc:docMk/>
          <pc:sldMk cId="516013852" sldId="319"/>
        </pc:sldMkLst>
      </pc:sldChg>
      <pc:sldChg chg="addSp modSp mod modNotesTx">
        <pc:chgData name="Pr. Marcelo Augusto de Carvalho" userId="003edaac93cd75e4" providerId="LiveId" clId="{EB6694EA-8DB5-4428-B735-25A70CB81814}" dt="2025-10-02T18:20:22.497" v="1623" actId="1036"/>
        <pc:sldMkLst>
          <pc:docMk/>
          <pc:sldMk cId="10581937" sldId="320"/>
        </pc:sldMkLst>
        <pc:spChg chg="mod">
          <ac:chgData name="Pr. Marcelo Augusto de Carvalho" userId="003edaac93cd75e4" providerId="LiveId" clId="{EB6694EA-8DB5-4428-B735-25A70CB81814}" dt="2025-10-02T18:20:22.497" v="1623" actId="1036"/>
          <ac:spMkLst>
            <pc:docMk/>
            <pc:sldMk cId="10581937" sldId="320"/>
            <ac:spMk id="2" creationId="{93516F94-F679-B013-8D5F-0AD2BE295E41}"/>
          </ac:spMkLst>
        </pc:spChg>
        <pc:picChg chg="add mod ord">
          <ac:chgData name="Pr. Marcelo Augusto de Carvalho" userId="003edaac93cd75e4" providerId="LiveId" clId="{EB6694EA-8DB5-4428-B735-25A70CB81814}" dt="2025-10-02T18:19:41.842" v="1578" actId="171"/>
          <ac:picMkLst>
            <pc:docMk/>
            <pc:sldMk cId="10581937" sldId="320"/>
            <ac:picMk id="4" creationId="{6F786064-2725-A571-D04A-7D0C1C7404CE}"/>
          </ac:picMkLst>
        </pc:picChg>
      </pc:sldChg>
      <pc:sldChg chg="addSp delSp modSp mod">
        <pc:chgData name="Pr. Marcelo Augusto de Carvalho" userId="003edaac93cd75e4" providerId="LiveId" clId="{EB6694EA-8DB5-4428-B735-25A70CB81814}" dt="2025-10-02T18:14:57.602" v="1333"/>
        <pc:sldMkLst>
          <pc:docMk/>
          <pc:sldMk cId="2671598681" sldId="321"/>
        </pc:sldMkLst>
        <pc:spChg chg="mod">
          <ac:chgData name="Pr. Marcelo Augusto de Carvalho" userId="003edaac93cd75e4" providerId="LiveId" clId="{EB6694EA-8DB5-4428-B735-25A70CB81814}" dt="2025-10-02T17:26:45.578" v="1055" actId="207"/>
          <ac:spMkLst>
            <pc:docMk/>
            <pc:sldMk cId="2671598681" sldId="321"/>
            <ac:spMk id="3" creationId="{D5A876F3-E8FC-C3CB-9F42-D97E9ECF52A7}"/>
          </ac:spMkLst>
        </pc:spChg>
        <pc:picChg chg="del">
          <ac:chgData name="Pr. Marcelo Augusto de Carvalho" userId="003edaac93cd75e4" providerId="LiveId" clId="{EB6694EA-8DB5-4428-B735-25A70CB81814}" dt="2025-10-02T18:12:29.725" v="1270" actId="478"/>
          <ac:picMkLst>
            <pc:docMk/>
            <pc:sldMk cId="2671598681" sldId="321"/>
            <ac:picMk id="2" creationId="{7A9FAE52-A8E3-64C4-B9C1-AF87626CF651}"/>
          </ac:picMkLst>
        </pc:picChg>
        <pc:picChg chg="add del mod">
          <ac:chgData name="Pr. Marcelo Augusto de Carvalho" userId="003edaac93cd75e4" providerId="LiveId" clId="{EB6694EA-8DB5-4428-B735-25A70CB81814}" dt="2025-10-02T18:14:56.647" v="1332" actId="478"/>
          <ac:picMkLst>
            <pc:docMk/>
            <pc:sldMk cId="2671598681" sldId="321"/>
            <ac:picMk id="4" creationId="{74E3F50A-9583-C3D6-C893-E562AF33152D}"/>
          </ac:picMkLst>
        </pc:picChg>
        <pc:picChg chg="add mod">
          <ac:chgData name="Pr. Marcelo Augusto de Carvalho" userId="003edaac93cd75e4" providerId="LiveId" clId="{EB6694EA-8DB5-4428-B735-25A70CB81814}" dt="2025-10-02T18:14:57.602" v="1333"/>
          <ac:picMkLst>
            <pc:docMk/>
            <pc:sldMk cId="2671598681" sldId="321"/>
            <ac:picMk id="5" creationId="{28C0FE62-6822-4B30-B18C-2E6DB4657205}"/>
          </ac:picMkLst>
        </pc:picChg>
      </pc:sldChg>
      <pc:sldChg chg="addSp delSp modSp mod">
        <pc:chgData name="Pr. Marcelo Augusto de Carvalho" userId="003edaac93cd75e4" providerId="LiveId" clId="{EB6694EA-8DB5-4428-B735-25A70CB81814}" dt="2025-10-02T18:14:30.252" v="1325"/>
        <pc:sldMkLst>
          <pc:docMk/>
          <pc:sldMk cId="2956918268" sldId="322"/>
        </pc:sldMkLst>
        <pc:spChg chg="mod">
          <ac:chgData name="Pr. Marcelo Augusto de Carvalho" userId="003edaac93cd75e4" providerId="LiveId" clId="{EB6694EA-8DB5-4428-B735-25A70CB81814}" dt="2025-10-02T17:24:34.413" v="1043" actId="207"/>
          <ac:spMkLst>
            <pc:docMk/>
            <pc:sldMk cId="2956918268" sldId="322"/>
            <ac:spMk id="3" creationId="{96867E34-4A4A-6A7A-B4DE-78F89A14A537}"/>
          </ac:spMkLst>
        </pc:spChg>
        <pc:picChg chg="del">
          <ac:chgData name="Pr. Marcelo Augusto de Carvalho" userId="003edaac93cd75e4" providerId="LiveId" clId="{EB6694EA-8DB5-4428-B735-25A70CB81814}" dt="2025-10-02T18:12:04.406" v="1262" actId="478"/>
          <ac:picMkLst>
            <pc:docMk/>
            <pc:sldMk cId="2956918268" sldId="322"/>
            <ac:picMk id="2" creationId="{A21548D9-E66B-CAF5-0AF7-ECD8A7DB9D4F}"/>
          </ac:picMkLst>
        </pc:picChg>
        <pc:picChg chg="add del mod">
          <ac:chgData name="Pr. Marcelo Augusto de Carvalho" userId="003edaac93cd75e4" providerId="LiveId" clId="{EB6694EA-8DB5-4428-B735-25A70CB81814}" dt="2025-10-02T18:14:29.334" v="1324" actId="478"/>
          <ac:picMkLst>
            <pc:docMk/>
            <pc:sldMk cId="2956918268" sldId="322"/>
            <ac:picMk id="4" creationId="{49008620-7D2E-67E4-0FD4-748B27032EF9}"/>
          </ac:picMkLst>
        </pc:picChg>
        <pc:picChg chg="add mod">
          <ac:chgData name="Pr. Marcelo Augusto de Carvalho" userId="003edaac93cd75e4" providerId="LiveId" clId="{EB6694EA-8DB5-4428-B735-25A70CB81814}" dt="2025-10-02T18:14:30.252" v="1325"/>
          <ac:picMkLst>
            <pc:docMk/>
            <pc:sldMk cId="2956918268" sldId="322"/>
            <ac:picMk id="5" creationId="{49EE5E9A-104B-C015-870A-514837D4FE94}"/>
          </ac:picMkLst>
        </pc:picChg>
      </pc:sldChg>
      <pc:sldChg chg="addSp delSp modSp mod">
        <pc:chgData name="Pr. Marcelo Augusto de Carvalho" userId="003edaac93cd75e4" providerId="LiveId" clId="{EB6694EA-8DB5-4428-B735-25A70CB81814}" dt="2025-10-02T18:14:52.982" v="1331"/>
        <pc:sldMkLst>
          <pc:docMk/>
          <pc:sldMk cId="13325531" sldId="323"/>
        </pc:sldMkLst>
        <pc:spChg chg="mod">
          <ac:chgData name="Pr. Marcelo Augusto de Carvalho" userId="003edaac93cd75e4" providerId="LiveId" clId="{EB6694EA-8DB5-4428-B735-25A70CB81814}" dt="2025-10-02T17:26:09.056" v="1052" actId="207"/>
          <ac:spMkLst>
            <pc:docMk/>
            <pc:sldMk cId="13325531" sldId="323"/>
            <ac:spMk id="3" creationId="{1EC8772D-D06F-7FC4-AA63-C013B8DFC68A}"/>
          </ac:spMkLst>
        </pc:spChg>
        <pc:picChg chg="del">
          <ac:chgData name="Pr. Marcelo Augusto de Carvalho" userId="003edaac93cd75e4" providerId="LiveId" clId="{EB6694EA-8DB5-4428-B735-25A70CB81814}" dt="2025-10-02T18:12:24.664" v="1268" actId="478"/>
          <ac:picMkLst>
            <pc:docMk/>
            <pc:sldMk cId="13325531" sldId="323"/>
            <ac:picMk id="2" creationId="{89E58AC3-0D96-355F-D8F5-C9CCA9B3435D}"/>
          </ac:picMkLst>
        </pc:picChg>
        <pc:picChg chg="add del mod">
          <ac:chgData name="Pr. Marcelo Augusto de Carvalho" userId="003edaac93cd75e4" providerId="LiveId" clId="{EB6694EA-8DB5-4428-B735-25A70CB81814}" dt="2025-10-02T18:14:52.022" v="1330" actId="478"/>
          <ac:picMkLst>
            <pc:docMk/>
            <pc:sldMk cId="13325531" sldId="323"/>
            <ac:picMk id="4" creationId="{09DF7CBB-B645-FA16-35E0-A75E99817372}"/>
          </ac:picMkLst>
        </pc:picChg>
        <pc:picChg chg="add mod">
          <ac:chgData name="Pr. Marcelo Augusto de Carvalho" userId="003edaac93cd75e4" providerId="LiveId" clId="{EB6694EA-8DB5-4428-B735-25A70CB81814}" dt="2025-10-02T18:14:52.982" v="1331"/>
          <ac:picMkLst>
            <pc:docMk/>
            <pc:sldMk cId="13325531" sldId="323"/>
            <ac:picMk id="5" creationId="{F4B0989E-D081-3232-BB56-4D54D2C99130}"/>
          </ac:picMkLst>
        </pc:picChg>
      </pc:sldChg>
      <pc:sldChg chg="addSp delSp modSp mod">
        <pc:chgData name="Pr. Marcelo Augusto de Carvalho" userId="003edaac93cd75e4" providerId="LiveId" clId="{EB6694EA-8DB5-4428-B735-25A70CB81814}" dt="2025-10-02T18:15:07.524" v="1337"/>
        <pc:sldMkLst>
          <pc:docMk/>
          <pc:sldMk cId="2756440913" sldId="324"/>
        </pc:sldMkLst>
        <pc:spChg chg="mod">
          <ac:chgData name="Pr. Marcelo Augusto de Carvalho" userId="003edaac93cd75e4" providerId="LiveId" clId="{EB6694EA-8DB5-4428-B735-25A70CB81814}" dt="2025-10-02T17:28:07.479" v="1060" actId="207"/>
          <ac:spMkLst>
            <pc:docMk/>
            <pc:sldMk cId="2756440913" sldId="324"/>
            <ac:spMk id="3" creationId="{17F2B5E8-B179-222B-EAD3-6E9E4C680CDA}"/>
          </ac:spMkLst>
        </pc:spChg>
        <pc:picChg chg="del">
          <ac:chgData name="Pr. Marcelo Augusto de Carvalho" userId="003edaac93cd75e4" providerId="LiveId" clId="{EB6694EA-8DB5-4428-B735-25A70CB81814}" dt="2025-10-02T18:12:39.702" v="1274" actId="478"/>
          <ac:picMkLst>
            <pc:docMk/>
            <pc:sldMk cId="2756440913" sldId="324"/>
            <ac:picMk id="2" creationId="{FD84814C-E09E-0770-9461-648B4F5411E2}"/>
          </ac:picMkLst>
        </pc:picChg>
        <pc:picChg chg="add del mod">
          <ac:chgData name="Pr. Marcelo Augusto de Carvalho" userId="003edaac93cd75e4" providerId="LiveId" clId="{EB6694EA-8DB5-4428-B735-25A70CB81814}" dt="2025-10-02T18:15:06.635" v="1336" actId="478"/>
          <ac:picMkLst>
            <pc:docMk/>
            <pc:sldMk cId="2756440913" sldId="324"/>
            <ac:picMk id="4" creationId="{A24AF861-E602-74A7-DBAF-3254A72F869F}"/>
          </ac:picMkLst>
        </pc:picChg>
        <pc:picChg chg="add mod">
          <ac:chgData name="Pr. Marcelo Augusto de Carvalho" userId="003edaac93cd75e4" providerId="LiveId" clId="{EB6694EA-8DB5-4428-B735-25A70CB81814}" dt="2025-10-02T18:15:07.524" v="1337"/>
          <ac:picMkLst>
            <pc:docMk/>
            <pc:sldMk cId="2756440913" sldId="324"/>
            <ac:picMk id="5" creationId="{695C9869-99E8-74B0-FED2-42BE409AD108}"/>
          </ac:picMkLst>
        </pc:picChg>
      </pc:sldChg>
      <pc:sldChg chg="addSp delSp modSp mod">
        <pc:chgData name="Pr. Marcelo Augusto de Carvalho" userId="003edaac93cd75e4" providerId="LiveId" clId="{EB6694EA-8DB5-4428-B735-25A70CB81814}" dt="2025-10-02T18:15:20.142" v="1341"/>
        <pc:sldMkLst>
          <pc:docMk/>
          <pc:sldMk cId="2568211909" sldId="325"/>
        </pc:sldMkLst>
        <pc:spChg chg="mod">
          <ac:chgData name="Pr. Marcelo Augusto de Carvalho" userId="003edaac93cd75e4" providerId="LiveId" clId="{EB6694EA-8DB5-4428-B735-25A70CB81814}" dt="2025-10-02T17:29:00.228" v="1063" actId="207"/>
          <ac:spMkLst>
            <pc:docMk/>
            <pc:sldMk cId="2568211909" sldId="325"/>
            <ac:spMk id="3" creationId="{7847B36D-F960-2423-275E-AEEE241E13BD}"/>
          </ac:spMkLst>
        </pc:spChg>
        <pc:picChg chg="del">
          <ac:chgData name="Pr. Marcelo Augusto de Carvalho" userId="003edaac93cd75e4" providerId="LiveId" clId="{EB6694EA-8DB5-4428-B735-25A70CB81814}" dt="2025-10-02T18:12:48.953" v="1278" actId="478"/>
          <ac:picMkLst>
            <pc:docMk/>
            <pc:sldMk cId="2568211909" sldId="325"/>
            <ac:picMk id="2" creationId="{588946AB-0D13-D41B-1985-DADEE84B3A78}"/>
          </ac:picMkLst>
        </pc:picChg>
        <pc:picChg chg="add del mod">
          <ac:chgData name="Pr. Marcelo Augusto de Carvalho" userId="003edaac93cd75e4" providerId="LiveId" clId="{EB6694EA-8DB5-4428-B735-25A70CB81814}" dt="2025-10-02T18:15:19.246" v="1340" actId="478"/>
          <ac:picMkLst>
            <pc:docMk/>
            <pc:sldMk cId="2568211909" sldId="325"/>
            <ac:picMk id="4" creationId="{57B430F5-76C5-346D-49F3-644AD0E8A3F0}"/>
          </ac:picMkLst>
        </pc:picChg>
        <pc:picChg chg="add mod">
          <ac:chgData name="Pr. Marcelo Augusto de Carvalho" userId="003edaac93cd75e4" providerId="LiveId" clId="{EB6694EA-8DB5-4428-B735-25A70CB81814}" dt="2025-10-02T18:15:20.142" v="1341"/>
          <ac:picMkLst>
            <pc:docMk/>
            <pc:sldMk cId="2568211909" sldId="325"/>
            <ac:picMk id="5" creationId="{3ACECDD1-33A7-D901-295F-BE652D7C66D4}"/>
          </ac:picMkLst>
        </pc:picChg>
      </pc:sldChg>
      <pc:sldChg chg="addSp delSp modSp mod">
        <pc:chgData name="Pr. Marcelo Augusto de Carvalho" userId="003edaac93cd75e4" providerId="LiveId" clId="{EB6694EA-8DB5-4428-B735-25A70CB81814}" dt="2025-10-02T18:15:28.124" v="1345"/>
        <pc:sldMkLst>
          <pc:docMk/>
          <pc:sldMk cId="3912241508" sldId="326"/>
        </pc:sldMkLst>
        <pc:spChg chg="mod">
          <ac:chgData name="Pr. Marcelo Augusto de Carvalho" userId="003edaac93cd75e4" providerId="LiveId" clId="{EB6694EA-8DB5-4428-B735-25A70CB81814}" dt="2025-10-02T17:30:19.518" v="1070" actId="207"/>
          <ac:spMkLst>
            <pc:docMk/>
            <pc:sldMk cId="3912241508" sldId="326"/>
            <ac:spMk id="3" creationId="{85B85967-2C71-DA35-2F87-860817BD71EB}"/>
          </ac:spMkLst>
        </pc:spChg>
        <pc:picChg chg="del">
          <ac:chgData name="Pr. Marcelo Augusto de Carvalho" userId="003edaac93cd75e4" providerId="LiveId" clId="{EB6694EA-8DB5-4428-B735-25A70CB81814}" dt="2025-10-02T18:15:27.192" v="1344" actId="478"/>
          <ac:picMkLst>
            <pc:docMk/>
            <pc:sldMk cId="3912241508" sldId="326"/>
            <ac:picMk id="2" creationId="{9A3BD21A-4E94-3D8A-B18D-679FA453CF5E}"/>
          </ac:picMkLst>
        </pc:picChg>
        <pc:picChg chg="add mod">
          <ac:chgData name="Pr. Marcelo Augusto de Carvalho" userId="003edaac93cd75e4" providerId="LiveId" clId="{EB6694EA-8DB5-4428-B735-25A70CB81814}" dt="2025-10-02T18:15:28.124" v="1345"/>
          <ac:picMkLst>
            <pc:docMk/>
            <pc:sldMk cId="3912241508" sldId="326"/>
            <ac:picMk id="4" creationId="{CD5AB1EF-4375-04C9-C570-9DA71C8D55E0}"/>
          </ac:picMkLst>
        </pc:picChg>
      </pc:sldChg>
      <pc:sldChg chg="addSp delSp modSp mod">
        <pc:chgData name="Pr. Marcelo Augusto de Carvalho" userId="003edaac93cd75e4" providerId="LiveId" clId="{EB6694EA-8DB5-4428-B735-25A70CB81814}" dt="2025-10-02T18:23:09.502" v="1625" actId="1036"/>
        <pc:sldMkLst>
          <pc:docMk/>
          <pc:sldMk cId="139635849" sldId="327"/>
        </pc:sldMkLst>
        <pc:spChg chg="mod">
          <ac:chgData name="Pr. Marcelo Augusto de Carvalho" userId="003edaac93cd75e4" providerId="LiveId" clId="{EB6694EA-8DB5-4428-B735-25A70CB81814}" dt="2025-10-02T18:23:09.502" v="1625" actId="1036"/>
          <ac:spMkLst>
            <pc:docMk/>
            <pc:sldMk cId="139635849" sldId="327"/>
            <ac:spMk id="3" creationId="{138D893A-16BB-76BE-246C-045AEF661873}"/>
          </ac:spMkLst>
        </pc:spChg>
        <pc:picChg chg="del">
          <ac:chgData name="Pr. Marcelo Augusto de Carvalho" userId="003edaac93cd75e4" providerId="LiveId" clId="{EB6694EA-8DB5-4428-B735-25A70CB81814}" dt="2025-10-02T18:15:38.742" v="1348" actId="478"/>
          <ac:picMkLst>
            <pc:docMk/>
            <pc:sldMk cId="139635849" sldId="327"/>
            <ac:picMk id="2" creationId="{1E404646-ECD7-86F7-5ED4-0B1C98D4258A}"/>
          </ac:picMkLst>
        </pc:picChg>
        <pc:picChg chg="add mod">
          <ac:chgData name="Pr. Marcelo Augusto de Carvalho" userId="003edaac93cd75e4" providerId="LiveId" clId="{EB6694EA-8DB5-4428-B735-25A70CB81814}" dt="2025-10-02T18:15:39.596" v="1349"/>
          <ac:picMkLst>
            <pc:docMk/>
            <pc:sldMk cId="139635849" sldId="327"/>
            <ac:picMk id="4" creationId="{4B31D16B-1612-6F0A-9A83-26D62CC86795}"/>
          </ac:picMkLst>
        </pc:picChg>
      </pc:sldChg>
      <pc:sldChg chg="del">
        <pc:chgData name="Pr. Marcelo Augusto de Carvalho" userId="003edaac93cd75e4" providerId="LiveId" clId="{EB6694EA-8DB5-4428-B735-25A70CB81814}" dt="2025-10-02T17:08:50.898" v="817" actId="47"/>
        <pc:sldMkLst>
          <pc:docMk/>
          <pc:sldMk cId="83605398" sldId="328"/>
        </pc:sldMkLst>
      </pc:sldChg>
      <pc:sldChg chg="del">
        <pc:chgData name="Pr. Marcelo Augusto de Carvalho" userId="003edaac93cd75e4" providerId="LiveId" clId="{EB6694EA-8DB5-4428-B735-25A70CB81814}" dt="2025-10-02T17:08:50.898" v="817" actId="47"/>
        <pc:sldMkLst>
          <pc:docMk/>
          <pc:sldMk cId="2686892123" sldId="329"/>
        </pc:sldMkLst>
      </pc:sldChg>
      <pc:sldChg chg="del">
        <pc:chgData name="Pr. Marcelo Augusto de Carvalho" userId="003edaac93cd75e4" providerId="LiveId" clId="{EB6694EA-8DB5-4428-B735-25A70CB81814}" dt="2025-10-02T17:08:50.898" v="817" actId="47"/>
        <pc:sldMkLst>
          <pc:docMk/>
          <pc:sldMk cId="4017985884" sldId="330"/>
        </pc:sldMkLst>
      </pc:sldChg>
      <pc:sldChg chg="del">
        <pc:chgData name="Pr. Marcelo Augusto de Carvalho" userId="003edaac93cd75e4" providerId="LiveId" clId="{EB6694EA-8DB5-4428-B735-25A70CB81814}" dt="2025-10-02T17:08:50.898" v="817" actId="47"/>
        <pc:sldMkLst>
          <pc:docMk/>
          <pc:sldMk cId="2271831112" sldId="331"/>
        </pc:sldMkLst>
      </pc:sldChg>
      <pc:sldChg chg="del">
        <pc:chgData name="Pr. Marcelo Augusto de Carvalho" userId="003edaac93cd75e4" providerId="LiveId" clId="{EB6694EA-8DB5-4428-B735-25A70CB81814}" dt="2025-10-02T17:08:50.898" v="817" actId="47"/>
        <pc:sldMkLst>
          <pc:docMk/>
          <pc:sldMk cId="520491805" sldId="332"/>
        </pc:sldMkLst>
      </pc:sldChg>
      <pc:sldChg chg="del">
        <pc:chgData name="Pr. Marcelo Augusto de Carvalho" userId="003edaac93cd75e4" providerId="LiveId" clId="{EB6694EA-8DB5-4428-B735-25A70CB81814}" dt="2025-10-02T17:08:50.898" v="817" actId="47"/>
        <pc:sldMkLst>
          <pc:docMk/>
          <pc:sldMk cId="2146549158" sldId="333"/>
        </pc:sldMkLst>
      </pc:sldChg>
      <pc:sldChg chg="del">
        <pc:chgData name="Pr. Marcelo Augusto de Carvalho" userId="003edaac93cd75e4" providerId="LiveId" clId="{EB6694EA-8DB5-4428-B735-25A70CB81814}" dt="2025-10-02T17:08:50.898" v="817" actId="47"/>
        <pc:sldMkLst>
          <pc:docMk/>
          <pc:sldMk cId="748721404" sldId="334"/>
        </pc:sldMkLst>
      </pc:sldChg>
      <pc:sldChg chg="del">
        <pc:chgData name="Pr. Marcelo Augusto de Carvalho" userId="003edaac93cd75e4" providerId="LiveId" clId="{EB6694EA-8DB5-4428-B735-25A70CB81814}" dt="2025-10-02T17:08:50.898" v="817" actId="47"/>
        <pc:sldMkLst>
          <pc:docMk/>
          <pc:sldMk cId="4230591958" sldId="335"/>
        </pc:sldMkLst>
      </pc:sldChg>
      <pc:sldChg chg="del">
        <pc:chgData name="Pr. Marcelo Augusto de Carvalho" userId="003edaac93cd75e4" providerId="LiveId" clId="{EB6694EA-8DB5-4428-B735-25A70CB81814}" dt="2025-10-02T17:08:50.898" v="817" actId="47"/>
        <pc:sldMkLst>
          <pc:docMk/>
          <pc:sldMk cId="360720345" sldId="336"/>
        </pc:sldMkLst>
      </pc:sldChg>
      <pc:sldChg chg="del">
        <pc:chgData name="Pr. Marcelo Augusto de Carvalho" userId="003edaac93cd75e4" providerId="LiveId" clId="{EB6694EA-8DB5-4428-B735-25A70CB81814}" dt="2025-10-02T17:08:50.898" v="817" actId="47"/>
        <pc:sldMkLst>
          <pc:docMk/>
          <pc:sldMk cId="3476464253" sldId="337"/>
        </pc:sldMkLst>
      </pc:sldChg>
      <pc:sldChg chg="addSp delSp modSp add mod">
        <pc:chgData name="Pr. Marcelo Augusto de Carvalho" userId="003edaac93cd75e4" providerId="LiveId" clId="{EB6694EA-8DB5-4428-B735-25A70CB81814}" dt="2025-10-02T18:14:25.500" v="1323"/>
        <pc:sldMkLst>
          <pc:docMk/>
          <pc:sldMk cId="3728934721" sldId="338"/>
        </pc:sldMkLst>
        <pc:spChg chg="mod">
          <ac:chgData name="Pr. Marcelo Augusto de Carvalho" userId="003edaac93cd75e4" providerId="LiveId" clId="{EB6694EA-8DB5-4428-B735-25A70CB81814}" dt="2025-10-02T17:23:39.968" v="1039" actId="207"/>
          <ac:spMkLst>
            <pc:docMk/>
            <pc:sldMk cId="3728934721" sldId="338"/>
            <ac:spMk id="3" creationId="{2AC9599A-36F1-8807-8343-C598019BE1A4}"/>
          </ac:spMkLst>
        </pc:spChg>
        <pc:picChg chg="del">
          <ac:chgData name="Pr. Marcelo Augusto de Carvalho" userId="003edaac93cd75e4" providerId="LiveId" clId="{EB6694EA-8DB5-4428-B735-25A70CB81814}" dt="2025-10-02T18:11:58.727" v="1260" actId="478"/>
          <ac:picMkLst>
            <pc:docMk/>
            <pc:sldMk cId="3728934721" sldId="338"/>
            <ac:picMk id="2" creationId="{B7D95D21-E1CD-C0F1-39FF-F0BEF4F1781E}"/>
          </ac:picMkLst>
        </pc:picChg>
        <pc:picChg chg="add del mod">
          <ac:chgData name="Pr. Marcelo Augusto de Carvalho" userId="003edaac93cd75e4" providerId="LiveId" clId="{EB6694EA-8DB5-4428-B735-25A70CB81814}" dt="2025-10-02T18:14:24.526" v="1322" actId="478"/>
          <ac:picMkLst>
            <pc:docMk/>
            <pc:sldMk cId="3728934721" sldId="338"/>
            <ac:picMk id="4" creationId="{156A2D9E-ED3E-00C0-688C-57643813C979}"/>
          </ac:picMkLst>
        </pc:picChg>
        <pc:picChg chg="add mod">
          <ac:chgData name="Pr. Marcelo Augusto de Carvalho" userId="003edaac93cd75e4" providerId="LiveId" clId="{EB6694EA-8DB5-4428-B735-25A70CB81814}" dt="2025-10-02T18:14:25.500" v="1323"/>
          <ac:picMkLst>
            <pc:docMk/>
            <pc:sldMk cId="3728934721" sldId="338"/>
            <ac:picMk id="5" creationId="{4C170D7D-8397-2DC5-DAEB-887BBC826679}"/>
          </ac:picMkLst>
        </pc:picChg>
      </pc:sldChg>
      <pc:sldChg chg="addSp delSp modSp add mod">
        <pc:chgData name="Pr. Marcelo Augusto de Carvalho" userId="003edaac93cd75e4" providerId="LiveId" clId="{EB6694EA-8DB5-4428-B735-25A70CB81814}" dt="2025-10-02T18:14:42.790" v="1327"/>
        <pc:sldMkLst>
          <pc:docMk/>
          <pc:sldMk cId="3097582935" sldId="339"/>
        </pc:sldMkLst>
        <pc:spChg chg="mod">
          <ac:chgData name="Pr. Marcelo Augusto de Carvalho" userId="003edaac93cd75e4" providerId="LiveId" clId="{EB6694EA-8DB5-4428-B735-25A70CB81814}" dt="2025-10-02T17:24:58.536" v="1045" actId="207"/>
          <ac:spMkLst>
            <pc:docMk/>
            <pc:sldMk cId="3097582935" sldId="339"/>
            <ac:spMk id="3" creationId="{1EA5B71F-FC90-C441-E1FA-9D60D66852AB}"/>
          </ac:spMkLst>
        </pc:spChg>
        <pc:picChg chg="del">
          <ac:chgData name="Pr. Marcelo Augusto de Carvalho" userId="003edaac93cd75e4" providerId="LiveId" clId="{EB6694EA-8DB5-4428-B735-25A70CB81814}" dt="2025-10-02T18:12:09.278" v="1264" actId="478"/>
          <ac:picMkLst>
            <pc:docMk/>
            <pc:sldMk cId="3097582935" sldId="339"/>
            <ac:picMk id="2" creationId="{E03D6097-2601-6470-5D8E-00ACD30470DA}"/>
          </ac:picMkLst>
        </pc:picChg>
        <pc:picChg chg="add del mod">
          <ac:chgData name="Pr. Marcelo Augusto de Carvalho" userId="003edaac93cd75e4" providerId="LiveId" clId="{EB6694EA-8DB5-4428-B735-25A70CB81814}" dt="2025-10-02T18:14:41.757" v="1326" actId="478"/>
          <ac:picMkLst>
            <pc:docMk/>
            <pc:sldMk cId="3097582935" sldId="339"/>
            <ac:picMk id="4" creationId="{0E9AE529-C5EE-16AF-D091-B3B4A6B45672}"/>
          </ac:picMkLst>
        </pc:picChg>
        <pc:picChg chg="add mod">
          <ac:chgData name="Pr. Marcelo Augusto de Carvalho" userId="003edaac93cd75e4" providerId="LiveId" clId="{EB6694EA-8DB5-4428-B735-25A70CB81814}" dt="2025-10-02T18:14:42.790" v="1327"/>
          <ac:picMkLst>
            <pc:docMk/>
            <pc:sldMk cId="3097582935" sldId="339"/>
            <ac:picMk id="5" creationId="{F33A4648-1D68-B96A-1DB3-7873016E4723}"/>
          </ac:picMkLst>
        </pc:picChg>
      </pc:sldChg>
      <pc:sldChg chg="addSp delSp modSp add mod">
        <pc:chgData name="Pr. Marcelo Augusto de Carvalho" userId="003edaac93cd75e4" providerId="LiveId" clId="{EB6694EA-8DB5-4428-B735-25A70CB81814}" dt="2025-10-02T18:14:46.938" v="1329"/>
        <pc:sldMkLst>
          <pc:docMk/>
          <pc:sldMk cId="33564431" sldId="340"/>
        </pc:sldMkLst>
        <pc:spChg chg="mod">
          <ac:chgData name="Pr. Marcelo Augusto de Carvalho" userId="003edaac93cd75e4" providerId="LiveId" clId="{EB6694EA-8DB5-4428-B735-25A70CB81814}" dt="2025-10-02T17:25:46.495" v="1050" actId="207"/>
          <ac:spMkLst>
            <pc:docMk/>
            <pc:sldMk cId="33564431" sldId="340"/>
            <ac:spMk id="3" creationId="{B6C667F9-011F-D385-5C45-552684E6E32F}"/>
          </ac:spMkLst>
        </pc:spChg>
        <pc:picChg chg="del">
          <ac:chgData name="Pr. Marcelo Augusto de Carvalho" userId="003edaac93cd75e4" providerId="LiveId" clId="{EB6694EA-8DB5-4428-B735-25A70CB81814}" dt="2025-10-02T18:12:19.285" v="1266" actId="478"/>
          <ac:picMkLst>
            <pc:docMk/>
            <pc:sldMk cId="33564431" sldId="340"/>
            <ac:picMk id="2" creationId="{3B8435CA-2231-ACC3-ADF3-B26167466F31}"/>
          </ac:picMkLst>
        </pc:picChg>
        <pc:picChg chg="add del mod">
          <ac:chgData name="Pr. Marcelo Augusto de Carvalho" userId="003edaac93cd75e4" providerId="LiveId" clId="{EB6694EA-8DB5-4428-B735-25A70CB81814}" dt="2025-10-02T18:14:46.014" v="1328" actId="478"/>
          <ac:picMkLst>
            <pc:docMk/>
            <pc:sldMk cId="33564431" sldId="340"/>
            <ac:picMk id="4" creationId="{59DBB7C7-CE83-87C9-8C54-A5625C91947E}"/>
          </ac:picMkLst>
        </pc:picChg>
        <pc:picChg chg="add mod">
          <ac:chgData name="Pr. Marcelo Augusto de Carvalho" userId="003edaac93cd75e4" providerId="LiveId" clId="{EB6694EA-8DB5-4428-B735-25A70CB81814}" dt="2025-10-02T18:14:46.938" v="1329"/>
          <ac:picMkLst>
            <pc:docMk/>
            <pc:sldMk cId="33564431" sldId="340"/>
            <ac:picMk id="5" creationId="{9C8CE66D-4DDF-87AC-6BC0-4599A66485CC}"/>
          </ac:picMkLst>
        </pc:picChg>
      </pc:sldChg>
      <pc:sldChg chg="addSp delSp modSp add mod">
        <pc:chgData name="Pr. Marcelo Augusto de Carvalho" userId="003edaac93cd75e4" providerId="LiveId" clId="{EB6694EA-8DB5-4428-B735-25A70CB81814}" dt="2025-10-02T18:15:03.162" v="1335"/>
        <pc:sldMkLst>
          <pc:docMk/>
          <pc:sldMk cId="3198492848" sldId="341"/>
        </pc:sldMkLst>
        <pc:spChg chg="mod">
          <ac:chgData name="Pr. Marcelo Augusto de Carvalho" userId="003edaac93cd75e4" providerId="LiveId" clId="{EB6694EA-8DB5-4428-B735-25A70CB81814}" dt="2025-10-02T17:27:17.848" v="1057" actId="207"/>
          <ac:spMkLst>
            <pc:docMk/>
            <pc:sldMk cId="3198492848" sldId="341"/>
            <ac:spMk id="3" creationId="{4DF132EF-B665-ABCE-2212-E8A4FE0A33C2}"/>
          </ac:spMkLst>
        </pc:spChg>
        <pc:picChg chg="del">
          <ac:chgData name="Pr. Marcelo Augusto de Carvalho" userId="003edaac93cd75e4" providerId="LiveId" clId="{EB6694EA-8DB5-4428-B735-25A70CB81814}" dt="2025-10-02T18:12:34.613" v="1272" actId="478"/>
          <ac:picMkLst>
            <pc:docMk/>
            <pc:sldMk cId="3198492848" sldId="341"/>
            <ac:picMk id="2" creationId="{9599D823-D731-910E-E697-2C44ED3DFAC1}"/>
          </ac:picMkLst>
        </pc:picChg>
        <pc:picChg chg="add del mod">
          <ac:chgData name="Pr. Marcelo Augusto de Carvalho" userId="003edaac93cd75e4" providerId="LiveId" clId="{EB6694EA-8DB5-4428-B735-25A70CB81814}" dt="2025-10-02T18:15:02.216" v="1334" actId="478"/>
          <ac:picMkLst>
            <pc:docMk/>
            <pc:sldMk cId="3198492848" sldId="341"/>
            <ac:picMk id="4" creationId="{6ED3818D-FDB7-5E46-2DD1-2BE9C9058909}"/>
          </ac:picMkLst>
        </pc:picChg>
        <pc:picChg chg="add mod">
          <ac:chgData name="Pr. Marcelo Augusto de Carvalho" userId="003edaac93cd75e4" providerId="LiveId" clId="{EB6694EA-8DB5-4428-B735-25A70CB81814}" dt="2025-10-02T18:15:03.162" v="1335"/>
          <ac:picMkLst>
            <pc:docMk/>
            <pc:sldMk cId="3198492848" sldId="341"/>
            <ac:picMk id="5" creationId="{50E86AAE-4C47-7271-90E5-ADD7E672EAFA}"/>
          </ac:picMkLst>
        </pc:picChg>
      </pc:sldChg>
      <pc:sldChg chg="addSp delSp modSp add mod">
        <pc:chgData name="Pr. Marcelo Augusto de Carvalho" userId="003edaac93cd75e4" providerId="LiveId" clId="{EB6694EA-8DB5-4428-B735-25A70CB81814}" dt="2025-10-02T18:15:16.042" v="1339"/>
        <pc:sldMkLst>
          <pc:docMk/>
          <pc:sldMk cId="3799862554" sldId="342"/>
        </pc:sldMkLst>
        <pc:spChg chg="mod">
          <ac:chgData name="Pr. Marcelo Augusto de Carvalho" userId="003edaac93cd75e4" providerId="LiveId" clId="{EB6694EA-8DB5-4428-B735-25A70CB81814}" dt="2025-10-02T17:28:29.418" v="1061" actId="207"/>
          <ac:spMkLst>
            <pc:docMk/>
            <pc:sldMk cId="3799862554" sldId="342"/>
            <ac:spMk id="3" creationId="{4832EF52-5913-485B-F6E7-744427DC27CC}"/>
          </ac:spMkLst>
        </pc:spChg>
        <pc:picChg chg="del">
          <ac:chgData name="Pr. Marcelo Augusto de Carvalho" userId="003edaac93cd75e4" providerId="LiveId" clId="{EB6694EA-8DB5-4428-B735-25A70CB81814}" dt="2025-10-02T18:12:43.975" v="1276" actId="478"/>
          <ac:picMkLst>
            <pc:docMk/>
            <pc:sldMk cId="3799862554" sldId="342"/>
            <ac:picMk id="2" creationId="{74771C35-5F1D-EE5A-9465-A4F989D3ABC0}"/>
          </ac:picMkLst>
        </pc:picChg>
        <pc:picChg chg="add del mod">
          <ac:chgData name="Pr. Marcelo Augusto de Carvalho" userId="003edaac93cd75e4" providerId="LiveId" clId="{EB6694EA-8DB5-4428-B735-25A70CB81814}" dt="2025-10-02T18:15:15.128" v="1338" actId="478"/>
          <ac:picMkLst>
            <pc:docMk/>
            <pc:sldMk cId="3799862554" sldId="342"/>
            <ac:picMk id="4" creationId="{9696DF01-7815-3350-8E30-E898A630D470}"/>
          </ac:picMkLst>
        </pc:picChg>
        <pc:picChg chg="add mod">
          <ac:chgData name="Pr. Marcelo Augusto de Carvalho" userId="003edaac93cd75e4" providerId="LiveId" clId="{EB6694EA-8DB5-4428-B735-25A70CB81814}" dt="2025-10-02T18:15:16.042" v="1339"/>
          <ac:picMkLst>
            <pc:docMk/>
            <pc:sldMk cId="3799862554" sldId="342"/>
            <ac:picMk id="5" creationId="{420005C9-03C5-9A8D-924D-5FA3683D380C}"/>
          </ac:picMkLst>
        </pc:picChg>
      </pc:sldChg>
      <pc:sldChg chg="addSp delSp modSp add mod">
        <pc:chgData name="Pr. Marcelo Augusto de Carvalho" userId="003edaac93cd75e4" providerId="LiveId" clId="{EB6694EA-8DB5-4428-B735-25A70CB81814}" dt="2025-10-02T18:15:23.924" v="1343"/>
        <pc:sldMkLst>
          <pc:docMk/>
          <pc:sldMk cId="1614812138" sldId="343"/>
        </pc:sldMkLst>
        <pc:spChg chg="mod">
          <ac:chgData name="Pr. Marcelo Augusto de Carvalho" userId="003edaac93cd75e4" providerId="LiveId" clId="{EB6694EA-8DB5-4428-B735-25A70CB81814}" dt="2025-10-02T17:29:29.640" v="1065" actId="207"/>
          <ac:spMkLst>
            <pc:docMk/>
            <pc:sldMk cId="1614812138" sldId="343"/>
            <ac:spMk id="3" creationId="{0C4B0C9A-466B-701E-9064-5BE92DCB659B}"/>
          </ac:spMkLst>
        </pc:spChg>
        <pc:picChg chg="del">
          <ac:chgData name="Pr. Marcelo Augusto de Carvalho" userId="003edaac93cd75e4" providerId="LiveId" clId="{EB6694EA-8DB5-4428-B735-25A70CB81814}" dt="2025-10-02T18:12:53.405" v="1280" actId="478"/>
          <ac:picMkLst>
            <pc:docMk/>
            <pc:sldMk cId="1614812138" sldId="343"/>
            <ac:picMk id="2" creationId="{8C1E1A52-D6FF-D6EB-AA23-BF95B3E92611}"/>
          </ac:picMkLst>
        </pc:picChg>
        <pc:picChg chg="add del mod">
          <ac:chgData name="Pr. Marcelo Augusto de Carvalho" userId="003edaac93cd75e4" providerId="LiveId" clId="{EB6694EA-8DB5-4428-B735-25A70CB81814}" dt="2025-10-02T18:15:23.038" v="1342" actId="478"/>
          <ac:picMkLst>
            <pc:docMk/>
            <pc:sldMk cId="1614812138" sldId="343"/>
            <ac:picMk id="4" creationId="{B191D823-F9A0-CFB8-0E53-0A78915BC441}"/>
          </ac:picMkLst>
        </pc:picChg>
        <pc:picChg chg="add mod">
          <ac:chgData name="Pr. Marcelo Augusto de Carvalho" userId="003edaac93cd75e4" providerId="LiveId" clId="{EB6694EA-8DB5-4428-B735-25A70CB81814}" dt="2025-10-02T18:15:23.924" v="1343"/>
          <ac:picMkLst>
            <pc:docMk/>
            <pc:sldMk cId="1614812138" sldId="343"/>
            <ac:picMk id="5" creationId="{BCF582D3-E0E4-4133-C8CF-E3C6F906A942}"/>
          </ac:picMkLst>
        </pc:picChg>
      </pc:sldChg>
      <pc:sldChg chg="addSp delSp modSp add mod">
        <pc:chgData name="Pr. Marcelo Augusto de Carvalho" userId="003edaac93cd75e4" providerId="LiveId" clId="{EB6694EA-8DB5-4428-B735-25A70CB81814}" dt="2025-10-02T18:15:35.602" v="1347"/>
        <pc:sldMkLst>
          <pc:docMk/>
          <pc:sldMk cId="389604727" sldId="344"/>
        </pc:sldMkLst>
        <pc:spChg chg="mod">
          <ac:chgData name="Pr. Marcelo Augusto de Carvalho" userId="003edaac93cd75e4" providerId="LiveId" clId="{EB6694EA-8DB5-4428-B735-25A70CB81814}" dt="2025-10-02T17:30:59.887" v="1073" actId="207"/>
          <ac:spMkLst>
            <pc:docMk/>
            <pc:sldMk cId="389604727" sldId="344"/>
            <ac:spMk id="3" creationId="{DD371633-3986-A1AA-E3F4-F0667729A063}"/>
          </ac:spMkLst>
        </pc:spChg>
        <pc:picChg chg="del">
          <ac:chgData name="Pr. Marcelo Augusto de Carvalho" userId="003edaac93cd75e4" providerId="LiveId" clId="{EB6694EA-8DB5-4428-B735-25A70CB81814}" dt="2025-10-02T18:15:34.657" v="1346" actId="478"/>
          <ac:picMkLst>
            <pc:docMk/>
            <pc:sldMk cId="389604727" sldId="344"/>
            <ac:picMk id="2" creationId="{85D850A6-1C81-FB01-7042-2FE0F6F9C8D5}"/>
          </ac:picMkLst>
        </pc:picChg>
        <pc:picChg chg="add mod">
          <ac:chgData name="Pr. Marcelo Augusto de Carvalho" userId="003edaac93cd75e4" providerId="LiveId" clId="{EB6694EA-8DB5-4428-B735-25A70CB81814}" dt="2025-10-02T18:15:35.602" v="1347"/>
          <ac:picMkLst>
            <pc:docMk/>
            <pc:sldMk cId="389604727" sldId="344"/>
            <ac:picMk id="4" creationId="{2953C30C-77A7-4413-8711-B2DE20B6B598}"/>
          </ac:picMkLst>
        </pc:picChg>
      </pc:sldChg>
      <pc:sldChg chg="addSp delSp modSp add mod">
        <pc:chgData name="Pr. Marcelo Augusto de Carvalho" userId="003edaac93cd75e4" providerId="LiveId" clId="{EB6694EA-8DB5-4428-B735-25A70CB81814}" dt="2025-10-02T18:15:43.260" v="1351"/>
        <pc:sldMkLst>
          <pc:docMk/>
          <pc:sldMk cId="3894177272" sldId="345"/>
        </pc:sldMkLst>
        <pc:spChg chg="mod">
          <ac:chgData name="Pr. Marcelo Augusto de Carvalho" userId="003edaac93cd75e4" providerId="LiveId" clId="{EB6694EA-8DB5-4428-B735-25A70CB81814}" dt="2025-10-02T17:31:54.881" v="1077" actId="207"/>
          <ac:spMkLst>
            <pc:docMk/>
            <pc:sldMk cId="3894177272" sldId="345"/>
            <ac:spMk id="3" creationId="{5CD7AB15-B086-A126-56FF-6B66F6C00269}"/>
          </ac:spMkLst>
        </pc:spChg>
        <pc:picChg chg="del">
          <ac:chgData name="Pr. Marcelo Augusto de Carvalho" userId="003edaac93cd75e4" providerId="LiveId" clId="{EB6694EA-8DB5-4428-B735-25A70CB81814}" dt="2025-10-02T18:15:42.342" v="1350" actId="478"/>
          <ac:picMkLst>
            <pc:docMk/>
            <pc:sldMk cId="3894177272" sldId="345"/>
            <ac:picMk id="2" creationId="{BA36CAF7-653C-2FE8-1482-FD1A2940830B}"/>
          </ac:picMkLst>
        </pc:picChg>
        <pc:picChg chg="add mod">
          <ac:chgData name="Pr. Marcelo Augusto de Carvalho" userId="003edaac93cd75e4" providerId="LiveId" clId="{EB6694EA-8DB5-4428-B735-25A70CB81814}" dt="2025-10-02T18:15:43.260" v="1351"/>
          <ac:picMkLst>
            <pc:docMk/>
            <pc:sldMk cId="3894177272" sldId="345"/>
            <ac:picMk id="4" creationId="{6296664F-20C5-1120-F825-B9ABEE500D6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pt-BR" dirty="0"/>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38A82C98-0491-4D81-A358-598811AEFB45}" type="datetimeFigureOut">
              <a:rPr lang="pt-BR" smtClean="0"/>
              <a:pPr/>
              <a:t>02/10/2025</a:t>
            </a:fld>
            <a:endParaRPr lang="pt-BR" dirty="0"/>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dirty="0"/>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pt-BR" dirty="0"/>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762C2135-BC2F-48FA-B877-C55E2E5E8360}" type="slidenum">
              <a:rPr lang="pt-BR" smtClean="0"/>
              <a:pPr/>
              <a:t>‹nº›</a:t>
            </a:fld>
            <a:endParaRPr lang="pt-BR" dirty="0"/>
          </a:p>
        </p:txBody>
      </p:sp>
    </p:spTree>
    <p:extLst>
      <p:ext uri="{BB962C8B-B14F-4D97-AF65-F5344CB8AC3E}">
        <p14:creationId xmlns:p14="http://schemas.microsoft.com/office/powerpoint/2010/main" val="1007382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ctr"/>
            <a:r>
              <a:rPr lang="pt-BR" sz="1800" b="1" dirty="0">
                <a:latin typeface="Arial" panose="020B0604020202020204" pitchFamily="34" charset="0"/>
                <a:cs typeface="Arial" panose="020B0604020202020204" pitchFamily="34" charset="0"/>
              </a:rPr>
              <a:t>www.4tons.com.br</a:t>
            </a:r>
          </a:p>
          <a:p>
            <a:pPr algn="ctr"/>
            <a:r>
              <a:rPr lang="pt-BR" sz="1800" b="1" dirty="0">
                <a:latin typeface="Arial" panose="020B0604020202020204" pitchFamily="34" charset="0"/>
                <a:cs typeface="Arial" panose="020B0604020202020204" pitchFamily="34" charset="0"/>
              </a:rPr>
              <a:t>Pr. Marcelo Augusto de Carvalho</a:t>
            </a:r>
          </a:p>
          <a:p>
            <a:pPr algn="just"/>
            <a:endParaRPr lang="pt-BR" sz="1800" b="1" dirty="0">
              <a:latin typeface="Arial" panose="020B0604020202020204" pitchFamily="34" charset="0"/>
              <a:cs typeface="Arial" panose="020B0604020202020204" pitchFamily="34" charset="0"/>
            </a:endParaRPr>
          </a:p>
          <a:p>
            <a:pPr algn="just"/>
            <a:endParaRPr lang="pt-BR" sz="1800" b="1" dirty="0">
              <a:latin typeface="Arial" panose="020B0604020202020204" pitchFamily="34" charset="0"/>
              <a:cs typeface="Arial" panose="020B0604020202020204" pitchFamily="34" charset="0"/>
            </a:endParaRPr>
          </a:p>
          <a:p>
            <a:pPr algn="just"/>
            <a:r>
              <a:rPr lang="pt-BR" sz="1800" b="0" dirty="0">
                <a:latin typeface="Arial" panose="020B0604020202020204" pitchFamily="34" charset="0"/>
                <a:cs typeface="Arial" panose="020B0604020202020204" pitchFamily="34" charset="0"/>
              </a:rPr>
              <a:t>PATRIARCAS E PROFETAS, CAPÍTULO 26 – ELLEN G. WHITE. CASA PUBLICADORA BRASILEIRA, TATUÍ, SP.</a:t>
            </a: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1800" b="0" dirty="0">
                <a:latin typeface="Arial" panose="020B0604020202020204" pitchFamily="34" charset="0"/>
                <a:cs typeface="Arial" panose="020B0604020202020204" pitchFamily="34" charset="0"/>
              </a:rPr>
              <a:t>Sermão – Marcelo Augusto de Carvalho - 2025</a:t>
            </a:r>
          </a:p>
          <a:p>
            <a:pPr algn="just"/>
            <a:endParaRPr lang="pt-BR" sz="1800" b="0"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1</a:t>
            </a:fld>
            <a:endParaRPr lang="pt-BR"/>
          </a:p>
        </p:txBody>
      </p:sp>
    </p:spTree>
    <p:extLst>
      <p:ext uri="{BB962C8B-B14F-4D97-AF65-F5344CB8AC3E}">
        <p14:creationId xmlns:p14="http://schemas.microsoft.com/office/powerpoint/2010/main" val="1357760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D122B-825E-956C-A7F8-5826845AB93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7D72879-DCAF-1899-8EF8-4DDF1BC5E5B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B72A7EE-C204-0543-007C-F8D0B55E907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06CA81B-E575-D6AF-06FB-AE5F4D2816AE}"/>
              </a:ext>
            </a:extLst>
          </p:cNvPr>
          <p:cNvSpPr>
            <a:spLocks noGrp="1"/>
          </p:cNvSpPr>
          <p:nvPr>
            <p:ph type="sldNum" sz="quarter" idx="5"/>
          </p:nvPr>
        </p:nvSpPr>
        <p:spPr/>
        <p:txBody>
          <a:bodyPr/>
          <a:lstStyle/>
          <a:p>
            <a:fld id="{762C2135-BC2F-48FA-B877-C55E2E5E8360}" type="slidenum">
              <a:rPr lang="pt-BR" smtClean="0"/>
              <a:t>10</a:t>
            </a:fld>
            <a:endParaRPr lang="pt-BR"/>
          </a:p>
        </p:txBody>
      </p:sp>
    </p:spTree>
    <p:extLst>
      <p:ext uri="{BB962C8B-B14F-4D97-AF65-F5344CB8AC3E}">
        <p14:creationId xmlns:p14="http://schemas.microsoft.com/office/powerpoint/2010/main" val="1525357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56040-EAF9-984F-F3A6-2C2805F2F79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715A65F-3CF1-D843-9824-3BE65DC1178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539E217-3415-7B77-EFBD-57080545A2AF}"/>
              </a:ext>
            </a:extLst>
          </p:cNvPr>
          <p:cNvSpPr>
            <a:spLocks noGrp="1"/>
          </p:cNvSpPr>
          <p:nvPr>
            <p:ph type="body" idx="1"/>
          </p:nvPr>
        </p:nvSpPr>
        <p:spPr/>
        <p:txBody>
          <a:bodyPr/>
          <a:lstStyle/>
          <a:p>
            <a:pPr algn="just">
              <a:lnSpc>
                <a:spcPts val="3600"/>
              </a:lnSpc>
              <a:spcAft>
                <a:spcPts val="600"/>
              </a:spcAft>
            </a:pPr>
            <a:r>
              <a:rPr lang="pt-BR" sz="1800" b="1" dirty="0"/>
              <a:t>Não devemos </a:t>
            </a:r>
            <a:r>
              <a:rPr lang="pt-BR" sz="1800" b="1" dirty="0">
                <a:solidFill>
                  <a:srgbClr val="FF0000"/>
                </a:solidFill>
              </a:rPr>
              <a:t>condescender com cuidados </a:t>
            </a:r>
            <a:r>
              <a:rPr lang="pt-BR" sz="1800" b="1" dirty="0"/>
              <a:t>que apenas nos impacientem e fatiguem, mas não nos auxiliam a suportar as provações. Nenhum lugar deve dar-se àquela desconfiança para com Deus, a qual nos leva a fazer dos preparativos para as futuras necessidades a principal preocupação da vida, como se nossa felicidade consistisse nessas coisas terrestres. </a:t>
            </a:r>
          </a:p>
          <a:p>
            <a:pPr algn="just">
              <a:lnSpc>
                <a:spcPts val="3600"/>
              </a:lnSpc>
              <a:spcAft>
                <a:spcPts val="600"/>
              </a:spcAft>
            </a:pPr>
            <a:r>
              <a:rPr lang="pt-BR" sz="1800" b="1" dirty="0"/>
              <a:t>Não é vontade de Deus que Seu povo </a:t>
            </a:r>
            <a:r>
              <a:rPr lang="pt-BR" sz="1800" b="1" dirty="0">
                <a:solidFill>
                  <a:srgbClr val="FF0000"/>
                </a:solidFill>
              </a:rPr>
              <a:t>se sobrecarregue </a:t>
            </a:r>
            <a:r>
              <a:rPr lang="pt-BR" sz="1800" b="1" dirty="0"/>
              <a:t>de cuidados. Nosso Senhor, porém, não nos diz que não há perigos em nosso caminho. Não Se propõe tirar Seu povo do mundo de pecado e mal, mas aponta-nos um refúgio que nunca falha. Em vista de tudo que Deus tem feito por nós, nossa fé deve ser forte, ativa e duradoura.</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0AF0B441-5316-FE23-B07A-D6B5F7D9E7F7}"/>
              </a:ext>
            </a:extLst>
          </p:cNvPr>
          <p:cNvSpPr>
            <a:spLocks noGrp="1"/>
          </p:cNvSpPr>
          <p:nvPr>
            <p:ph type="sldNum" sz="quarter" idx="5"/>
          </p:nvPr>
        </p:nvSpPr>
        <p:spPr/>
        <p:txBody>
          <a:bodyPr/>
          <a:lstStyle/>
          <a:p>
            <a:fld id="{762C2135-BC2F-48FA-B877-C55E2E5E8360}" type="slidenum">
              <a:rPr lang="pt-BR" smtClean="0"/>
              <a:t>11</a:t>
            </a:fld>
            <a:endParaRPr lang="pt-BR"/>
          </a:p>
        </p:txBody>
      </p:sp>
    </p:spTree>
    <p:extLst>
      <p:ext uri="{BB962C8B-B14F-4D97-AF65-F5344CB8AC3E}">
        <p14:creationId xmlns:p14="http://schemas.microsoft.com/office/powerpoint/2010/main" val="3952103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55047-D0AA-9807-DCE2-EF7B2BCA799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854D8DC-5D47-E084-E32D-A2AAEE15577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6F6B860-74BB-3D8A-4AEA-3D4D70D05782}"/>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0852EC74-D367-4DDD-B023-44D59D632D80}"/>
              </a:ext>
            </a:extLst>
          </p:cNvPr>
          <p:cNvSpPr>
            <a:spLocks noGrp="1"/>
          </p:cNvSpPr>
          <p:nvPr>
            <p:ph type="sldNum" sz="quarter" idx="5"/>
          </p:nvPr>
        </p:nvSpPr>
        <p:spPr/>
        <p:txBody>
          <a:bodyPr/>
          <a:lstStyle/>
          <a:p>
            <a:fld id="{762C2135-BC2F-48FA-B877-C55E2E5E8360}" type="slidenum">
              <a:rPr lang="pt-BR" smtClean="0"/>
              <a:t>12</a:t>
            </a:fld>
            <a:endParaRPr lang="pt-BR"/>
          </a:p>
        </p:txBody>
      </p:sp>
    </p:spTree>
    <p:extLst>
      <p:ext uri="{BB962C8B-B14F-4D97-AF65-F5344CB8AC3E}">
        <p14:creationId xmlns:p14="http://schemas.microsoft.com/office/powerpoint/2010/main" val="1737311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4A359-405A-3E04-208E-D3C280FD31A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2078870-4422-C96C-37B9-3DA0CD505B1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0F8B8E1-B4E7-B5EA-D9EE-EFC05A2719A2}"/>
              </a:ext>
            </a:extLst>
          </p:cNvPr>
          <p:cNvSpPr>
            <a:spLocks noGrp="1"/>
          </p:cNvSpPr>
          <p:nvPr>
            <p:ph type="body" idx="1"/>
          </p:nvPr>
        </p:nvSpPr>
        <p:spPr/>
        <p:txBody>
          <a:bodyPr/>
          <a:lstStyle/>
          <a:p>
            <a:pPr algn="just">
              <a:lnSpc>
                <a:spcPts val="3600"/>
              </a:lnSpc>
              <a:spcAft>
                <a:spcPts val="600"/>
              </a:spcAft>
            </a:pPr>
            <a:r>
              <a:rPr lang="pt-BR" sz="1800" b="1" dirty="0"/>
              <a:t>Disse a seu guia: “Eis que vos farei chover pão dos céus.” E foram dadas instruções para que o povo apanhasse uma </a:t>
            </a:r>
            <a:r>
              <a:rPr lang="pt-BR" sz="1800" b="1" dirty="0">
                <a:solidFill>
                  <a:srgbClr val="FF0000"/>
                </a:solidFill>
              </a:rPr>
              <a:t>porção para cada dia, e porção dupla no sexto dia, </a:t>
            </a:r>
            <a:r>
              <a:rPr lang="pt-BR" sz="1800" b="1" dirty="0"/>
              <a:t>para que se pudesse manter a sagrada observância do sábado.</a:t>
            </a:r>
          </a:p>
          <a:p>
            <a:pPr algn="just">
              <a:lnSpc>
                <a:spcPts val="3600"/>
              </a:lnSpc>
              <a:spcAft>
                <a:spcPts val="600"/>
              </a:spcAft>
            </a:pPr>
            <a:r>
              <a:rPr lang="pt-BR" sz="1800" b="1" dirty="0"/>
              <a:t>Ao cair da noite, o acampamento foi rodeado de vastos bandos de codornizes, bastantes para suprirem toda a multidão. Pela manhã, jazia na superfície do solo “uma coisa miúda, redonda; miúda como a geada”. “Era como semente de coentro branco.” O povo chamou-o </a:t>
            </a:r>
            <a:r>
              <a:rPr lang="pt-BR" sz="1800" b="1" dirty="0">
                <a:solidFill>
                  <a:srgbClr val="FF0000"/>
                </a:solidFill>
              </a:rPr>
              <a:t>maná. </a:t>
            </a:r>
          </a:p>
          <a:p>
            <a:pPr algn="just">
              <a:lnSpc>
                <a:spcPts val="3600"/>
              </a:lnSpc>
              <a:spcAft>
                <a:spcPts val="600"/>
              </a:spcAft>
            </a:pPr>
            <a:r>
              <a:rPr lang="pt-BR" sz="1800" b="1" dirty="0"/>
              <a:t>No colher o maná verificou-se que alguns obtinham mais e alguns menos do que a </a:t>
            </a:r>
            <a:r>
              <a:rPr lang="pt-BR" sz="1800" b="1" dirty="0">
                <a:solidFill>
                  <a:srgbClr val="FF0000"/>
                </a:solidFill>
              </a:rPr>
              <a:t>quantidade estipulada; </a:t>
            </a:r>
            <a:r>
              <a:rPr lang="pt-BR" sz="1800" b="1" dirty="0"/>
              <a:t>mas “medindo-o com o </a:t>
            </a:r>
            <a:r>
              <a:rPr lang="pt-BR" sz="1800" b="1" dirty="0" err="1"/>
              <a:t>gômer</a:t>
            </a:r>
            <a:r>
              <a:rPr lang="pt-BR" sz="1800" b="1" dirty="0"/>
              <a:t>, não sobejava ao que colhera muito, nem faltava ao que colhera pouco”</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B419F514-15A1-A26F-3831-3668475E2EAB}"/>
              </a:ext>
            </a:extLst>
          </p:cNvPr>
          <p:cNvSpPr>
            <a:spLocks noGrp="1"/>
          </p:cNvSpPr>
          <p:nvPr>
            <p:ph type="sldNum" sz="quarter" idx="5"/>
          </p:nvPr>
        </p:nvSpPr>
        <p:spPr/>
        <p:txBody>
          <a:bodyPr/>
          <a:lstStyle/>
          <a:p>
            <a:fld id="{762C2135-BC2F-48FA-B877-C55E2E5E8360}" type="slidenum">
              <a:rPr lang="pt-BR" smtClean="0"/>
              <a:t>13</a:t>
            </a:fld>
            <a:endParaRPr lang="pt-BR"/>
          </a:p>
        </p:txBody>
      </p:sp>
    </p:spTree>
    <p:extLst>
      <p:ext uri="{BB962C8B-B14F-4D97-AF65-F5344CB8AC3E}">
        <p14:creationId xmlns:p14="http://schemas.microsoft.com/office/powerpoint/2010/main" val="4192138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933AC-33A4-6A51-7DC6-46E17BCF8D8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4E29452-14B4-D56D-7D76-5A5D57554A8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3D2C55F-53A5-95DA-0B55-18F047FF8AD1}"/>
              </a:ext>
            </a:extLst>
          </p:cNvPr>
          <p:cNvSpPr>
            <a:spLocks noGrp="1"/>
          </p:cNvSpPr>
          <p:nvPr>
            <p:ph type="body" idx="1"/>
          </p:nvPr>
        </p:nvSpPr>
        <p:spPr/>
        <p:txBody>
          <a:bodyPr/>
          <a:lstStyle/>
          <a:p>
            <a:pPr algn="just">
              <a:lnSpc>
                <a:spcPts val="3600"/>
              </a:lnSpc>
              <a:spcAft>
                <a:spcPts val="600"/>
              </a:spcAft>
            </a:pPr>
            <a:r>
              <a:rPr lang="pt-BR" sz="1800" b="1" dirty="0"/>
              <a:t>Deve fazer-se do dia anterior ao sábado um dia de </a:t>
            </a:r>
            <a:r>
              <a:rPr lang="pt-BR" sz="1800" b="1" dirty="0">
                <a:solidFill>
                  <a:srgbClr val="FF0000"/>
                </a:solidFill>
              </a:rPr>
              <a:t>preparação,</a:t>
            </a:r>
            <a:r>
              <a:rPr lang="pt-BR" sz="1800" b="1" dirty="0"/>
              <a:t> a fim de que tudo possa estar em prontidão para as suas horas sagradas. Deus determinou que se cuidasse dos doentes e sofredores; o trabalho exigido para lhes proporcionar conforto é uma obra de misericórdia, e não é violação do sábado; </a:t>
            </a:r>
          </a:p>
          <a:p>
            <a:pPr algn="just">
              <a:lnSpc>
                <a:spcPts val="3600"/>
              </a:lnSpc>
              <a:spcAft>
                <a:spcPts val="600"/>
              </a:spcAft>
            </a:pPr>
            <a:r>
              <a:rPr lang="pt-BR" sz="1800" b="1" dirty="0"/>
              <a:t>Cada semana, durante sua longa peregrinação no deserto, os israelitas testemunharam </a:t>
            </a:r>
            <a:r>
              <a:rPr lang="pt-BR" sz="1800" b="1" dirty="0">
                <a:solidFill>
                  <a:srgbClr val="FF0000"/>
                </a:solidFill>
              </a:rPr>
              <a:t>tríplice milagre, </a:t>
            </a:r>
            <a:r>
              <a:rPr lang="pt-BR" sz="1800" b="1" dirty="0"/>
              <a:t>destinado a </a:t>
            </a:r>
            <a:r>
              <a:rPr lang="pt-BR" sz="1800" b="1" dirty="0" err="1"/>
              <a:t>impressionar-lhes</a:t>
            </a:r>
            <a:r>
              <a:rPr lang="pt-BR" sz="1800" b="1" dirty="0"/>
              <a:t> o espírito com a santidade do sábado: uma dobrada quantidade de maná caía no sexto dia, nada caía no sétimo, e a porção necessária para o sábado conservava-se fresca e pura, enquanto qualquer quantidade que se deixava de um dia para outro, em outra ocasião, se tornava imprópria para o uso.</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A0DAD569-93A7-45A5-419D-FFC15BEA40FD}"/>
              </a:ext>
            </a:extLst>
          </p:cNvPr>
          <p:cNvSpPr>
            <a:spLocks noGrp="1"/>
          </p:cNvSpPr>
          <p:nvPr>
            <p:ph type="sldNum" sz="quarter" idx="5"/>
          </p:nvPr>
        </p:nvSpPr>
        <p:spPr/>
        <p:txBody>
          <a:bodyPr/>
          <a:lstStyle/>
          <a:p>
            <a:fld id="{762C2135-BC2F-48FA-B877-C55E2E5E8360}" type="slidenum">
              <a:rPr lang="pt-BR" smtClean="0"/>
              <a:t>14</a:t>
            </a:fld>
            <a:endParaRPr lang="pt-BR"/>
          </a:p>
        </p:txBody>
      </p:sp>
    </p:spTree>
    <p:extLst>
      <p:ext uri="{BB962C8B-B14F-4D97-AF65-F5344CB8AC3E}">
        <p14:creationId xmlns:p14="http://schemas.microsoft.com/office/powerpoint/2010/main" val="3017733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ECFF1-A4AD-136E-F2CE-72CC3B74A06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792C941-B450-B936-7E19-9D6C319465A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850B623-AC23-349B-0B7D-8548A73D652B}"/>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8A52481D-085A-0DE6-61A2-1E697E47C64F}"/>
              </a:ext>
            </a:extLst>
          </p:cNvPr>
          <p:cNvSpPr>
            <a:spLocks noGrp="1"/>
          </p:cNvSpPr>
          <p:nvPr>
            <p:ph type="sldNum" sz="quarter" idx="5"/>
          </p:nvPr>
        </p:nvSpPr>
        <p:spPr/>
        <p:txBody>
          <a:bodyPr/>
          <a:lstStyle/>
          <a:p>
            <a:fld id="{762C2135-BC2F-48FA-B877-C55E2E5E8360}" type="slidenum">
              <a:rPr lang="pt-BR" smtClean="0"/>
              <a:t>15</a:t>
            </a:fld>
            <a:endParaRPr lang="pt-BR"/>
          </a:p>
        </p:txBody>
      </p:sp>
    </p:spTree>
    <p:extLst>
      <p:ext uri="{BB962C8B-B14F-4D97-AF65-F5344CB8AC3E}">
        <p14:creationId xmlns:p14="http://schemas.microsoft.com/office/powerpoint/2010/main" val="87907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DC074-8F48-7B54-6B29-1ACA2AC7D44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A7E7F67-7F41-94BF-EB97-4F7659E6B57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8C301CD-DC3E-4C57-C17E-5CF625CF06FD}"/>
              </a:ext>
            </a:extLst>
          </p:cNvPr>
          <p:cNvSpPr>
            <a:spLocks noGrp="1"/>
          </p:cNvSpPr>
          <p:nvPr>
            <p:ph type="body" idx="1"/>
          </p:nvPr>
        </p:nvSpPr>
        <p:spPr/>
        <p:txBody>
          <a:bodyPr/>
          <a:lstStyle/>
          <a:p>
            <a:pPr algn="just">
              <a:lnSpc>
                <a:spcPts val="3600"/>
              </a:lnSpc>
              <a:spcAft>
                <a:spcPts val="600"/>
              </a:spcAft>
            </a:pPr>
            <a:r>
              <a:rPr lang="pt-BR" sz="1800" b="1" dirty="0"/>
              <a:t>O maná, caindo do céu para o sustento de Israel, era um </a:t>
            </a:r>
            <a:r>
              <a:rPr lang="pt-BR" sz="1800" b="1" dirty="0">
                <a:solidFill>
                  <a:srgbClr val="FF0000"/>
                </a:solidFill>
              </a:rPr>
              <a:t>tipo</a:t>
            </a:r>
            <a:r>
              <a:rPr lang="pt-BR" sz="1800" b="1" dirty="0"/>
              <a:t> </a:t>
            </a:r>
            <a:r>
              <a:rPr lang="pt-BR" sz="1800" b="1" dirty="0" err="1"/>
              <a:t>dAquele</a:t>
            </a:r>
            <a:r>
              <a:rPr lang="pt-BR" sz="1800" b="1" dirty="0"/>
              <a:t> que veio de Deus para dar vida ao mundo.</a:t>
            </a:r>
          </a:p>
          <a:p>
            <a:pPr algn="just">
              <a:lnSpc>
                <a:spcPts val="3600"/>
              </a:lnSpc>
              <a:spcAft>
                <a:spcPts val="600"/>
              </a:spcAft>
            </a:pPr>
            <a:r>
              <a:rPr lang="pt-BR" sz="1800" b="1" dirty="0"/>
              <a:t>Depois de partir do deserto de Sim, os israelitas acamparam-se em </a:t>
            </a:r>
            <a:r>
              <a:rPr lang="pt-BR" sz="1800" b="1" dirty="0" err="1"/>
              <a:t>Refidim</a:t>
            </a:r>
            <a:r>
              <a:rPr lang="pt-BR" sz="1800" b="1" dirty="0"/>
              <a:t>. Ali não havia água, e de novo </a:t>
            </a:r>
            <a:r>
              <a:rPr lang="pt-BR" sz="1800" b="1" dirty="0">
                <a:solidFill>
                  <a:srgbClr val="FF0000"/>
                </a:solidFill>
              </a:rPr>
              <a:t>não confiaram </a:t>
            </a:r>
            <a:r>
              <a:rPr lang="pt-BR" sz="1800" b="1" dirty="0"/>
              <a:t>na providência de Deus.</a:t>
            </a:r>
          </a:p>
          <a:p>
            <a:pPr algn="just">
              <a:lnSpc>
                <a:spcPts val="3600"/>
              </a:lnSpc>
              <a:spcAft>
                <a:spcPts val="600"/>
              </a:spcAft>
            </a:pPr>
            <a:r>
              <a:rPr lang="pt-BR" sz="1800" b="1" dirty="0"/>
              <a:t>A coluna de nuvem que os guiava parecia velar um terrível mistério. E Moisés — quem era ele? perguntavam; e qual poderia ser seu objetivo ao tirá-los do Egito? A suspeita e a </a:t>
            </a:r>
            <a:r>
              <a:rPr lang="pt-BR" sz="1800" b="1" dirty="0">
                <a:solidFill>
                  <a:srgbClr val="FF0000"/>
                </a:solidFill>
              </a:rPr>
              <a:t>desconfiança lhes encheram o coração, </a:t>
            </a:r>
            <a:r>
              <a:rPr lang="pt-BR" sz="1800" b="1" dirty="0"/>
              <a:t>e ousadamente o acusaram de tencionar matá-los, a eles e seus filhos, pelas privações e dificuldades, a fim de que pudesse enriquecer-se com seus bens. No tumulto da raiva e indignação estavam prestes a apedrejá-lo.</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D4C8FE15-2119-3C7F-54AB-49B1B8B86A98}"/>
              </a:ext>
            </a:extLst>
          </p:cNvPr>
          <p:cNvSpPr>
            <a:spLocks noGrp="1"/>
          </p:cNvSpPr>
          <p:nvPr>
            <p:ph type="sldNum" sz="quarter" idx="5"/>
          </p:nvPr>
        </p:nvSpPr>
        <p:spPr/>
        <p:txBody>
          <a:bodyPr/>
          <a:lstStyle/>
          <a:p>
            <a:fld id="{762C2135-BC2F-48FA-B877-C55E2E5E8360}" type="slidenum">
              <a:rPr lang="pt-BR" smtClean="0"/>
              <a:t>16</a:t>
            </a:fld>
            <a:endParaRPr lang="pt-BR"/>
          </a:p>
        </p:txBody>
      </p:sp>
    </p:spTree>
    <p:extLst>
      <p:ext uri="{BB962C8B-B14F-4D97-AF65-F5344CB8AC3E}">
        <p14:creationId xmlns:p14="http://schemas.microsoft.com/office/powerpoint/2010/main" val="1757996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E9C09-FED2-CE58-D37A-8C88E27C3D7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293EE33-0BB1-C8F9-E564-765B41F3BB5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52ECC68-3921-170A-37D6-C8D9347E7484}"/>
              </a:ext>
            </a:extLst>
          </p:cNvPr>
          <p:cNvSpPr>
            <a:spLocks noGrp="1"/>
          </p:cNvSpPr>
          <p:nvPr>
            <p:ph type="body" idx="1"/>
          </p:nvPr>
        </p:nvSpPr>
        <p:spPr/>
        <p:txBody>
          <a:bodyPr/>
          <a:lstStyle/>
          <a:p>
            <a:pPr algn="just">
              <a:lnSpc>
                <a:spcPts val="3600"/>
              </a:lnSpc>
              <a:spcAft>
                <a:spcPts val="600"/>
              </a:spcAft>
            </a:pPr>
            <a:r>
              <a:rPr lang="pt-BR" sz="1800" b="1" dirty="0"/>
              <a:t>E o Senhor lhe disse: “Eis que Eu estarei ali, diante de ti, sobre a rocha, em Horebe, e tu ferirás a rocha, e dela sairão águas, e o povo beberá.” Ele obedeceu, e as águas irromperam como uma torrente viva que abundantemente supriu o acampamento. Em vez de mandar Moisés levantar a vara e invocar alguma praga terrível semelhante àquelas do Egito, sobre os chefes daquela ímpia murmuração, o Senhor em Sua grande misericórdia </a:t>
            </a:r>
            <a:r>
              <a:rPr lang="pt-BR" sz="1800" b="1" dirty="0">
                <a:solidFill>
                  <a:srgbClr val="FF0000"/>
                </a:solidFill>
              </a:rPr>
              <a:t>fez da vara Seu instrumento para operar o livramento do povo.</a:t>
            </a:r>
          </a:p>
          <a:p>
            <a:pPr algn="just">
              <a:lnSpc>
                <a:spcPts val="3600"/>
              </a:lnSpc>
              <a:spcAft>
                <a:spcPts val="600"/>
              </a:spcAft>
            </a:pPr>
            <a:r>
              <a:rPr lang="pt-BR" sz="1800" b="1" dirty="0"/>
              <a:t>Moisés feriu a rocha, mas era o Filho de Deus que, velado na coluna de nuvem, estava ao lado de Moisés e fazia correr a água doadora de vida; fosse, porém, removida a nuvem, e teriam sido mortos pelo terrível fulgor </a:t>
            </a:r>
            <a:r>
              <a:rPr lang="pt-BR" sz="1800" b="1" dirty="0" err="1"/>
              <a:t>dAquele</a:t>
            </a:r>
            <a:r>
              <a:rPr lang="pt-BR" sz="1800" b="1" dirty="0"/>
              <a:t> que nela habitava.</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969D296F-E672-63D9-C37C-F95943FC08DD}"/>
              </a:ext>
            </a:extLst>
          </p:cNvPr>
          <p:cNvSpPr>
            <a:spLocks noGrp="1"/>
          </p:cNvSpPr>
          <p:nvPr>
            <p:ph type="sldNum" sz="quarter" idx="5"/>
          </p:nvPr>
        </p:nvSpPr>
        <p:spPr/>
        <p:txBody>
          <a:bodyPr/>
          <a:lstStyle/>
          <a:p>
            <a:fld id="{762C2135-BC2F-48FA-B877-C55E2E5E8360}" type="slidenum">
              <a:rPr lang="pt-BR" smtClean="0"/>
              <a:t>17</a:t>
            </a:fld>
            <a:endParaRPr lang="pt-BR"/>
          </a:p>
        </p:txBody>
      </p:sp>
    </p:spTree>
    <p:extLst>
      <p:ext uri="{BB962C8B-B14F-4D97-AF65-F5344CB8AC3E}">
        <p14:creationId xmlns:p14="http://schemas.microsoft.com/office/powerpoint/2010/main" val="26223626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F0673-8EC6-2C16-D27E-6433B1E769A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DB55E10-E0B3-5FD4-7B5B-7BEFF7BA319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56146C3-934B-1437-206F-5C37F1BACFDE}"/>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D725EE59-BC23-7299-0185-A16F061BA057}"/>
              </a:ext>
            </a:extLst>
          </p:cNvPr>
          <p:cNvSpPr>
            <a:spLocks noGrp="1"/>
          </p:cNvSpPr>
          <p:nvPr>
            <p:ph type="sldNum" sz="quarter" idx="5"/>
          </p:nvPr>
        </p:nvSpPr>
        <p:spPr/>
        <p:txBody>
          <a:bodyPr/>
          <a:lstStyle/>
          <a:p>
            <a:fld id="{762C2135-BC2F-48FA-B877-C55E2E5E8360}" type="slidenum">
              <a:rPr lang="pt-BR" smtClean="0"/>
              <a:t>18</a:t>
            </a:fld>
            <a:endParaRPr lang="pt-BR"/>
          </a:p>
        </p:txBody>
      </p:sp>
    </p:spTree>
    <p:extLst>
      <p:ext uri="{BB962C8B-B14F-4D97-AF65-F5344CB8AC3E}">
        <p14:creationId xmlns:p14="http://schemas.microsoft.com/office/powerpoint/2010/main" val="186675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D597E-06D0-B763-D489-91CC47C7D42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0A6389B-5F23-CA95-BFA4-ECF1DDA5685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D8BFD21-BD7E-396C-93C4-E3242501609E}"/>
              </a:ext>
            </a:extLst>
          </p:cNvPr>
          <p:cNvSpPr>
            <a:spLocks noGrp="1"/>
          </p:cNvSpPr>
          <p:nvPr>
            <p:ph type="body" idx="1"/>
          </p:nvPr>
        </p:nvSpPr>
        <p:spPr/>
        <p:txBody>
          <a:bodyPr/>
          <a:lstStyle/>
          <a:p>
            <a:pPr algn="just">
              <a:lnSpc>
                <a:spcPts val="3600"/>
              </a:lnSpc>
              <a:spcAft>
                <a:spcPts val="600"/>
              </a:spcAft>
            </a:pPr>
            <a:r>
              <a:rPr lang="pt-BR" sz="1800" b="1" dirty="0"/>
              <a:t>Por causa de sua murmuração contra Ele, o Senhor </a:t>
            </a:r>
            <a:r>
              <a:rPr lang="pt-BR" sz="1800" b="1" dirty="0">
                <a:solidFill>
                  <a:srgbClr val="FF0000"/>
                </a:solidFill>
              </a:rPr>
              <a:t>permitiu que fossem atacados </a:t>
            </a:r>
            <a:r>
              <a:rPr lang="pt-BR" sz="1800" b="1" dirty="0"/>
              <a:t>pelos inimigos. Moisés, ordenou a Josué que escolhesse das diferentes tribos um corpo de soldados, e os guiasse na manhã seguinte contra o inimigo, enquanto ele próprio estaria em um ponto eminente próximo, com a vara de Deus na mão. </a:t>
            </a:r>
          </a:p>
          <a:p>
            <a:pPr algn="just">
              <a:lnSpc>
                <a:spcPts val="3600"/>
              </a:lnSpc>
              <a:spcAft>
                <a:spcPts val="600"/>
              </a:spcAft>
            </a:pPr>
            <a:r>
              <a:rPr lang="pt-BR" sz="1800" b="1" dirty="0"/>
              <a:t>Com os braços estendidos para o céu, e segurando a vara de Deus em sua destra, </a:t>
            </a:r>
            <a:r>
              <a:rPr lang="pt-BR" sz="1800" b="1" dirty="0">
                <a:solidFill>
                  <a:srgbClr val="FF0000"/>
                </a:solidFill>
              </a:rPr>
              <a:t>Moisés orava pelo êxito </a:t>
            </a:r>
            <a:r>
              <a:rPr lang="pt-BR" sz="1800" b="1" dirty="0"/>
              <a:t>dos exércitos de Israel. Com o prosseguimento da batalha, observou-se que, enquanto suas mãos estavam estendidas para cima, Israel prevalecia; mas, quando se abaixavam, o inimigo era vitorioso. Cansando-se Moisés, Arão e Hur lhe ampararam as mãos até o pôr-do-sol, quando o inimigo foi posto em fuga.</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D580A40B-AF97-66E8-F7F4-046C11A48DCE}"/>
              </a:ext>
            </a:extLst>
          </p:cNvPr>
          <p:cNvSpPr>
            <a:spLocks noGrp="1"/>
          </p:cNvSpPr>
          <p:nvPr>
            <p:ph type="sldNum" sz="quarter" idx="5"/>
          </p:nvPr>
        </p:nvSpPr>
        <p:spPr/>
        <p:txBody>
          <a:bodyPr/>
          <a:lstStyle/>
          <a:p>
            <a:fld id="{762C2135-BC2F-48FA-B877-C55E2E5E8360}" type="slidenum">
              <a:rPr lang="pt-BR" smtClean="0"/>
              <a:t>19</a:t>
            </a:fld>
            <a:endParaRPr lang="pt-BR"/>
          </a:p>
        </p:txBody>
      </p:sp>
    </p:spTree>
    <p:extLst>
      <p:ext uri="{BB962C8B-B14F-4D97-AF65-F5344CB8AC3E}">
        <p14:creationId xmlns:p14="http://schemas.microsoft.com/office/powerpoint/2010/main" val="2825430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2</a:t>
            </a:fld>
            <a:endParaRPr lang="pt-BR"/>
          </a:p>
        </p:txBody>
      </p:sp>
    </p:spTree>
    <p:extLst>
      <p:ext uri="{BB962C8B-B14F-4D97-AF65-F5344CB8AC3E}">
        <p14:creationId xmlns:p14="http://schemas.microsoft.com/office/powerpoint/2010/main" val="268028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AA9EF-A468-CA3B-17BE-7D115871E99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3A2F10B-ED6C-1B34-AE6A-2F1C678A3E4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8B22610-22D7-F551-E6E6-D19B348EB3A2}"/>
              </a:ext>
            </a:extLst>
          </p:cNvPr>
          <p:cNvSpPr>
            <a:spLocks noGrp="1"/>
          </p:cNvSpPr>
          <p:nvPr>
            <p:ph type="body" idx="1"/>
          </p:nvPr>
        </p:nvSpPr>
        <p:spPr/>
        <p:txBody>
          <a:bodyPr/>
          <a:lstStyle/>
          <a:p>
            <a:pPr algn="just">
              <a:lnSpc>
                <a:spcPts val="3600"/>
              </a:lnSpc>
              <a:spcAft>
                <a:spcPts val="600"/>
              </a:spcAft>
            </a:pPr>
            <a:r>
              <a:rPr lang="pt-BR" sz="1800" b="1" dirty="0"/>
              <a:t>Apoiando Arão e Hur as </a:t>
            </a:r>
            <a:r>
              <a:rPr lang="pt-BR" sz="1800" b="1" dirty="0">
                <a:solidFill>
                  <a:srgbClr val="FF0000"/>
                </a:solidFill>
              </a:rPr>
              <a:t>mãos de Moisés, </a:t>
            </a:r>
            <a:r>
              <a:rPr lang="pt-BR" sz="1800" b="1" dirty="0"/>
              <a:t>mostravam ao povo o dever de ampará-lo em seu árduo trabalho, enquanto de Deus recebia a palavra para lhes falar. E o ato de Moisés também era significativo, mostrando que Deus tinha o seu destino em Suas mãos; enquanto </a:t>
            </a:r>
            <a:r>
              <a:rPr lang="pt-BR" sz="1800" b="1" dirty="0" err="1"/>
              <a:t>nEle</a:t>
            </a:r>
            <a:r>
              <a:rPr lang="pt-BR" sz="1800" b="1" dirty="0"/>
              <a:t> depositassem confiança, por eles combateria e lhes subjugaria os inimigos; </a:t>
            </a:r>
          </a:p>
          <a:p>
            <a:pPr algn="just">
              <a:lnSpc>
                <a:spcPts val="3600"/>
              </a:lnSpc>
              <a:spcAft>
                <a:spcPts val="600"/>
              </a:spcAft>
            </a:pPr>
            <a:r>
              <a:rPr lang="pt-BR" sz="1800" b="1" dirty="0"/>
              <a:t>Todavia, </a:t>
            </a:r>
            <a:r>
              <a:rPr lang="pt-BR" sz="1800" b="1" dirty="0">
                <a:solidFill>
                  <a:srgbClr val="FF0000"/>
                </a:solidFill>
              </a:rPr>
              <a:t>a força divina deve ser combinada com o esforço humano. Enquanto </a:t>
            </a:r>
            <a:r>
              <a:rPr lang="pt-BR" sz="1800" b="1" dirty="0"/>
              <a:t>o grande líder pleiteava com o Senhor, Josué e os seus bravos seguidores faziam os maiores esforços para repelir os inimigos de Israel e de Deus.</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EDB90E9D-81B2-7711-D6D9-960B541F7222}"/>
              </a:ext>
            </a:extLst>
          </p:cNvPr>
          <p:cNvSpPr>
            <a:spLocks noGrp="1"/>
          </p:cNvSpPr>
          <p:nvPr>
            <p:ph type="sldNum" sz="quarter" idx="5"/>
          </p:nvPr>
        </p:nvSpPr>
        <p:spPr/>
        <p:txBody>
          <a:bodyPr/>
          <a:lstStyle/>
          <a:p>
            <a:fld id="{762C2135-BC2F-48FA-B877-C55E2E5E8360}" type="slidenum">
              <a:rPr lang="pt-BR" smtClean="0"/>
              <a:t>20</a:t>
            </a:fld>
            <a:endParaRPr lang="pt-BR"/>
          </a:p>
        </p:txBody>
      </p:sp>
    </p:spTree>
    <p:extLst>
      <p:ext uri="{BB962C8B-B14F-4D97-AF65-F5344CB8AC3E}">
        <p14:creationId xmlns:p14="http://schemas.microsoft.com/office/powerpoint/2010/main" val="16192617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62B5F-A49F-4B3F-1409-D665CC518D3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33E647F-D466-7B9E-19C7-A079063315C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585A1D7-461F-4A90-BE79-0A2B54491912}"/>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488DFFEB-2D1D-6C6E-7DB4-BB70D2552928}"/>
              </a:ext>
            </a:extLst>
          </p:cNvPr>
          <p:cNvSpPr>
            <a:spLocks noGrp="1"/>
          </p:cNvSpPr>
          <p:nvPr>
            <p:ph type="sldNum" sz="quarter" idx="5"/>
          </p:nvPr>
        </p:nvSpPr>
        <p:spPr/>
        <p:txBody>
          <a:bodyPr/>
          <a:lstStyle/>
          <a:p>
            <a:fld id="{762C2135-BC2F-48FA-B877-C55E2E5E8360}" type="slidenum">
              <a:rPr lang="pt-BR" smtClean="0"/>
              <a:t>21</a:t>
            </a:fld>
            <a:endParaRPr lang="pt-BR"/>
          </a:p>
        </p:txBody>
      </p:sp>
    </p:spTree>
    <p:extLst>
      <p:ext uri="{BB962C8B-B14F-4D97-AF65-F5344CB8AC3E}">
        <p14:creationId xmlns:p14="http://schemas.microsoft.com/office/powerpoint/2010/main" val="14988267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D0A95-50C1-73E5-001A-B4A910358F0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BB6B126-45DA-42FB-273E-3F5DD9D0BFD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EF3A0B2-04CC-180F-E944-10AD95C1F0A2}"/>
              </a:ext>
            </a:extLst>
          </p:cNvPr>
          <p:cNvSpPr>
            <a:spLocks noGrp="1"/>
          </p:cNvSpPr>
          <p:nvPr>
            <p:ph type="body" idx="1"/>
          </p:nvPr>
        </p:nvSpPr>
        <p:spPr/>
        <p:txBody>
          <a:bodyPr/>
          <a:lstStyle/>
          <a:p>
            <a:pPr algn="just">
              <a:lnSpc>
                <a:spcPts val="3600"/>
              </a:lnSpc>
              <a:spcAft>
                <a:spcPts val="600"/>
              </a:spcAft>
            </a:pPr>
            <a:r>
              <a:rPr lang="pt-BR" sz="1800" b="1" dirty="0"/>
              <a:t>Os </a:t>
            </a:r>
            <a:r>
              <a:rPr lang="pt-BR" sz="1800" b="1" dirty="0" err="1"/>
              <a:t>amalequitas</a:t>
            </a:r>
            <a:r>
              <a:rPr lang="pt-BR" sz="1800" b="1" dirty="0"/>
              <a:t> não desconheciam o caráter de Deus, nem Sua soberania; mas, em vez de O temerem, puseram-se a </a:t>
            </a:r>
            <a:r>
              <a:rPr lang="pt-BR" sz="1800" b="1" dirty="0">
                <a:solidFill>
                  <a:srgbClr val="FF0000"/>
                </a:solidFill>
              </a:rPr>
              <a:t>desafiar o Seu poder. </a:t>
            </a:r>
            <a:r>
              <a:rPr lang="pt-BR" sz="1800" b="1" dirty="0"/>
              <a:t>Os prodígios operados por Moisés diante dos egípcios, foram assunto de </a:t>
            </a:r>
            <a:r>
              <a:rPr lang="pt-BR" sz="1800" b="1" dirty="0">
                <a:solidFill>
                  <a:srgbClr val="FF0000"/>
                </a:solidFill>
              </a:rPr>
              <a:t>zombaria </a:t>
            </a:r>
            <a:r>
              <a:rPr lang="pt-BR" sz="1800" b="1" dirty="0"/>
              <a:t>para o povo de </a:t>
            </a:r>
            <a:r>
              <a:rPr lang="pt-BR" sz="1800" b="1" dirty="0" err="1"/>
              <a:t>Amaleque</a:t>
            </a:r>
            <a:r>
              <a:rPr lang="pt-BR" sz="1800" b="1" dirty="0"/>
              <a:t>, e os temores das nações circunvizinhas eram </a:t>
            </a:r>
            <a:r>
              <a:rPr lang="pt-BR" sz="1800" b="1" dirty="0">
                <a:solidFill>
                  <a:srgbClr val="FF0000"/>
                </a:solidFill>
              </a:rPr>
              <a:t>ridicularizados. </a:t>
            </a:r>
            <a:r>
              <a:rPr lang="pt-BR" sz="1800" b="1" dirty="0"/>
              <a:t>Fizeram </a:t>
            </a:r>
            <a:r>
              <a:rPr lang="pt-BR" sz="1800" b="1" dirty="0">
                <a:solidFill>
                  <a:srgbClr val="FF0000"/>
                </a:solidFill>
              </a:rPr>
              <a:t>juramento</a:t>
            </a:r>
            <a:r>
              <a:rPr lang="pt-BR" sz="1800" b="1" dirty="0"/>
              <a:t> pelos seus deuses de que destruiriam os hebreus, de modo que nem um escapasse, e vangloriavam-se de que o Deus de Israel seria impotente para lhes resistir. Não haviam sido ofendidos ou ameaçados pelos israelitas. Seu assalto não foi motivado por qualquer provocação. Foi para manifestar seu </a:t>
            </a:r>
            <a:r>
              <a:rPr lang="pt-BR" sz="1800" b="1" dirty="0">
                <a:solidFill>
                  <a:srgbClr val="FF0000"/>
                </a:solidFill>
              </a:rPr>
              <a:t>ódio e desconfiança para com Deus </a:t>
            </a:r>
            <a:r>
              <a:rPr lang="pt-BR" sz="1800" b="1" dirty="0"/>
              <a:t>que procuraram destruir Seu povo. </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160A0D84-D0DD-3EED-7C11-C197DC3F6A6D}"/>
              </a:ext>
            </a:extLst>
          </p:cNvPr>
          <p:cNvSpPr>
            <a:spLocks noGrp="1"/>
          </p:cNvSpPr>
          <p:nvPr>
            <p:ph type="sldNum" sz="quarter" idx="5"/>
          </p:nvPr>
        </p:nvSpPr>
        <p:spPr/>
        <p:txBody>
          <a:bodyPr/>
          <a:lstStyle/>
          <a:p>
            <a:fld id="{762C2135-BC2F-48FA-B877-C55E2E5E8360}" type="slidenum">
              <a:rPr lang="pt-BR" smtClean="0"/>
              <a:t>22</a:t>
            </a:fld>
            <a:endParaRPr lang="pt-BR"/>
          </a:p>
        </p:txBody>
      </p:sp>
    </p:spTree>
    <p:extLst>
      <p:ext uri="{BB962C8B-B14F-4D97-AF65-F5344CB8AC3E}">
        <p14:creationId xmlns:p14="http://schemas.microsoft.com/office/powerpoint/2010/main" val="3295760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E418D-4C3B-D3A0-F8FD-93AD2F5CBAB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8E53311-9166-84B8-75C9-5A07DBEB736A}"/>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F97EF83-5DF2-7FB1-EFF1-B1C2C736A0F7}"/>
              </a:ext>
            </a:extLst>
          </p:cNvPr>
          <p:cNvSpPr>
            <a:spLocks noGrp="1"/>
          </p:cNvSpPr>
          <p:nvPr>
            <p:ph type="body" idx="1"/>
          </p:nvPr>
        </p:nvSpPr>
        <p:spPr/>
        <p:txBody>
          <a:bodyPr/>
          <a:lstStyle/>
          <a:p>
            <a:pPr algn="just">
              <a:lnSpc>
                <a:spcPts val="3600"/>
              </a:lnSpc>
              <a:spcAft>
                <a:spcPts val="600"/>
              </a:spcAft>
            </a:pPr>
            <a:r>
              <a:rPr lang="pt-BR" sz="1800" b="1" dirty="0"/>
              <a:t>Os </a:t>
            </a:r>
            <a:r>
              <a:rPr lang="pt-BR" sz="1800" b="1" dirty="0" err="1"/>
              <a:t>amalequitas</a:t>
            </a:r>
            <a:r>
              <a:rPr lang="pt-BR" sz="1800" b="1" dirty="0"/>
              <a:t> havia muito que eram grandes pecadores, e seus </a:t>
            </a:r>
            <a:r>
              <a:rPr lang="pt-BR" sz="1800" b="1" dirty="0">
                <a:solidFill>
                  <a:srgbClr val="FF0000"/>
                </a:solidFill>
              </a:rPr>
              <a:t>crimes </a:t>
            </a:r>
            <a:r>
              <a:rPr lang="pt-BR" sz="1800" b="1" dirty="0"/>
              <a:t>clamavam vingança a Deus; contudo, a misericórdia divina </a:t>
            </a:r>
            <a:r>
              <a:rPr lang="pt-BR" sz="1800" b="1" dirty="0">
                <a:solidFill>
                  <a:srgbClr val="FF0000"/>
                </a:solidFill>
              </a:rPr>
              <a:t>ainda os chamava </a:t>
            </a:r>
            <a:r>
              <a:rPr lang="pt-BR" sz="1800" b="1" dirty="0"/>
              <a:t>ao arrependimento; quando, porém, os homens de </a:t>
            </a:r>
            <a:r>
              <a:rPr lang="pt-BR" sz="1800" b="1" dirty="0" err="1"/>
              <a:t>Amaleque</a:t>
            </a:r>
            <a:r>
              <a:rPr lang="pt-BR" sz="1800" b="1" dirty="0"/>
              <a:t> caíram sobre as cansadas e indefesas fileiras de Israel, selaram a sorte de sua nação. </a:t>
            </a:r>
          </a:p>
          <a:p>
            <a:pPr algn="just">
              <a:lnSpc>
                <a:spcPts val="3600"/>
              </a:lnSpc>
              <a:spcAft>
                <a:spcPts val="600"/>
              </a:spcAft>
            </a:pPr>
            <a:r>
              <a:rPr lang="pt-BR" sz="1800" b="1" dirty="0"/>
              <a:t>Os cuidados de Deus estão sobre os mais fracos de Seus filhos. Ato algum de </a:t>
            </a:r>
            <a:r>
              <a:rPr lang="pt-BR" sz="1800" b="1" dirty="0">
                <a:solidFill>
                  <a:srgbClr val="FF0000"/>
                </a:solidFill>
              </a:rPr>
              <a:t>crueldade ou opressão </a:t>
            </a:r>
            <a:r>
              <a:rPr lang="pt-BR" sz="1800" b="1" dirty="0"/>
              <a:t>para com eles, deixa de ser notado pelo Céu. Sobre todos aqueles que O amam e temem, Sua mão se estende como uma proteção; cuidem os homens que não firam aquela mão, pois que ela maneja a espada da justiça.</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0570BCD6-8BCA-9D53-2522-D1E0DBC7109C}"/>
              </a:ext>
            </a:extLst>
          </p:cNvPr>
          <p:cNvSpPr>
            <a:spLocks noGrp="1"/>
          </p:cNvSpPr>
          <p:nvPr>
            <p:ph type="sldNum" sz="quarter" idx="5"/>
          </p:nvPr>
        </p:nvSpPr>
        <p:spPr/>
        <p:txBody>
          <a:bodyPr/>
          <a:lstStyle/>
          <a:p>
            <a:fld id="{762C2135-BC2F-48FA-B877-C55E2E5E8360}" type="slidenum">
              <a:rPr lang="pt-BR" smtClean="0"/>
              <a:t>23</a:t>
            </a:fld>
            <a:endParaRPr lang="pt-BR"/>
          </a:p>
        </p:txBody>
      </p:sp>
    </p:spTree>
    <p:extLst>
      <p:ext uri="{BB962C8B-B14F-4D97-AF65-F5344CB8AC3E}">
        <p14:creationId xmlns:p14="http://schemas.microsoft.com/office/powerpoint/2010/main" val="2199417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0708D-7F6B-8B89-914C-DB08B868518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B737B47-3DBE-B38B-2D20-D0D2116E262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B86F49F-5C49-DBB3-2DE4-D905B6C11F2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AC70132-5207-600A-F603-AF7BCDDC2465}"/>
              </a:ext>
            </a:extLst>
          </p:cNvPr>
          <p:cNvSpPr>
            <a:spLocks noGrp="1"/>
          </p:cNvSpPr>
          <p:nvPr>
            <p:ph type="sldNum" sz="quarter" idx="5"/>
          </p:nvPr>
        </p:nvSpPr>
        <p:spPr/>
        <p:txBody>
          <a:bodyPr/>
          <a:lstStyle/>
          <a:p>
            <a:fld id="{762C2135-BC2F-48FA-B877-C55E2E5E8360}" type="slidenum">
              <a:rPr lang="pt-BR" smtClean="0"/>
              <a:t>24</a:t>
            </a:fld>
            <a:endParaRPr lang="pt-BR"/>
          </a:p>
        </p:txBody>
      </p:sp>
    </p:spTree>
    <p:extLst>
      <p:ext uri="{BB962C8B-B14F-4D97-AF65-F5344CB8AC3E}">
        <p14:creationId xmlns:p14="http://schemas.microsoft.com/office/powerpoint/2010/main" val="35655379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1070C-698E-4A1C-DE03-3326D2E3BD7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D8ABEED-549D-FADF-2694-B971CA6E235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DDC9626-72B1-D8A1-9B4F-081BA9EB6A73}"/>
              </a:ext>
            </a:extLst>
          </p:cNvPr>
          <p:cNvSpPr>
            <a:spLocks noGrp="1"/>
          </p:cNvSpPr>
          <p:nvPr>
            <p:ph type="body" idx="1"/>
          </p:nvPr>
        </p:nvSpPr>
        <p:spPr/>
        <p:txBody>
          <a:bodyPr/>
          <a:lstStyle/>
          <a:p>
            <a:pPr algn="just">
              <a:lnSpc>
                <a:spcPts val="3600"/>
              </a:lnSpc>
              <a:spcAft>
                <a:spcPts val="600"/>
              </a:spcAft>
            </a:pPr>
            <a:r>
              <a:rPr lang="pt-BR" sz="1800" b="1" dirty="0"/>
              <a:t>Estando Jetro no acampamento, logo viu quão </a:t>
            </a:r>
            <a:r>
              <a:rPr lang="pt-BR" sz="1800" b="1" dirty="0">
                <a:solidFill>
                  <a:srgbClr val="FF0000"/>
                </a:solidFill>
              </a:rPr>
              <a:t>pesados</a:t>
            </a:r>
            <a:r>
              <a:rPr lang="pt-BR" sz="1800" b="1" dirty="0"/>
              <a:t> eram os encargos que repousavam sobre Moisés. Moisés era o seu reconhecido chefe e magistrado, e não somente lhe eram referidos os interesses e deveres gerais do povo, mas também as controvérsias que surgiam entre eles. </a:t>
            </a:r>
          </a:p>
          <a:p>
            <a:pPr algn="just">
              <a:lnSpc>
                <a:spcPts val="3600"/>
              </a:lnSpc>
              <a:spcAft>
                <a:spcPts val="600"/>
              </a:spcAft>
            </a:pPr>
            <a:r>
              <a:rPr lang="pt-BR" sz="1800" b="1" dirty="0"/>
              <a:t>Permitira isto, pois que lhe dava oportunidade de instruí-los, conforme disse: “e lhes declare os estatutos de Deus, e as Suas leis”. Mas Jetro protestou a isto, dizendo: “Este negócio é mui difícil para ti; tu só não o podes fazer.” “Totalmente desfalecerás”; e aconselhou a Moisés </a:t>
            </a:r>
            <a:r>
              <a:rPr lang="pt-BR" sz="1800" b="1" dirty="0">
                <a:solidFill>
                  <a:srgbClr val="FF0000"/>
                </a:solidFill>
              </a:rPr>
              <a:t>indicar pessoas idôneas como maiorais </a:t>
            </a:r>
            <a:r>
              <a:rPr lang="pt-BR" sz="1800" b="1" dirty="0"/>
              <a:t>de milhares, e outras como maiorais de cem, e outras de dez.</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E73C2FF0-6F51-619E-0617-1CB6FD8F86BC}"/>
              </a:ext>
            </a:extLst>
          </p:cNvPr>
          <p:cNvSpPr>
            <a:spLocks noGrp="1"/>
          </p:cNvSpPr>
          <p:nvPr>
            <p:ph type="sldNum" sz="quarter" idx="5"/>
          </p:nvPr>
        </p:nvSpPr>
        <p:spPr/>
        <p:txBody>
          <a:bodyPr/>
          <a:lstStyle/>
          <a:p>
            <a:fld id="{762C2135-BC2F-48FA-B877-C55E2E5E8360}" type="slidenum">
              <a:rPr lang="pt-BR" smtClean="0"/>
              <a:t>25</a:t>
            </a:fld>
            <a:endParaRPr lang="pt-BR"/>
          </a:p>
        </p:txBody>
      </p:sp>
    </p:spTree>
    <p:extLst>
      <p:ext uri="{BB962C8B-B14F-4D97-AF65-F5344CB8AC3E}">
        <p14:creationId xmlns:p14="http://schemas.microsoft.com/office/powerpoint/2010/main" val="2305602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FE4F3-20C4-BBD2-B46E-59C7EACA4A5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FFC4854-655B-97A4-53CB-007730C9B1DA}"/>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2996D15-FBAE-18FD-823F-AEC856151020}"/>
              </a:ext>
            </a:extLst>
          </p:cNvPr>
          <p:cNvSpPr>
            <a:spLocks noGrp="1"/>
          </p:cNvSpPr>
          <p:nvPr>
            <p:ph type="body" idx="1"/>
          </p:nvPr>
        </p:nvSpPr>
        <p:spPr/>
        <p:txBody>
          <a:bodyPr/>
          <a:lstStyle/>
          <a:p>
            <a:pPr algn="just">
              <a:lnSpc>
                <a:spcPts val="3600"/>
              </a:lnSpc>
              <a:spcAft>
                <a:spcPts val="600"/>
              </a:spcAft>
            </a:pPr>
            <a:r>
              <a:rPr lang="pt-BR" sz="1800" b="1" dirty="0"/>
              <a:t>Estes deviam julgar em todas as questões de menor importância, enquanto os casos mais difíceis e relevantes ainda seriam levados perante Moisés, o qual, disse Jetro, devia ser “pelo povo diante de Deus”, e levar causas a Deus; e declarar-lhes os estatutos e as leis, e fazer-lhes saber o caminho em que deviam andar, e a obra que deviam fazer. </a:t>
            </a:r>
          </a:p>
          <a:p>
            <a:pPr algn="just">
              <a:lnSpc>
                <a:spcPts val="3600"/>
              </a:lnSpc>
              <a:spcAft>
                <a:spcPts val="600"/>
              </a:spcAft>
            </a:pPr>
            <a:r>
              <a:rPr lang="pt-BR" sz="1800" b="1" dirty="0"/>
              <a:t>Este conselho foi aceito, e não somente trouxe </a:t>
            </a:r>
            <a:r>
              <a:rPr lang="pt-BR" sz="1800" b="1" dirty="0">
                <a:solidFill>
                  <a:srgbClr val="FF0000"/>
                </a:solidFill>
              </a:rPr>
              <a:t>alívio</a:t>
            </a:r>
            <a:r>
              <a:rPr lang="pt-BR" sz="1800" b="1" dirty="0"/>
              <a:t> a Moisés, mas teve como resultado estabelecer uma </a:t>
            </a:r>
            <a:r>
              <a:rPr lang="pt-BR" sz="1800" b="1" dirty="0">
                <a:solidFill>
                  <a:srgbClr val="FF0000"/>
                </a:solidFill>
              </a:rPr>
              <a:t>ordem mais perfeita </a:t>
            </a:r>
            <a:r>
              <a:rPr lang="pt-BR" sz="1800" b="1" dirty="0"/>
              <a:t>entre o povo.</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8491E4BB-C4DC-1B61-317C-CB6091A29C7F}"/>
              </a:ext>
            </a:extLst>
          </p:cNvPr>
          <p:cNvSpPr>
            <a:spLocks noGrp="1"/>
          </p:cNvSpPr>
          <p:nvPr>
            <p:ph type="sldNum" sz="quarter" idx="5"/>
          </p:nvPr>
        </p:nvSpPr>
        <p:spPr/>
        <p:txBody>
          <a:bodyPr/>
          <a:lstStyle/>
          <a:p>
            <a:fld id="{762C2135-BC2F-48FA-B877-C55E2E5E8360}" type="slidenum">
              <a:rPr lang="pt-BR" smtClean="0"/>
              <a:t>26</a:t>
            </a:fld>
            <a:endParaRPr lang="pt-BR"/>
          </a:p>
        </p:txBody>
      </p:sp>
    </p:spTree>
    <p:extLst>
      <p:ext uri="{BB962C8B-B14F-4D97-AF65-F5344CB8AC3E}">
        <p14:creationId xmlns:p14="http://schemas.microsoft.com/office/powerpoint/2010/main" val="9291570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B6837-E15D-A8ED-8230-7D370EA1406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C4B3F7E-4AFC-3294-A686-00CB008FDEE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77FA7DA-C33B-BCA3-4207-CA522317612D}"/>
              </a:ext>
            </a:extLst>
          </p:cNvPr>
          <p:cNvSpPr>
            <a:spLocks noGrp="1"/>
          </p:cNvSpPr>
          <p:nvPr>
            <p:ph type="body" idx="1"/>
          </p:nvPr>
        </p:nvSpPr>
        <p:spPr/>
        <p:txBody>
          <a:bodyPr/>
          <a:lstStyle/>
          <a:p>
            <a:pPr algn="just"/>
            <a:r>
              <a:rPr lang="pt-BR" sz="2000" b="1" dirty="0">
                <a:latin typeface="Arial" panose="020B0604020202020204" pitchFamily="34" charset="0"/>
                <a:cs typeface="Arial" panose="020B0604020202020204" pitchFamily="34" charset="0"/>
              </a:rPr>
              <a:t>APELO</a:t>
            </a:r>
          </a:p>
          <a:p>
            <a:pPr algn="just"/>
            <a:r>
              <a:rPr lang="pt-BR" sz="2000" b="1" dirty="0">
                <a:latin typeface="Arial" panose="020B0604020202020204" pitchFamily="34" charset="0"/>
                <a:cs typeface="Arial" panose="020B0604020202020204" pitchFamily="34" charset="0"/>
              </a:rPr>
              <a:t>1 CORÍNTIOS 10.10-11 – Em vez de viver RECLAMANDO, vamos MUDAR nossa atitude para VIVERMOS melhor dentro do PLANO DE DEUS.</a:t>
            </a:r>
          </a:p>
          <a:p>
            <a:pPr algn="just"/>
            <a:endParaRPr lang="pt-BR" sz="2000" b="1" dirty="0">
              <a:latin typeface="Arial" panose="020B0604020202020204" pitchFamily="34" charset="0"/>
              <a:cs typeface="Arial" panose="020B0604020202020204" pitchFamily="34" charset="0"/>
            </a:endParaRPr>
          </a:p>
          <a:p>
            <a:pPr algn="just"/>
            <a:r>
              <a:rPr lang="pt-BR" sz="2000" b="1" dirty="0"/>
              <a:t>A INTELIGÊNCIA DAS ABELHAS </a:t>
            </a:r>
          </a:p>
          <a:p>
            <a:pPr algn="just"/>
            <a:r>
              <a:rPr lang="pt-BR" sz="2000" b="1" dirty="0"/>
              <a:t>Tudo isso aconteceu com os nossos antepassados a fim de servir de exemplo para os outros, e aquelas coisas foram escritas a fim de servirem de aviso para nós. Pois estamos vivendo no fim dos tempos. I Coríntios 10:11. </a:t>
            </a:r>
          </a:p>
          <a:p>
            <a:pPr algn="just"/>
            <a:r>
              <a:rPr lang="pt-BR" sz="2000" b="1" dirty="0"/>
              <a:t>As pessoas espertas aprendem por experiência. Se cometem erros uma ou duas vezes, geralmente não os cometem outra vez. Os espertos também aprendem a antecipar o que vai acontecer por causa do que já experimentaram ou por causa daquilo que lhes foi contado no passado. Sabemos, por exemplo, o que acontece às pessoas quando </a:t>
            </a:r>
            <a:r>
              <a:rPr lang="pt-BR" sz="2000" b="1" dirty="0" err="1"/>
              <a:t>transgridem</a:t>
            </a:r>
            <a:r>
              <a:rPr lang="pt-BR" sz="2000" b="1" dirty="0"/>
              <a:t> as leis da boa saúde porque vimos o resultado em nossa própria vida, na vida de nossos queridos, amigos e outros. A Bíblia nos foi dada como um guia para nos mostrar o que esperar em todos os tipos de situações que são importantes para nossa salvação. Se damos atenção às lições dos muitos exemplos na Bíblia, somos sábios. Se os ignoramos, somos tolos! Cada cientista que estuda as abelhas sabe que elas possuem inteligência que vai além da mera execução de um punhado de hábitos memorizados. Talvez o melhor exemplo é o que conhecemos quando estudamos a habilidade das abelhas para localizar fontes de alimento. Para testar essa habilidade, os cientistas primeiramente colocaram um prato de água açucarada próximo da abertura da </a:t>
            </a:r>
            <a:r>
              <a:rPr lang="pt-BR" sz="2000" b="1" dirty="0" err="1"/>
              <a:t>colméia</a:t>
            </a:r>
            <a:r>
              <a:rPr lang="pt-BR" sz="2000" b="1" dirty="0"/>
              <a:t>. Logo que as abelhas descobriram o alimento e começaram a ir para a fonte, o prato foi mudado de posição; apenas uma pequena distância a princípio, mas gradualmente para um pouco mais longe. Não demorou muito para que o prato fosse levado a 30 metros ou mais de distância. A esta altura você poderia pensar que uma simples criatura como a abelha começaria a ter dificuldades para descobrir a nova localização, mas nada poderia estar tão longe da verdade. Em certo momento da experiência, parece que as abelhas já haviam entendido a "brincadeira" e começaram a antecipar o próximo ponto. Quando o prato era mudado, lá estavam as abelhas, esperando para continuar onde haviam parado. Oxalá fôssemos tão espertos quanto as abelhas parecem ser. Então compreenderíamos o que Deus nos fala sobre o futuro. Estaríamos aguardando cada nova situação e prontos para fazer a nossa parte no trabalho de Deus na Terra.</a:t>
            </a:r>
          </a:p>
          <a:p>
            <a:pPr algn="just"/>
            <a:r>
              <a:rPr lang="pt-BR" sz="2000" b="1" dirty="0">
                <a:latin typeface="Arial" panose="020B0604020202020204" pitchFamily="34" charset="0"/>
                <a:cs typeface="Arial" panose="020B0604020202020204" pitchFamily="34" charset="0"/>
              </a:rPr>
              <a:t>INSPIRAÇÃO JUVENIL 2004-280. CPB</a:t>
            </a:r>
          </a:p>
        </p:txBody>
      </p:sp>
      <p:sp>
        <p:nvSpPr>
          <p:cNvPr id="4" name="Espaço Reservado para Número de Slide 3">
            <a:extLst>
              <a:ext uri="{FF2B5EF4-FFF2-40B4-BE49-F238E27FC236}">
                <a16:creationId xmlns:a16="http://schemas.microsoft.com/office/drawing/2014/main" id="{957AA9D2-AECD-C896-E0C6-FD7D6353B21E}"/>
              </a:ext>
            </a:extLst>
          </p:cNvPr>
          <p:cNvSpPr>
            <a:spLocks noGrp="1"/>
          </p:cNvSpPr>
          <p:nvPr>
            <p:ph type="sldNum" sz="quarter" idx="5"/>
          </p:nvPr>
        </p:nvSpPr>
        <p:spPr/>
        <p:txBody>
          <a:bodyPr/>
          <a:lstStyle/>
          <a:p>
            <a:fld id="{762C2135-BC2F-48FA-B877-C55E2E5E8360}" type="slidenum">
              <a:rPr lang="pt-BR" smtClean="0"/>
              <a:t>27</a:t>
            </a:fld>
            <a:endParaRPr lang="pt-BR"/>
          </a:p>
        </p:txBody>
      </p:sp>
    </p:spTree>
    <p:extLst>
      <p:ext uri="{BB962C8B-B14F-4D97-AF65-F5344CB8AC3E}">
        <p14:creationId xmlns:p14="http://schemas.microsoft.com/office/powerpoint/2010/main" val="856960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0C728-83A8-0284-13E9-DA3F849E537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86EB1BC-06EC-BC20-0958-41F382AE171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960C34E-D81B-BF58-71E5-679830555E38}"/>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FD3DF8F4-5A9A-E2F9-EE51-F27EE8E08DBB}"/>
              </a:ext>
            </a:extLst>
          </p:cNvPr>
          <p:cNvSpPr>
            <a:spLocks noGrp="1"/>
          </p:cNvSpPr>
          <p:nvPr>
            <p:ph type="sldNum" sz="quarter" idx="5"/>
          </p:nvPr>
        </p:nvSpPr>
        <p:spPr/>
        <p:txBody>
          <a:bodyPr/>
          <a:lstStyle/>
          <a:p>
            <a:fld id="{762C2135-BC2F-48FA-B877-C55E2E5E8360}" type="slidenum">
              <a:rPr lang="pt-BR" smtClean="0"/>
              <a:t>3</a:t>
            </a:fld>
            <a:endParaRPr lang="pt-BR"/>
          </a:p>
        </p:txBody>
      </p:sp>
    </p:spTree>
    <p:extLst>
      <p:ext uri="{BB962C8B-B14F-4D97-AF65-F5344CB8AC3E}">
        <p14:creationId xmlns:p14="http://schemas.microsoft.com/office/powerpoint/2010/main" val="3925843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lnSpc>
                <a:spcPts val="3600"/>
              </a:lnSpc>
              <a:spcAft>
                <a:spcPts val="600"/>
              </a:spcAft>
            </a:pPr>
            <a:r>
              <a:rPr lang="pt-BR" sz="1800" b="1" dirty="0"/>
              <a:t>O cenário em redor deles era o mais </a:t>
            </a:r>
            <a:r>
              <a:rPr lang="pt-BR" sz="1800" b="1" dirty="0">
                <a:solidFill>
                  <a:srgbClr val="FF0000"/>
                </a:solidFill>
              </a:rPr>
              <a:t>impressionante </a:t>
            </a:r>
            <a:r>
              <a:rPr lang="pt-BR" sz="1800" b="1" dirty="0"/>
              <a:t>— montanhas áridas, de aspecto desolador, planícies estéreis, e o mar estendendo-se até ao longe, com as praias juncadas dos corpos de seus inimigos; estavam, contudo, cheios de alegria, conscientes de sua liberdade, e silenciara todo pensamento de descontentamento.</a:t>
            </a:r>
          </a:p>
          <a:p>
            <a:pPr algn="just">
              <a:lnSpc>
                <a:spcPts val="3600"/>
              </a:lnSpc>
              <a:spcAft>
                <a:spcPts val="600"/>
              </a:spcAft>
            </a:pPr>
            <a:r>
              <a:rPr lang="pt-BR" sz="1800" b="1" dirty="0"/>
              <a:t>Mas, durante três dias, enquanto viajavam, não puderam achar água. O suprimento que tinham trazido consigo, estava esgotado. Moisés, que estava familiarizado com esta região, sabia o que os outros ignoravam, ou seja, que em Mara, a mais próxima estação onde se poderiam encontrar fontes, as águas eram impróprias para o uso. Com </a:t>
            </a:r>
            <a:r>
              <a:rPr lang="pt-BR" sz="1800" b="1" dirty="0">
                <a:solidFill>
                  <a:srgbClr val="FF0000"/>
                </a:solidFill>
              </a:rPr>
              <a:t>ansiedade intensa </a:t>
            </a:r>
            <a:r>
              <a:rPr lang="pt-BR" sz="1800" b="1" dirty="0"/>
              <a:t>observava a nuvem que os guiava. </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4</a:t>
            </a:fld>
            <a:endParaRPr lang="pt-BR"/>
          </a:p>
        </p:txBody>
      </p:sp>
    </p:spTree>
    <p:extLst>
      <p:ext uri="{BB962C8B-B14F-4D97-AF65-F5344CB8AC3E}">
        <p14:creationId xmlns:p14="http://schemas.microsoft.com/office/powerpoint/2010/main" val="248273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FCAC6-6752-4A8C-A228-4001C69C818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F0F9DF8-73C0-21BF-9F14-BCC01B06AEB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0B04C83-DCB6-BFE3-B75E-6366C9106E0C}"/>
              </a:ext>
            </a:extLst>
          </p:cNvPr>
          <p:cNvSpPr>
            <a:spLocks noGrp="1"/>
          </p:cNvSpPr>
          <p:nvPr>
            <p:ph type="body" idx="1"/>
          </p:nvPr>
        </p:nvSpPr>
        <p:spPr/>
        <p:txBody>
          <a:bodyPr/>
          <a:lstStyle/>
          <a:p>
            <a:pPr algn="just">
              <a:lnSpc>
                <a:spcPts val="3600"/>
              </a:lnSpc>
              <a:spcAft>
                <a:spcPts val="600"/>
              </a:spcAft>
            </a:pPr>
            <a:r>
              <a:rPr lang="pt-BR" sz="1800" b="1" dirty="0"/>
              <a:t>Homens, mulheres e crianças em alegre precipitação apinharam-se junto à fonte, quando, eis, irrompe da multidão um grito de angústia — a </a:t>
            </a:r>
            <a:r>
              <a:rPr lang="pt-BR" sz="1800" b="1" dirty="0">
                <a:solidFill>
                  <a:srgbClr val="FF0000"/>
                </a:solidFill>
              </a:rPr>
              <a:t>água era amarga.</a:t>
            </a:r>
          </a:p>
          <a:p>
            <a:pPr algn="just">
              <a:lnSpc>
                <a:spcPts val="3600"/>
              </a:lnSpc>
              <a:spcAft>
                <a:spcPts val="600"/>
              </a:spcAft>
            </a:pPr>
            <a:r>
              <a:rPr lang="pt-BR" sz="1800" b="1" dirty="0"/>
              <a:t>Em seu terror e desespero </a:t>
            </a:r>
            <a:r>
              <a:rPr lang="pt-BR" sz="1800" b="1" dirty="0">
                <a:solidFill>
                  <a:srgbClr val="FF0000"/>
                </a:solidFill>
              </a:rPr>
              <a:t>censuraram a Moisés </a:t>
            </a:r>
            <a:r>
              <a:rPr lang="pt-BR" sz="1800" b="1" dirty="0"/>
              <a:t>por tê-los guiado por aquele caminho, não se lembrando de que a presença divina naquela nuvem misteriosa o estivera guiando, bem como a eles mesmos. Em sua dor e angústia, Moisés fez o que eles haviam deixado de fazer; clamou fervorosamente a Deus, pedindo auxílio.</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EE124740-A14E-BC50-3C1A-A9A7078EE654}"/>
              </a:ext>
            </a:extLst>
          </p:cNvPr>
          <p:cNvSpPr>
            <a:spLocks noGrp="1"/>
          </p:cNvSpPr>
          <p:nvPr>
            <p:ph type="sldNum" sz="quarter" idx="5"/>
          </p:nvPr>
        </p:nvSpPr>
        <p:spPr/>
        <p:txBody>
          <a:bodyPr/>
          <a:lstStyle/>
          <a:p>
            <a:fld id="{762C2135-BC2F-48FA-B877-C55E2E5E8360}" type="slidenum">
              <a:rPr lang="pt-BR" smtClean="0"/>
              <a:t>5</a:t>
            </a:fld>
            <a:endParaRPr lang="pt-BR"/>
          </a:p>
        </p:txBody>
      </p:sp>
    </p:spTree>
    <p:extLst>
      <p:ext uri="{BB962C8B-B14F-4D97-AF65-F5344CB8AC3E}">
        <p14:creationId xmlns:p14="http://schemas.microsoft.com/office/powerpoint/2010/main" val="3589568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98244-BCB4-9509-4328-B5421218190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BCE9E5A-7C81-C31C-0753-2E4B072C9C0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38301B3-5E39-98CC-70A4-BCB07D67445B}"/>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0D26B6D8-6673-46AF-E843-A4EB6C9DD3BE}"/>
              </a:ext>
            </a:extLst>
          </p:cNvPr>
          <p:cNvSpPr>
            <a:spLocks noGrp="1"/>
          </p:cNvSpPr>
          <p:nvPr>
            <p:ph type="sldNum" sz="quarter" idx="5"/>
          </p:nvPr>
        </p:nvSpPr>
        <p:spPr/>
        <p:txBody>
          <a:bodyPr/>
          <a:lstStyle/>
          <a:p>
            <a:fld id="{762C2135-BC2F-48FA-B877-C55E2E5E8360}" type="slidenum">
              <a:rPr lang="pt-BR" smtClean="0"/>
              <a:t>6</a:t>
            </a:fld>
            <a:endParaRPr lang="pt-BR"/>
          </a:p>
        </p:txBody>
      </p:sp>
    </p:spTree>
    <p:extLst>
      <p:ext uri="{BB962C8B-B14F-4D97-AF65-F5344CB8AC3E}">
        <p14:creationId xmlns:p14="http://schemas.microsoft.com/office/powerpoint/2010/main" val="1759639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11A7B-7637-8BA7-D9C4-EADC3DA4326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5A7FBDF-6A2B-0D8B-037C-574408C0760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D7ED662-A240-41AB-9643-534E4B892559}"/>
              </a:ext>
            </a:extLst>
          </p:cNvPr>
          <p:cNvSpPr>
            <a:spLocks noGrp="1"/>
          </p:cNvSpPr>
          <p:nvPr>
            <p:ph type="body" idx="1"/>
          </p:nvPr>
        </p:nvSpPr>
        <p:spPr/>
        <p:txBody>
          <a:bodyPr/>
          <a:lstStyle/>
          <a:p>
            <a:pPr algn="just">
              <a:lnSpc>
                <a:spcPts val="3600"/>
              </a:lnSpc>
              <a:spcAft>
                <a:spcPts val="600"/>
              </a:spcAft>
            </a:pPr>
            <a:r>
              <a:rPr lang="pt-BR" sz="1800" b="1" dirty="0"/>
              <a:t>Quando fez um mês que se achavam ausentes do Egito, fizeram seu primeiro acampamento no deserto. O suprimento de provisões começara agora a </a:t>
            </a:r>
            <a:r>
              <a:rPr lang="pt-BR" sz="1800" b="1" dirty="0">
                <a:solidFill>
                  <a:srgbClr val="FF0000"/>
                </a:solidFill>
              </a:rPr>
              <a:t>escassear. </a:t>
            </a:r>
            <a:r>
              <a:rPr lang="pt-BR" sz="1800" b="1" dirty="0"/>
              <a:t>Era insuficiente a erva do deserto, e seus rebanhos estavam diminuindo. Como se deveria suprir o alimento para aquelas vastas multidões? </a:t>
            </a:r>
            <a:r>
              <a:rPr lang="pt-BR" sz="1800" b="1" dirty="0">
                <a:solidFill>
                  <a:srgbClr val="FF0000"/>
                </a:solidFill>
              </a:rPr>
              <a:t>Dúvidas</a:t>
            </a:r>
            <a:r>
              <a:rPr lang="pt-BR" sz="1800" b="1" dirty="0"/>
              <a:t> enchiam-lhes o coração, e de novo murmuraram. </a:t>
            </a:r>
          </a:p>
          <a:p>
            <a:pPr algn="just">
              <a:lnSpc>
                <a:spcPts val="3600"/>
              </a:lnSpc>
              <a:spcAft>
                <a:spcPts val="600"/>
              </a:spcAft>
            </a:pPr>
            <a:r>
              <a:rPr lang="pt-BR" sz="1800" b="1" dirty="0"/>
              <a:t>Não podiam compreender como essas extensas multidões deveriam manter-se em suas viagens pelo deserto, e em </a:t>
            </a:r>
            <a:r>
              <a:rPr lang="pt-BR" sz="1800" b="1" dirty="0">
                <a:solidFill>
                  <a:srgbClr val="FF0000"/>
                </a:solidFill>
              </a:rPr>
              <a:t>imaginação </a:t>
            </a:r>
            <a:r>
              <a:rPr lang="pt-BR" sz="1800" b="1" dirty="0"/>
              <a:t>viam seus filhos a perecer de fome. </a:t>
            </a:r>
            <a:r>
              <a:rPr lang="pt-BR" sz="1800" b="1" dirty="0">
                <a:solidFill>
                  <a:srgbClr val="FF0000"/>
                </a:solidFill>
              </a:rPr>
              <a:t>O Senhor permitiu </a:t>
            </a:r>
            <a:r>
              <a:rPr lang="pt-BR" sz="1800" b="1" dirty="0"/>
              <a:t>que as dificuldades os rodeassem, e que escasseasse o suprimento de alimentos, para que seu coração pudesse volver-se Àquele que até ali lhes havia sido o Libertador. </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7F411756-34A0-2C55-274E-608C71E1A9F3}"/>
              </a:ext>
            </a:extLst>
          </p:cNvPr>
          <p:cNvSpPr>
            <a:spLocks noGrp="1"/>
          </p:cNvSpPr>
          <p:nvPr>
            <p:ph type="sldNum" sz="quarter" idx="5"/>
          </p:nvPr>
        </p:nvSpPr>
        <p:spPr/>
        <p:txBody>
          <a:bodyPr/>
          <a:lstStyle/>
          <a:p>
            <a:fld id="{762C2135-BC2F-48FA-B877-C55E2E5E8360}" type="slidenum">
              <a:rPr lang="pt-BR" smtClean="0"/>
              <a:t>7</a:t>
            </a:fld>
            <a:endParaRPr lang="pt-BR"/>
          </a:p>
        </p:txBody>
      </p:sp>
    </p:spTree>
    <p:extLst>
      <p:ext uri="{BB962C8B-B14F-4D97-AF65-F5344CB8AC3E}">
        <p14:creationId xmlns:p14="http://schemas.microsoft.com/office/powerpoint/2010/main" val="3276485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FE13D-45E7-5987-16FA-72944704BB9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D5FF5FA-9649-3BA8-30AA-BD78B1B7CA0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E64F00F-4621-D68B-BFEE-1E407648D9E4}"/>
              </a:ext>
            </a:extLst>
          </p:cNvPr>
          <p:cNvSpPr>
            <a:spLocks noGrp="1"/>
          </p:cNvSpPr>
          <p:nvPr>
            <p:ph type="body" idx="1"/>
          </p:nvPr>
        </p:nvSpPr>
        <p:spPr/>
        <p:txBody>
          <a:bodyPr/>
          <a:lstStyle/>
          <a:p>
            <a:pPr algn="just">
              <a:lnSpc>
                <a:spcPts val="3600"/>
              </a:lnSpc>
              <a:spcAft>
                <a:spcPts val="600"/>
              </a:spcAft>
            </a:pPr>
            <a:r>
              <a:rPr lang="pt-BR" sz="1800" b="1" dirty="0"/>
              <a:t>Ele prometera que, </a:t>
            </a:r>
            <a:r>
              <a:rPr lang="pt-BR" sz="1800" b="1" dirty="0">
                <a:solidFill>
                  <a:srgbClr val="FF0000"/>
                </a:solidFill>
              </a:rPr>
              <a:t>se obedecessem </a:t>
            </a:r>
            <a:r>
              <a:rPr lang="pt-BR" sz="1800" b="1" dirty="0"/>
              <a:t>aos Seus mandamentos, nenhuma enfermidade lhes sobreviria; e era pecaminosa incredulidade de sua parte considerar antecipadamente que eles ou seus filhos poderiam morrer de fome.</a:t>
            </a:r>
          </a:p>
          <a:p>
            <a:pPr algn="just">
              <a:lnSpc>
                <a:spcPts val="3600"/>
              </a:lnSpc>
              <a:spcAft>
                <a:spcPts val="600"/>
              </a:spcAft>
            </a:pPr>
            <a:r>
              <a:rPr lang="pt-BR" sz="1800" b="1" dirty="0"/>
              <a:t>Deus prometera ser o seu Deus, tomá-los para Si como um povo, e guiá-los a uma terra vasta e boa; mas eles estavam prontos a desfalecer a cada obstáculo encontrado no caminho para aquela terra. De maneira maravilhosa Ele os tirara do cativeiro no Egito, para que os pudesse elevar e enobrecer, e fazer deles um louvor na Terra. Mas, </a:t>
            </a:r>
            <a:r>
              <a:rPr lang="pt-BR" sz="1800" b="1" dirty="0">
                <a:solidFill>
                  <a:srgbClr val="FF0000"/>
                </a:solidFill>
              </a:rPr>
              <a:t>era-lhes necessário encontrar dificuldades </a:t>
            </a:r>
            <a:r>
              <a:rPr lang="pt-BR" sz="1800" b="1" dirty="0"/>
              <a:t>e suportar privações. </a:t>
            </a:r>
          </a:p>
        </p:txBody>
      </p:sp>
      <p:sp>
        <p:nvSpPr>
          <p:cNvPr id="4" name="Espaço Reservado para Número de Slide 3">
            <a:extLst>
              <a:ext uri="{FF2B5EF4-FFF2-40B4-BE49-F238E27FC236}">
                <a16:creationId xmlns:a16="http://schemas.microsoft.com/office/drawing/2014/main" id="{310A9DB3-F7FC-557B-C81C-F2581C4F9D97}"/>
              </a:ext>
            </a:extLst>
          </p:cNvPr>
          <p:cNvSpPr>
            <a:spLocks noGrp="1"/>
          </p:cNvSpPr>
          <p:nvPr>
            <p:ph type="sldNum" sz="quarter" idx="5"/>
          </p:nvPr>
        </p:nvSpPr>
        <p:spPr/>
        <p:txBody>
          <a:bodyPr/>
          <a:lstStyle/>
          <a:p>
            <a:fld id="{762C2135-BC2F-48FA-B877-C55E2E5E8360}" type="slidenum">
              <a:rPr lang="pt-BR" smtClean="0"/>
              <a:t>8</a:t>
            </a:fld>
            <a:endParaRPr lang="pt-BR"/>
          </a:p>
        </p:txBody>
      </p:sp>
    </p:spTree>
    <p:extLst>
      <p:ext uri="{BB962C8B-B14F-4D97-AF65-F5344CB8AC3E}">
        <p14:creationId xmlns:p14="http://schemas.microsoft.com/office/powerpoint/2010/main" val="2031113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698D5-F512-1706-8F9D-669E4D6795B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AF758C2-2265-D646-328A-D7D3968A05E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7D43243-A9D4-4E40-AEC8-5A02628A6537}"/>
              </a:ext>
            </a:extLst>
          </p:cNvPr>
          <p:cNvSpPr>
            <a:spLocks noGrp="1"/>
          </p:cNvSpPr>
          <p:nvPr>
            <p:ph type="body" idx="1"/>
          </p:nvPr>
        </p:nvSpPr>
        <p:spPr/>
        <p:txBody>
          <a:bodyPr/>
          <a:lstStyle/>
          <a:p>
            <a:pPr algn="just">
              <a:lnSpc>
                <a:spcPts val="3600"/>
              </a:lnSpc>
              <a:spcAft>
                <a:spcPts val="600"/>
              </a:spcAft>
            </a:pPr>
            <a:r>
              <a:rPr lang="pt-BR" sz="1800" b="1" dirty="0">
                <a:solidFill>
                  <a:srgbClr val="FF0000"/>
                </a:solidFill>
              </a:rPr>
              <a:t>Esqueceram-se</a:t>
            </a:r>
            <a:r>
              <a:rPr lang="pt-BR" sz="1800" b="1" dirty="0"/>
              <a:t> de sua amarga servidão no Egito. </a:t>
            </a:r>
            <a:r>
              <a:rPr lang="pt-BR" sz="1800" b="1" dirty="0">
                <a:solidFill>
                  <a:srgbClr val="FF0000"/>
                </a:solidFill>
              </a:rPr>
              <a:t>Perderam</a:t>
            </a:r>
            <a:r>
              <a:rPr lang="pt-BR" sz="1800" b="1" dirty="0"/>
              <a:t> de vista a bondade e poder de Deus, manifestados em seu livramento do cativeiro. Esqueceram-se de como seus filhos foram poupados quando o anjo destruidor matou todos os primogênitos do Egito. </a:t>
            </a:r>
            <a:r>
              <a:rPr lang="pt-BR" sz="1800" b="1" dirty="0">
                <a:solidFill>
                  <a:srgbClr val="FF0000"/>
                </a:solidFill>
              </a:rPr>
              <a:t>Olvidaram</a:t>
            </a:r>
            <a:r>
              <a:rPr lang="pt-BR" sz="1800" b="1" dirty="0"/>
              <a:t> a grande mostra do poder divino no Mar Vermelho. </a:t>
            </a:r>
            <a:r>
              <a:rPr lang="pt-BR" sz="1800" b="1" dirty="0">
                <a:solidFill>
                  <a:srgbClr val="FF0000"/>
                </a:solidFill>
              </a:rPr>
              <a:t>Perderam</a:t>
            </a:r>
            <a:r>
              <a:rPr lang="pt-BR" sz="1800" b="1" dirty="0"/>
              <a:t> de memória que, enquanto atravessaram sem perigo pelo caminho que lhes havia sido aberto, os exércitos de seus inimigos, tentando segui-los, foram submersos nas águas do mar. Viam e </a:t>
            </a:r>
            <a:r>
              <a:rPr lang="pt-BR" sz="1800" b="1" dirty="0">
                <a:solidFill>
                  <a:srgbClr val="FF0000"/>
                </a:solidFill>
              </a:rPr>
              <a:t>sentiam unicamente seus incômodos </a:t>
            </a:r>
            <a:r>
              <a:rPr lang="pt-BR" sz="1800" b="1" dirty="0"/>
              <a:t>e provações presentes; falavam eles das dificuldades do caminho e consideravam quando terminaria sua cansativa peregrinação.</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93A93BF0-EA6A-2050-C3AA-53AF465C50DE}"/>
              </a:ext>
            </a:extLst>
          </p:cNvPr>
          <p:cNvSpPr>
            <a:spLocks noGrp="1"/>
          </p:cNvSpPr>
          <p:nvPr>
            <p:ph type="sldNum" sz="quarter" idx="5"/>
          </p:nvPr>
        </p:nvSpPr>
        <p:spPr/>
        <p:txBody>
          <a:bodyPr/>
          <a:lstStyle/>
          <a:p>
            <a:fld id="{762C2135-BC2F-48FA-B877-C55E2E5E8360}" type="slidenum">
              <a:rPr lang="pt-BR" smtClean="0"/>
              <a:t>9</a:t>
            </a:fld>
            <a:endParaRPr lang="pt-BR"/>
          </a:p>
        </p:txBody>
      </p:sp>
    </p:spTree>
    <p:extLst>
      <p:ext uri="{BB962C8B-B14F-4D97-AF65-F5344CB8AC3E}">
        <p14:creationId xmlns:p14="http://schemas.microsoft.com/office/powerpoint/2010/main" val="1352545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0A6230-22A5-23B7-67FD-7D9ACEBC1805}"/>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AEC1D974-B21A-8214-18DA-7C36F99417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0D5A3C47-912C-359E-C28A-C097B04ACC4B}"/>
              </a:ext>
            </a:extLst>
          </p:cNvPr>
          <p:cNvSpPr>
            <a:spLocks noGrp="1"/>
          </p:cNvSpPr>
          <p:nvPr>
            <p:ph type="dt" sz="half" idx="10"/>
          </p:nvPr>
        </p:nvSpPr>
        <p:spPr/>
        <p:txBody>
          <a:bodyPr/>
          <a:lstStyle/>
          <a:p>
            <a:fld id="{A039C1E7-72C9-44C2-A679-0EAE4BFACFE5}" type="datetimeFigureOut">
              <a:rPr lang="pt-BR" smtClean="0"/>
              <a:t>02/10/2025</a:t>
            </a:fld>
            <a:endParaRPr lang="pt-BR"/>
          </a:p>
        </p:txBody>
      </p:sp>
      <p:sp>
        <p:nvSpPr>
          <p:cNvPr id="5" name="Espaço Reservado para Rodapé 4">
            <a:extLst>
              <a:ext uri="{FF2B5EF4-FFF2-40B4-BE49-F238E27FC236}">
                <a16:creationId xmlns:a16="http://schemas.microsoft.com/office/drawing/2014/main" id="{1EBB562B-10A4-9FDC-FD80-82806C4DA02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7050A4D-CA93-9668-E684-0D41CB61E59B}"/>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25647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2F4676-1472-6D8A-2B1C-91A3FAA5031D}"/>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69E7D304-2616-ABA7-625B-C48205AA5250}"/>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4C90E7D-8ED6-ECD4-D1A1-F4535458B1A0}"/>
              </a:ext>
            </a:extLst>
          </p:cNvPr>
          <p:cNvSpPr>
            <a:spLocks noGrp="1"/>
          </p:cNvSpPr>
          <p:nvPr>
            <p:ph type="dt" sz="half" idx="10"/>
          </p:nvPr>
        </p:nvSpPr>
        <p:spPr/>
        <p:txBody>
          <a:bodyPr/>
          <a:lstStyle/>
          <a:p>
            <a:fld id="{A039C1E7-72C9-44C2-A679-0EAE4BFACFE5}" type="datetimeFigureOut">
              <a:rPr lang="pt-BR" smtClean="0"/>
              <a:t>02/10/2025</a:t>
            </a:fld>
            <a:endParaRPr lang="pt-BR"/>
          </a:p>
        </p:txBody>
      </p:sp>
      <p:sp>
        <p:nvSpPr>
          <p:cNvPr id="5" name="Espaço Reservado para Rodapé 4">
            <a:extLst>
              <a:ext uri="{FF2B5EF4-FFF2-40B4-BE49-F238E27FC236}">
                <a16:creationId xmlns:a16="http://schemas.microsoft.com/office/drawing/2014/main" id="{D430EE45-8790-1EBC-EE22-CE4F75B915F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A96662B-34CB-D8AD-BF46-668CBED36190}"/>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022125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2BBC11F-485B-5215-3F78-A8AEC74603B9}"/>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64E0B73D-3AAA-43A9-FC35-FCF55CA668B1}"/>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0BAEDE9-7BFC-3565-37B2-EAFB8DAE4426}"/>
              </a:ext>
            </a:extLst>
          </p:cNvPr>
          <p:cNvSpPr>
            <a:spLocks noGrp="1"/>
          </p:cNvSpPr>
          <p:nvPr>
            <p:ph type="dt" sz="half" idx="10"/>
          </p:nvPr>
        </p:nvSpPr>
        <p:spPr/>
        <p:txBody>
          <a:bodyPr/>
          <a:lstStyle/>
          <a:p>
            <a:fld id="{A039C1E7-72C9-44C2-A679-0EAE4BFACFE5}" type="datetimeFigureOut">
              <a:rPr lang="pt-BR" smtClean="0"/>
              <a:t>02/10/2025</a:t>
            </a:fld>
            <a:endParaRPr lang="pt-BR"/>
          </a:p>
        </p:txBody>
      </p:sp>
      <p:sp>
        <p:nvSpPr>
          <p:cNvPr id="5" name="Espaço Reservado para Rodapé 4">
            <a:extLst>
              <a:ext uri="{FF2B5EF4-FFF2-40B4-BE49-F238E27FC236}">
                <a16:creationId xmlns:a16="http://schemas.microsoft.com/office/drawing/2014/main" id="{19B28AAC-005A-44F5-6F9D-147BDAFCBB3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376113F-969D-B108-7089-9F2AD674BBF3}"/>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713265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EF6143-6AC4-80C8-DE10-FB8C6078A224}"/>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9BD9250-0745-986D-B316-D749003BCF0C}"/>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95FCD0A-D706-9C99-6527-4AC0A2B4C808}"/>
              </a:ext>
            </a:extLst>
          </p:cNvPr>
          <p:cNvSpPr>
            <a:spLocks noGrp="1"/>
          </p:cNvSpPr>
          <p:nvPr>
            <p:ph type="dt" sz="half" idx="10"/>
          </p:nvPr>
        </p:nvSpPr>
        <p:spPr/>
        <p:txBody>
          <a:bodyPr/>
          <a:lstStyle/>
          <a:p>
            <a:fld id="{A039C1E7-72C9-44C2-A679-0EAE4BFACFE5}" type="datetimeFigureOut">
              <a:rPr lang="pt-BR" smtClean="0"/>
              <a:t>02/10/2025</a:t>
            </a:fld>
            <a:endParaRPr lang="pt-BR"/>
          </a:p>
        </p:txBody>
      </p:sp>
      <p:sp>
        <p:nvSpPr>
          <p:cNvPr id="5" name="Espaço Reservado para Rodapé 4">
            <a:extLst>
              <a:ext uri="{FF2B5EF4-FFF2-40B4-BE49-F238E27FC236}">
                <a16:creationId xmlns:a16="http://schemas.microsoft.com/office/drawing/2014/main" id="{B91B3A35-A355-E7AF-C96D-A93BDCCF437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D494AF8-36A6-20BE-1659-D1FEC27A4E51}"/>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956332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A8DD98-1071-1854-B3E6-D39D897997F0}"/>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19B5BBA3-A32F-36CA-9631-1D020DB06C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1B3BD92E-B87F-4925-57E8-5B803015E4F9}"/>
              </a:ext>
            </a:extLst>
          </p:cNvPr>
          <p:cNvSpPr>
            <a:spLocks noGrp="1"/>
          </p:cNvSpPr>
          <p:nvPr>
            <p:ph type="dt" sz="half" idx="10"/>
          </p:nvPr>
        </p:nvSpPr>
        <p:spPr/>
        <p:txBody>
          <a:bodyPr/>
          <a:lstStyle/>
          <a:p>
            <a:fld id="{A039C1E7-72C9-44C2-A679-0EAE4BFACFE5}" type="datetimeFigureOut">
              <a:rPr lang="pt-BR" smtClean="0"/>
              <a:t>02/10/2025</a:t>
            </a:fld>
            <a:endParaRPr lang="pt-BR"/>
          </a:p>
        </p:txBody>
      </p:sp>
      <p:sp>
        <p:nvSpPr>
          <p:cNvPr id="5" name="Espaço Reservado para Rodapé 4">
            <a:extLst>
              <a:ext uri="{FF2B5EF4-FFF2-40B4-BE49-F238E27FC236}">
                <a16:creationId xmlns:a16="http://schemas.microsoft.com/office/drawing/2014/main" id="{F01EA1D8-845E-800A-DB98-C6F18BFD7A8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C6C2AB4-0371-2C42-F91C-23C0E01CA00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645638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7AD2E4-FBED-A231-3E8B-70E1D2516EA9}"/>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D8792B0-BDAF-C24C-5139-C22E6B337C9B}"/>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E9F61D00-1198-7213-B1D1-AA3462729357}"/>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A74E13CB-D398-CD08-48AC-715AA112A2B6}"/>
              </a:ext>
            </a:extLst>
          </p:cNvPr>
          <p:cNvSpPr>
            <a:spLocks noGrp="1"/>
          </p:cNvSpPr>
          <p:nvPr>
            <p:ph type="dt" sz="half" idx="10"/>
          </p:nvPr>
        </p:nvSpPr>
        <p:spPr/>
        <p:txBody>
          <a:bodyPr/>
          <a:lstStyle/>
          <a:p>
            <a:fld id="{A039C1E7-72C9-44C2-A679-0EAE4BFACFE5}" type="datetimeFigureOut">
              <a:rPr lang="pt-BR" smtClean="0"/>
              <a:t>02/10/2025</a:t>
            </a:fld>
            <a:endParaRPr lang="pt-BR"/>
          </a:p>
        </p:txBody>
      </p:sp>
      <p:sp>
        <p:nvSpPr>
          <p:cNvPr id="6" name="Espaço Reservado para Rodapé 5">
            <a:extLst>
              <a:ext uri="{FF2B5EF4-FFF2-40B4-BE49-F238E27FC236}">
                <a16:creationId xmlns:a16="http://schemas.microsoft.com/office/drawing/2014/main" id="{273AFD24-9B8A-AEDB-ABEC-16F1D48B789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D48863C-2CC5-F1E3-94F3-C00AA774432C}"/>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193349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815FF3-988D-E1BF-4FEF-78F224A34800}"/>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DCA97612-E998-0663-AAAD-B27E5A525B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DE1DA10C-408B-AF98-760C-0056F74E0DD8}"/>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52D522AD-3E55-41E2-5BC9-256E5430EE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8E146C2E-6D98-97F0-1DF9-8E893C381B85}"/>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40669855-AA16-30C6-280A-4FAE5B53C20B}"/>
              </a:ext>
            </a:extLst>
          </p:cNvPr>
          <p:cNvSpPr>
            <a:spLocks noGrp="1"/>
          </p:cNvSpPr>
          <p:nvPr>
            <p:ph type="dt" sz="half" idx="10"/>
          </p:nvPr>
        </p:nvSpPr>
        <p:spPr/>
        <p:txBody>
          <a:bodyPr/>
          <a:lstStyle/>
          <a:p>
            <a:fld id="{A039C1E7-72C9-44C2-A679-0EAE4BFACFE5}" type="datetimeFigureOut">
              <a:rPr lang="pt-BR" smtClean="0"/>
              <a:t>02/10/2025</a:t>
            </a:fld>
            <a:endParaRPr lang="pt-BR"/>
          </a:p>
        </p:txBody>
      </p:sp>
      <p:sp>
        <p:nvSpPr>
          <p:cNvPr id="8" name="Espaço Reservado para Rodapé 7">
            <a:extLst>
              <a:ext uri="{FF2B5EF4-FFF2-40B4-BE49-F238E27FC236}">
                <a16:creationId xmlns:a16="http://schemas.microsoft.com/office/drawing/2014/main" id="{9A9B2844-257A-281D-2E69-115620DB507E}"/>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5F6E3AEC-F961-2CB7-F746-F8A1A3D8DB5E}"/>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097452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665FD4-E590-818B-E5A7-1E1A02107828}"/>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BBFD0D04-8C6B-2508-738D-D0CFAA2BFA97}"/>
              </a:ext>
            </a:extLst>
          </p:cNvPr>
          <p:cNvSpPr>
            <a:spLocks noGrp="1"/>
          </p:cNvSpPr>
          <p:nvPr>
            <p:ph type="dt" sz="half" idx="10"/>
          </p:nvPr>
        </p:nvSpPr>
        <p:spPr/>
        <p:txBody>
          <a:bodyPr/>
          <a:lstStyle/>
          <a:p>
            <a:fld id="{A039C1E7-72C9-44C2-A679-0EAE4BFACFE5}" type="datetimeFigureOut">
              <a:rPr lang="pt-BR" smtClean="0"/>
              <a:t>02/10/2025</a:t>
            </a:fld>
            <a:endParaRPr lang="pt-BR"/>
          </a:p>
        </p:txBody>
      </p:sp>
      <p:sp>
        <p:nvSpPr>
          <p:cNvPr id="4" name="Espaço Reservado para Rodapé 3">
            <a:extLst>
              <a:ext uri="{FF2B5EF4-FFF2-40B4-BE49-F238E27FC236}">
                <a16:creationId xmlns:a16="http://schemas.microsoft.com/office/drawing/2014/main" id="{8E76F98B-6EA5-80F0-EB28-8EEB42F6A69A}"/>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CC87353C-1B6B-443A-10B3-A630C88D8F1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024587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3A7EF63B-8620-03B9-730B-D29EBC39684A}"/>
              </a:ext>
            </a:extLst>
          </p:cNvPr>
          <p:cNvSpPr>
            <a:spLocks noGrp="1"/>
          </p:cNvSpPr>
          <p:nvPr>
            <p:ph type="dt" sz="half" idx="10"/>
          </p:nvPr>
        </p:nvSpPr>
        <p:spPr/>
        <p:txBody>
          <a:bodyPr/>
          <a:lstStyle/>
          <a:p>
            <a:fld id="{A039C1E7-72C9-44C2-A679-0EAE4BFACFE5}" type="datetimeFigureOut">
              <a:rPr lang="pt-BR" smtClean="0"/>
              <a:t>02/10/2025</a:t>
            </a:fld>
            <a:endParaRPr lang="pt-BR"/>
          </a:p>
        </p:txBody>
      </p:sp>
      <p:sp>
        <p:nvSpPr>
          <p:cNvPr id="3" name="Espaço Reservado para Rodapé 2">
            <a:extLst>
              <a:ext uri="{FF2B5EF4-FFF2-40B4-BE49-F238E27FC236}">
                <a16:creationId xmlns:a16="http://schemas.microsoft.com/office/drawing/2014/main" id="{4893FC33-96FE-79E2-B4FA-AE689EBFBFD1}"/>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5B3DB1B7-CFEE-4D9A-20DD-B09AAC35F439}"/>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377029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B8B0B3-AAC2-94E5-C104-4DA3ADB2F53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85A8E08D-CDB3-EEFC-F7BB-4C4D53A3CC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685A907F-39BC-BCE1-74B8-A6846AEB3B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F51D54C-A858-E400-375A-4D65A8910B93}"/>
              </a:ext>
            </a:extLst>
          </p:cNvPr>
          <p:cNvSpPr>
            <a:spLocks noGrp="1"/>
          </p:cNvSpPr>
          <p:nvPr>
            <p:ph type="dt" sz="half" idx="10"/>
          </p:nvPr>
        </p:nvSpPr>
        <p:spPr/>
        <p:txBody>
          <a:bodyPr/>
          <a:lstStyle/>
          <a:p>
            <a:fld id="{A039C1E7-72C9-44C2-A679-0EAE4BFACFE5}" type="datetimeFigureOut">
              <a:rPr lang="pt-BR" smtClean="0"/>
              <a:t>02/10/2025</a:t>
            </a:fld>
            <a:endParaRPr lang="pt-BR"/>
          </a:p>
        </p:txBody>
      </p:sp>
      <p:sp>
        <p:nvSpPr>
          <p:cNvPr id="6" name="Espaço Reservado para Rodapé 5">
            <a:extLst>
              <a:ext uri="{FF2B5EF4-FFF2-40B4-BE49-F238E27FC236}">
                <a16:creationId xmlns:a16="http://schemas.microsoft.com/office/drawing/2014/main" id="{2623FFF2-83FD-663C-BB54-1624AB63112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B19F932-C3D1-B330-03F6-7939BE42D8F7}"/>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1303455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4AB7FE-4056-C40D-DD9E-F898ED24B96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344F66B6-30B0-881B-0C46-26E9CBD6AE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1483690F-51E2-9784-F795-C651C135D5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DFA98B64-0F0F-4EBF-DD06-357368E4142F}"/>
              </a:ext>
            </a:extLst>
          </p:cNvPr>
          <p:cNvSpPr>
            <a:spLocks noGrp="1"/>
          </p:cNvSpPr>
          <p:nvPr>
            <p:ph type="dt" sz="half" idx="10"/>
          </p:nvPr>
        </p:nvSpPr>
        <p:spPr/>
        <p:txBody>
          <a:bodyPr/>
          <a:lstStyle/>
          <a:p>
            <a:fld id="{A039C1E7-72C9-44C2-A679-0EAE4BFACFE5}" type="datetimeFigureOut">
              <a:rPr lang="pt-BR" smtClean="0"/>
              <a:t>02/10/2025</a:t>
            </a:fld>
            <a:endParaRPr lang="pt-BR"/>
          </a:p>
        </p:txBody>
      </p:sp>
      <p:sp>
        <p:nvSpPr>
          <p:cNvPr id="6" name="Espaço Reservado para Rodapé 5">
            <a:extLst>
              <a:ext uri="{FF2B5EF4-FFF2-40B4-BE49-F238E27FC236}">
                <a16:creationId xmlns:a16="http://schemas.microsoft.com/office/drawing/2014/main" id="{93DD0DCD-C410-F562-D4FB-7752D426E47D}"/>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DDE5AF2-2417-74D8-84C0-EC4B0A832F3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1044382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33F62018-E18E-FB17-25C9-388EC82BE4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967A7EA2-9540-B267-BB7B-54E29D593D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Data 3">
            <a:extLst>
              <a:ext uri="{FF2B5EF4-FFF2-40B4-BE49-F238E27FC236}">
                <a16:creationId xmlns:a16="http://schemas.microsoft.com/office/drawing/2014/main" id="{150895F2-D7DA-D84F-4F0A-C8834261B4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Arial" panose="020B0604020202020204" pitchFamily="34" charset="0"/>
              </a:defRPr>
            </a:lvl1pPr>
          </a:lstStyle>
          <a:p>
            <a:fld id="{A039C1E7-72C9-44C2-A679-0EAE4BFACFE5}" type="datetimeFigureOut">
              <a:rPr lang="pt-BR" smtClean="0"/>
              <a:pPr/>
              <a:t>02/10/2025</a:t>
            </a:fld>
            <a:endParaRPr lang="pt-BR" dirty="0"/>
          </a:p>
        </p:txBody>
      </p:sp>
      <p:sp>
        <p:nvSpPr>
          <p:cNvPr id="5" name="Espaço Reservado para Rodapé 4">
            <a:extLst>
              <a:ext uri="{FF2B5EF4-FFF2-40B4-BE49-F238E27FC236}">
                <a16:creationId xmlns:a16="http://schemas.microsoft.com/office/drawing/2014/main" id="{87B52040-4174-3F71-40F7-F1D7D60908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Arial" panose="020B0604020202020204" pitchFamily="34" charset="0"/>
              </a:defRPr>
            </a:lvl1pPr>
          </a:lstStyle>
          <a:p>
            <a:endParaRPr lang="pt-BR" dirty="0"/>
          </a:p>
        </p:txBody>
      </p:sp>
      <p:sp>
        <p:nvSpPr>
          <p:cNvPr id="6" name="Espaço Reservado para Número de Slide 5">
            <a:extLst>
              <a:ext uri="{FF2B5EF4-FFF2-40B4-BE49-F238E27FC236}">
                <a16:creationId xmlns:a16="http://schemas.microsoft.com/office/drawing/2014/main" id="{E704317F-91B7-A3C4-0E43-E1511E2534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Arial" panose="020B0604020202020204" pitchFamily="34" charset="0"/>
              </a:defRPr>
            </a:lvl1pPr>
          </a:lstStyle>
          <a:p>
            <a:fld id="{5A6FA56B-0866-4707-BAA3-F8EFB45C3925}" type="slidenum">
              <a:rPr lang="pt-BR" smtClean="0"/>
              <a:pPr/>
              <a:t>‹nº›</a:t>
            </a:fld>
            <a:endParaRPr lang="pt-BR" dirty="0"/>
          </a:p>
        </p:txBody>
      </p:sp>
    </p:spTree>
    <p:extLst>
      <p:ext uri="{BB962C8B-B14F-4D97-AF65-F5344CB8AC3E}">
        <p14:creationId xmlns:p14="http://schemas.microsoft.com/office/powerpoint/2010/main" val="2873441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Deserto com montanhas ao fundo&#10;&#10;O conteúdo gerado por IA pode estar incorreto.">
            <a:extLst>
              <a:ext uri="{FF2B5EF4-FFF2-40B4-BE49-F238E27FC236}">
                <a16:creationId xmlns:a16="http://schemas.microsoft.com/office/drawing/2014/main" id="{BE8F51D9-7057-08D3-2D18-FA0DBD9D2B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281DBA33-D16E-6458-79C5-9E884890072A}"/>
              </a:ext>
            </a:extLst>
          </p:cNvPr>
          <p:cNvSpPr txBox="1">
            <a:spLocks/>
          </p:cNvSpPr>
          <p:nvPr/>
        </p:nvSpPr>
        <p:spPr>
          <a:xfrm>
            <a:off x="0" y="4759999"/>
            <a:ext cx="12192000" cy="1368152"/>
          </a:xfrm>
          <a:prstGeom prst="rect">
            <a:avLst/>
          </a:prstGeom>
        </p:spPr>
        <p:txBody>
          <a:bodyPr anchor="b">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Aft>
                <a:spcPts val="0"/>
              </a:spcAft>
              <a:defRPr/>
            </a:pPr>
            <a:r>
              <a:rPr lang="pt-BR" sz="44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Do Mar Vermelho ao Sinai</a:t>
            </a:r>
          </a:p>
          <a:p>
            <a:pPr algn="ctr" eaLnBrk="1" fontAlgn="auto" hangingPunct="1">
              <a:spcAft>
                <a:spcPts val="0"/>
              </a:spcAft>
              <a:defRPr/>
            </a:pPr>
            <a:r>
              <a:rPr lang="pt-BR" sz="28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Patriarcas e Profetas, 26</a:t>
            </a:r>
          </a:p>
        </p:txBody>
      </p:sp>
    </p:spTree>
    <p:extLst>
      <p:ext uri="{BB962C8B-B14F-4D97-AF65-F5344CB8AC3E}">
        <p14:creationId xmlns:p14="http://schemas.microsoft.com/office/powerpoint/2010/main" val="2391147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0903C-AE0D-63FA-BDBB-2F473EF7A814}"/>
            </a:ext>
          </a:extLst>
        </p:cNvPr>
        <p:cNvGrpSpPr/>
        <p:nvPr/>
      </p:nvGrpSpPr>
      <p:grpSpPr>
        <a:xfrm>
          <a:off x="0" y="0"/>
          <a:ext cx="0" cy="0"/>
          <a:chOff x="0" y="0"/>
          <a:chExt cx="0" cy="0"/>
        </a:xfrm>
      </p:grpSpPr>
      <p:pic>
        <p:nvPicPr>
          <p:cNvPr id="4" name="Imagem 3" descr="Uma imagem contendo pessoa, ao ar livre, homem, frente&#10;&#10;O conteúdo gerado por IA pode estar incorreto.">
            <a:extLst>
              <a:ext uri="{FF2B5EF4-FFF2-40B4-BE49-F238E27FC236}">
                <a16:creationId xmlns:a16="http://schemas.microsoft.com/office/drawing/2014/main" id="{A514B078-F3B6-4B1A-AF3A-349DCD275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05A67677-772A-1396-E2C4-5018CB2B0573}"/>
              </a:ext>
            </a:extLst>
          </p:cNvPr>
          <p:cNvSpPr/>
          <p:nvPr/>
        </p:nvSpPr>
        <p:spPr>
          <a:xfrm>
            <a:off x="0" y="5429031"/>
            <a:ext cx="12192000" cy="707886"/>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Devemos Resolver Nossas Preocupações?</a:t>
            </a:r>
          </a:p>
        </p:txBody>
      </p:sp>
    </p:spTree>
    <p:extLst>
      <p:ext uri="{BB962C8B-B14F-4D97-AF65-F5344CB8AC3E}">
        <p14:creationId xmlns:p14="http://schemas.microsoft.com/office/powerpoint/2010/main" val="1313003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43E1B8-606F-DD29-B4C5-2074AF8556D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0DB9A13-3FBD-C643-D331-01D09020B4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1EC8772D-D06F-7FC4-AA63-C013B8DFC68A}"/>
              </a:ext>
            </a:extLst>
          </p:cNvPr>
          <p:cNvSpPr>
            <a:spLocks noGrp="1"/>
          </p:cNvSpPr>
          <p:nvPr>
            <p:ph idx="1"/>
          </p:nvPr>
        </p:nvSpPr>
        <p:spPr>
          <a:xfrm>
            <a:off x="113183" y="208189"/>
            <a:ext cx="8847937" cy="6571435"/>
          </a:xfrm>
        </p:spPr>
        <p:txBody>
          <a:bodyPr>
            <a:noAutofit/>
          </a:bodyPr>
          <a:lstStyle/>
          <a:p>
            <a:pPr algn="just">
              <a:lnSpc>
                <a:spcPts val="3600"/>
              </a:lnSpc>
              <a:spcAft>
                <a:spcPts val="600"/>
              </a:spcAft>
            </a:pPr>
            <a:r>
              <a:rPr lang="pt-BR" sz="2400" b="1" dirty="0"/>
              <a:t>Não devemos </a:t>
            </a:r>
            <a:r>
              <a:rPr lang="pt-BR" sz="2400" b="1" dirty="0">
                <a:solidFill>
                  <a:srgbClr val="FF0000"/>
                </a:solidFill>
              </a:rPr>
              <a:t>condescender com cuidados </a:t>
            </a:r>
            <a:r>
              <a:rPr lang="pt-BR" sz="2400" b="1" dirty="0"/>
              <a:t>que apenas nos impacientem e fatiguem, mas não nos auxiliam a suportar as provações. Nenhum lugar deve dar-se àquela desconfiança para com Deus, a qual nos leva a fazer dos preparativos para as futuras necessidades a principal preocupação da vida, como se nossa felicidade consistisse nessas coisas terrestres. </a:t>
            </a:r>
          </a:p>
          <a:p>
            <a:pPr algn="just">
              <a:lnSpc>
                <a:spcPts val="3600"/>
              </a:lnSpc>
              <a:spcAft>
                <a:spcPts val="600"/>
              </a:spcAft>
            </a:pPr>
            <a:r>
              <a:rPr lang="pt-BR" sz="2400" b="1" dirty="0"/>
              <a:t>Não é vontade de Deus que Seu povo </a:t>
            </a:r>
            <a:r>
              <a:rPr lang="pt-BR" sz="2400" b="1" dirty="0">
                <a:solidFill>
                  <a:srgbClr val="FF0000"/>
                </a:solidFill>
              </a:rPr>
              <a:t>se sobrecarregue </a:t>
            </a:r>
            <a:r>
              <a:rPr lang="pt-BR" sz="2400" b="1" dirty="0"/>
              <a:t>de cuidados. Nosso Senhor, porém, não nos diz que não há perigos em nosso caminho. Não Se propõe tirar Seu povo do mundo de pecado e mal, mas aponta-nos um refúgio que nunca falha. Em vista de tudo que Deus tem feito por nós, nossa fé deve ser forte, ativa e duradoura.</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descr="Uma imagem contendo Aplicativo&#10;&#10;O conteúdo gerado por IA pode estar incorreto.">
            <a:extLst>
              <a:ext uri="{FF2B5EF4-FFF2-40B4-BE49-F238E27FC236}">
                <a16:creationId xmlns:a16="http://schemas.microsoft.com/office/drawing/2014/main" id="{F4B0989E-D081-3232-BB56-4D54D2C99130}"/>
              </a:ext>
            </a:extLst>
          </p:cNvPr>
          <p:cNvPicPr>
            <a:picLocks/>
          </p:cNvPicPr>
          <p:nvPr/>
        </p:nvPicPr>
        <p:blipFill>
          <a:blip r:embed="rId3">
            <a:extLst>
              <a:ext uri="{28A0092B-C50C-407E-A947-70E740481C1C}">
                <a14:useLocalDpi xmlns:a14="http://schemas.microsoft.com/office/drawing/2010/main" val="0"/>
              </a:ext>
            </a:extLst>
          </a:blip>
          <a:srcRect l="80357"/>
          <a:stretch>
            <a:fillRect/>
          </a:stretch>
        </p:blipFill>
        <p:spPr>
          <a:xfrm>
            <a:off x="9496697" y="0"/>
            <a:ext cx="2700000" cy="6858000"/>
          </a:xfrm>
          <a:prstGeom prst="rect">
            <a:avLst/>
          </a:prstGeom>
        </p:spPr>
      </p:pic>
    </p:spTree>
    <p:extLst>
      <p:ext uri="{BB962C8B-B14F-4D97-AF65-F5344CB8AC3E}">
        <p14:creationId xmlns:p14="http://schemas.microsoft.com/office/powerpoint/2010/main" val="13325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AB983-78A2-2B12-06FD-6A50ED273B1D}"/>
            </a:ext>
          </a:extLst>
        </p:cNvPr>
        <p:cNvGrpSpPr/>
        <p:nvPr/>
      </p:nvGrpSpPr>
      <p:grpSpPr>
        <a:xfrm>
          <a:off x="0" y="0"/>
          <a:ext cx="0" cy="0"/>
          <a:chOff x="0" y="0"/>
          <a:chExt cx="0" cy="0"/>
        </a:xfrm>
      </p:grpSpPr>
      <p:pic>
        <p:nvPicPr>
          <p:cNvPr id="3" name="Imagem 2" descr="Uma imagem contendo comida, mesa, pão, prato&#10;&#10;O conteúdo gerado por IA pode estar incorreto.">
            <a:extLst>
              <a:ext uri="{FF2B5EF4-FFF2-40B4-BE49-F238E27FC236}">
                <a16:creationId xmlns:a16="http://schemas.microsoft.com/office/drawing/2014/main" id="{99B0753E-AF3F-F7F9-E2C1-0FBBF0CBD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DB29BF97-407C-DC8D-A883-64E75A0D628F}"/>
              </a:ext>
            </a:extLst>
          </p:cNvPr>
          <p:cNvSpPr/>
          <p:nvPr/>
        </p:nvSpPr>
        <p:spPr>
          <a:xfrm>
            <a:off x="404952" y="1888990"/>
            <a:ext cx="7171509" cy="2800767"/>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Israel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Guardava o Sábado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Antes de ser Dada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 Lei de Deus?</a:t>
            </a:r>
          </a:p>
        </p:txBody>
      </p:sp>
    </p:spTree>
    <p:extLst>
      <p:ext uri="{BB962C8B-B14F-4D97-AF65-F5344CB8AC3E}">
        <p14:creationId xmlns:p14="http://schemas.microsoft.com/office/powerpoint/2010/main" val="150383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D31CCD-25E8-1DE0-5E53-8B9ACF167A4D}"/>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77A5071-6F3D-4015-D0CE-259E7331B5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D5A876F3-E8FC-C3CB-9F42-D97E9ECF52A7}"/>
              </a:ext>
            </a:extLst>
          </p:cNvPr>
          <p:cNvSpPr>
            <a:spLocks noGrp="1"/>
          </p:cNvSpPr>
          <p:nvPr>
            <p:ph idx="1"/>
          </p:nvPr>
        </p:nvSpPr>
        <p:spPr>
          <a:xfrm>
            <a:off x="139309" y="142874"/>
            <a:ext cx="8769560" cy="6715115"/>
          </a:xfrm>
        </p:spPr>
        <p:txBody>
          <a:bodyPr>
            <a:noAutofit/>
          </a:bodyPr>
          <a:lstStyle/>
          <a:p>
            <a:pPr algn="just">
              <a:lnSpc>
                <a:spcPts val="3600"/>
              </a:lnSpc>
              <a:spcAft>
                <a:spcPts val="600"/>
              </a:spcAft>
            </a:pPr>
            <a:r>
              <a:rPr lang="pt-BR" sz="2300" b="1" dirty="0"/>
              <a:t>Disse a seu guia: “Eis que vos farei chover pão dos céus.” E foram dadas instruções para que o povo apanhasse uma </a:t>
            </a:r>
            <a:r>
              <a:rPr lang="pt-BR" sz="2300" b="1" dirty="0">
                <a:solidFill>
                  <a:srgbClr val="FF0000"/>
                </a:solidFill>
              </a:rPr>
              <a:t>porção para cada dia, e porção dupla no sexto dia, </a:t>
            </a:r>
            <a:r>
              <a:rPr lang="pt-BR" sz="2300" b="1" dirty="0"/>
              <a:t>para que se pudesse manter a sagrada observância do sábado.</a:t>
            </a:r>
          </a:p>
          <a:p>
            <a:pPr algn="just">
              <a:lnSpc>
                <a:spcPts val="3600"/>
              </a:lnSpc>
              <a:spcAft>
                <a:spcPts val="600"/>
              </a:spcAft>
            </a:pPr>
            <a:r>
              <a:rPr lang="pt-BR" sz="2300" b="1" dirty="0"/>
              <a:t>Ao cair da noite, o acampamento foi rodeado de vastos bandos de codornizes, bastantes para suprirem toda a multidão. Pela manhã, jazia na superfície do solo “uma coisa miúda, redonda; miúda como a geada”. “Era como semente de coentro branco.” O povo chamou-o </a:t>
            </a:r>
            <a:r>
              <a:rPr lang="pt-BR" sz="2300" b="1" dirty="0">
                <a:solidFill>
                  <a:srgbClr val="FF0000"/>
                </a:solidFill>
              </a:rPr>
              <a:t>maná. </a:t>
            </a:r>
          </a:p>
          <a:p>
            <a:pPr algn="just">
              <a:lnSpc>
                <a:spcPts val="3600"/>
              </a:lnSpc>
              <a:spcAft>
                <a:spcPts val="600"/>
              </a:spcAft>
            </a:pPr>
            <a:r>
              <a:rPr lang="pt-BR" sz="2300" b="1" dirty="0"/>
              <a:t>No colher o maná verificou-se que alguns obtinham mais e alguns menos do que a </a:t>
            </a:r>
            <a:r>
              <a:rPr lang="pt-BR" sz="2300" b="1" dirty="0">
                <a:solidFill>
                  <a:srgbClr val="FF0000"/>
                </a:solidFill>
              </a:rPr>
              <a:t>quantidade estipulada; </a:t>
            </a:r>
            <a:r>
              <a:rPr lang="pt-BR" sz="2300" b="1" dirty="0"/>
              <a:t>mas “medindo-o com o </a:t>
            </a:r>
            <a:r>
              <a:rPr lang="pt-BR" sz="2300" b="1" dirty="0" err="1"/>
              <a:t>gômer</a:t>
            </a:r>
            <a:r>
              <a:rPr lang="pt-BR" sz="2300" b="1" dirty="0"/>
              <a:t>, não sobejava ao que colhera muito, nem faltava ao que colhera pouco”</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descr="Uma imagem contendo Aplicativo&#10;&#10;O conteúdo gerado por IA pode estar incorreto.">
            <a:extLst>
              <a:ext uri="{FF2B5EF4-FFF2-40B4-BE49-F238E27FC236}">
                <a16:creationId xmlns:a16="http://schemas.microsoft.com/office/drawing/2014/main" id="{28C0FE62-6822-4B30-B18C-2E6DB4657205}"/>
              </a:ext>
            </a:extLst>
          </p:cNvPr>
          <p:cNvPicPr>
            <a:picLocks/>
          </p:cNvPicPr>
          <p:nvPr/>
        </p:nvPicPr>
        <p:blipFill>
          <a:blip r:embed="rId3">
            <a:extLst>
              <a:ext uri="{28A0092B-C50C-407E-A947-70E740481C1C}">
                <a14:useLocalDpi xmlns:a14="http://schemas.microsoft.com/office/drawing/2010/main" val="0"/>
              </a:ext>
            </a:extLst>
          </a:blip>
          <a:srcRect l="80357"/>
          <a:stretch>
            <a:fillRect/>
          </a:stretch>
        </p:blipFill>
        <p:spPr>
          <a:xfrm>
            <a:off x="9496697" y="0"/>
            <a:ext cx="2700000" cy="6858000"/>
          </a:xfrm>
          <a:prstGeom prst="rect">
            <a:avLst/>
          </a:prstGeom>
        </p:spPr>
      </p:pic>
    </p:spTree>
    <p:extLst>
      <p:ext uri="{BB962C8B-B14F-4D97-AF65-F5344CB8AC3E}">
        <p14:creationId xmlns:p14="http://schemas.microsoft.com/office/powerpoint/2010/main" val="2671598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FD531E0-095E-F9B4-E19E-F081E2A7BC92}"/>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7662408-EAFB-5741-1359-F016B2232A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4DF132EF-B665-ABCE-2212-E8A4FE0A33C2}"/>
              </a:ext>
            </a:extLst>
          </p:cNvPr>
          <p:cNvSpPr>
            <a:spLocks noGrp="1"/>
          </p:cNvSpPr>
          <p:nvPr>
            <p:ph idx="1"/>
          </p:nvPr>
        </p:nvSpPr>
        <p:spPr>
          <a:xfrm>
            <a:off x="139309" y="77559"/>
            <a:ext cx="8690365" cy="6715115"/>
          </a:xfrm>
        </p:spPr>
        <p:txBody>
          <a:bodyPr>
            <a:noAutofit/>
          </a:bodyPr>
          <a:lstStyle/>
          <a:p>
            <a:pPr algn="just">
              <a:lnSpc>
                <a:spcPts val="3600"/>
              </a:lnSpc>
              <a:spcAft>
                <a:spcPts val="600"/>
              </a:spcAft>
            </a:pPr>
            <a:r>
              <a:rPr lang="pt-BR" sz="2200" b="1" dirty="0"/>
              <a:t>Deve fazer-se do dia anterior ao sábado um dia de </a:t>
            </a:r>
            <a:r>
              <a:rPr lang="pt-BR" sz="2200" b="1" dirty="0">
                <a:solidFill>
                  <a:srgbClr val="FF0000"/>
                </a:solidFill>
              </a:rPr>
              <a:t>preparação,</a:t>
            </a:r>
            <a:r>
              <a:rPr lang="pt-BR" sz="2200" b="1" dirty="0"/>
              <a:t> a fim de que tudo possa estar em prontidão para as suas horas sagradas. Deus determinou que se cuidasse dos doentes e sofredores; o trabalho exigido para lhes proporcionar conforto é uma obra de misericórdia, e não é violação do sábado; </a:t>
            </a:r>
          </a:p>
          <a:p>
            <a:pPr algn="just">
              <a:lnSpc>
                <a:spcPts val="3600"/>
              </a:lnSpc>
              <a:spcAft>
                <a:spcPts val="600"/>
              </a:spcAft>
            </a:pPr>
            <a:r>
              <a:rPr lang="pt-BR" sz="2200" b="1" dirty="0"/>
              <a:t>Cada semana, durante sua longa peregrinação no deserto, os israelitas testemunharam </a:t>
            </a:r>
            <a:r>
              <a:rPr lang="pt-BR" sz="2200" b="1" dirty="0">
                <a:solidFill>
                  <a:srgbClr val="FF0000"/>
                </a:solidFill>
              </a:rPr>
              <a:t>tríplice milagre, </a:t>
            </a:r>
            <a:r>
              <a:rPr lang="pt-BR" sz="2200" b="1" dirty="0"/>
              <a:t>destinado a </a:t>
            </a:r>
            <a:r>
              <a:rPr lang="pt-BR" sz="2200" b="1" dirty="0" err="1"/>
              <a:t>impressionar-lhes</a:t>
            </a:r>
            <a:r>
              <a:rPr lang="pt-BR" sz="2200" b="1" dirty="0"/>
              <a:t> o espírito com a santidade do sábado: uma dobrada quantidade de maná caía no sexto dia, nada caía no sétimo, e a porção necessária para o sábado conservava-se fresca e pura, enquanto qualquer quantidade que se deixava de um dia para outro, em outra ocasião, se tornava imprópria para o uso.</a:t>
            </a:r>
            <a:endParaRPr lang="pt-BR" sz="22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descr="Uma imagem contendo Aplicativo&#10;&#10;O conteúdo gerado por IA pode estar incorreto.">
            <a:extLst>
              <a:ext uri="{FF2B5EF4-FFF2-40B4-BE49-F238E27FC236}">
                <a16:creationId xmlns:a16="http://schemas.microsoft.com/office/drawing/2014/main" id="{50E86AAE-4C47-7271-90E5-ADD7E672EAFA}"/>
              </a:ext>
            </a:extLst>
          </p:cNvPr>
          <p:cNvPicPr>
            <a:picLocks/>
          </p:cNvPicPr>
          <p:nvPr/>
        </p:nvPicPr>
        <p:blipFill>
          <a:blip r:embed="rId3">
            <a:extLst>
              <a:ext uri="{28A0092B-C50C-407E-A947-70E740481C1C}">
                <a14:useLocalDpi xmlns:a14="http://schemas.microsoft.com/office/drawing/2010/main" val="0"/>
              </a:ext>
            </a:extLst>
          </a:blip>
          <a:srcRect l="80357"/>
          <a:stretch>
            <a:fillRect/>
          </a:stretch>
        </p:blipFill>
        <p:spPr>
          <a:xfrm>
            <a:off x="9496697" y="0"/>
            <a:ext cx="2700000" cy="6858000"/>
          </a:xfrm>
          <a:prstGeom prst="rect">
            <a:avLst/>
          </a:prstGeom>
        </p:spPr>
      </p:pic>
    </p:spTree>
    <p:extLst>
      <p:ext uri="{BB962C8B-B14F-4D97-AF65-F5344CB8AC3E}">
        <p14:creationId xmlns:p14="http://schemas.microsoft.com/office/powerpoint/2010/main" val="3198492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E320A-B39F-2817-553A-B161DFF41C06}"/>
            </a:ext>
          </a:extLst>
        </p:cNvPr>
        <p:cNvGrpSpPr/>
        <p:nvPr/>
      </p:nvGrpSpPr>
      <p:grpSpPr>
        <a:xfrm>
          <a:off x="0" y="0"/>
          <a:ext cx="0" cy="0"/>
          <a:chOff x="0" y="0"/>
          <a:chExt cx="0" cy="0"/>
        </a:xfrm>
      </p:grpSpPr>
      <p:pic>
        <p:nvPicPr>
          <p:cNvPr id="4" name="Imagem 3" descr="Rio com pedras&#10;&#10;O conteúdo gerado por IA pode estar incorreto.">
            <a:extLst>
              <a:ext uri="{FF2B5EF4-FFF2-40B4-BE49-F238E27FC236}">
                <a16:creationId xmlns:a16="http://schemas.microsoft.com/office/drawing/2014/main" id="{4D46F410-C870-AAD0-5E49-E20BC2E343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781C9BDE-0933-0317-0FC6-015BE593276E}"/>
              </a:ext>
            </a:extLst>
          </p:cNvPr>
          <p:cNvSpPr/>
          <p:nvPr/>
        </p:nvSpPr>
        <p:spPr>
          <a:xfrm>
            <a:off x="0" y="4854266"/>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Que Significavam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Maná e a Rocha Ferida no Deserto?</a:t>
            </a:r>
          </a:p>
        </p:txBody>
      </p:sp>
    </p:spTree>
    <p:extLst>
      <p:ext uri="{BB962C8B-B14F-4D97-AF65-F5344CB8AC3E}">
        <p14:creationId xmlns:p14="http://schemas.microsoft.com/office/powerpoint/2010/main" val="18905250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9831DB-C5B0-04A6-78B1-7F0DBF64B03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135AA15-917F-2440-F658-609B3CB52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17F2B5E8-B179-222B-EAD3-6E9E4C680CDA}"/>
              </a:ext>
            </a:extLst>
          </p:cNvPr>
          <p:cNvSpPr>
            <a:spLocks noGrp="1"/>
          </p:cNvSpPr>
          <p:nvPr>
            <p:ph idx="1"/>
          </p:nvPr>
        </p:nvSpPr>
        <p:spPr>
          <a:xfrm>
            <a:off x="139309" y="142874"/>
            <a:ext cx="8690365" cy="6715115"/>
          </a:xfrm>
        </p:spPr>
        <p:txBody>
          <a:bodyPr>
            <a:noAutofit/>
          </a:bodyPr>
          <a:lstStyle/>
          <a:p>
            <a:pPr algn="just">
              <a:lnSpc>
                <a:spcPts val="3600"/>
              </a:lnSpc>
              <a:spcAft>
                <a:spcPts val="600"/>
              </a:spcAft>
            </a:pPr>
            <a:r>
              <a:rPr lang="pt-BR" sz="2300" b="1" dirty="0"/>
              <a:t>O maná, caindo do céu para o sustento de Israel, era um </a:t>
            </a:r>
            <a:r>
              <a:rPr lang="pt-BR" sz="2300" b="1" dirty="0">
                <a:solidFill>
                  <a:srgbClr val="FF0000"/>
                </a:solidFill>
              </a:rPr>
              <a:t>tipo</a:t>
            </a:r>
            <a:r>
              <a:rPr lang="pt-BR" sz="2300" b="1" dirty="0"/>
              <a:t> </a:t>
            </a:r>
            <a:r>
              <a:rPr lang="pt-BR" sz="2300" b="1" dirty="0" err="1"/>
              <a:t>dAquele</a:t>
            </a:r>
            <a:r>
              <a:rPr lang="pt-BR" sz="2300" b="1" dirty="0"/>
              <a:t> que veio de Deus para dar vida ao mundo.</a:t>
            </a:r>
          </a:p>
          <a:p>
            <a:pPr algn="just">
              <a:lnSpc>
                <a:spcPts val="3600"/>
              </a:lnSpc>
              <a:spcAft>
                <a:spcPts val="600"/>
              </a:spcAft>
            </a:pPr>
            <a:r>
              <a:rPr lang="pt-BR" sz="2300" b="1" dirty="0"/>
              <a:t>Depois de partir do deserto de Sim, os israelitas acamparam-se em </a:t>
            </a:r>
            <a:r>
              <a:rPr lang="pt-BR" sz="2300" b="1" dirty="0" err="1"/>
              <a:t>Refidim</a:t>
            </a:r>
            <a:r>
              <a:rPr lang="pt-BR" sz="2300" b="1" dirty="0"/>
              <a:t>. Ali não havia água, e de novo </a:t>
            </a:r>
            <a:r>
              <a:rPr lang="pt-BR" sz="2300" b="1" dirty="0">
                <a:solidFill>
                  <a:srgbClr val="FF0000"/>
                </a:solidFill>
              </a:rPr>
              <a:t>não confiaram </a:t>
            </a:r>
            <a:r>
              <a:rPr lang="pt-BR" sz="2300" b="1" dirty="0"/>
              <a:t>na providência de Deus.</a:t>
            </a:r>
          </a:p>
          <a:p>
            <a:pPr algn="just">
              <a:lnSpc>
                <a:spcPts val="3600"/>
              </a:lnSpc>
              <a:spcAft>
                <a:spcPts val="600"/>
              </a:spcAft>
            </a:pPr>
            <a:r>
              <a:rPr lang="pt-BR" sz="2300" b="1" dirty="0"/>
              <a:t>A coluna de nuvem que os guiava parecia velar um terrível mistério. E Moisés — quem era ele? perguntavam; e qual poderia ser seu objetivo ao tirá-los do Egito? A suspeita e a </a:t>
            </a:r>
            <a:r>
              <a:rPr lang="pt-BR" sz="2300" b="1" dirty="0">
                <a:solidFill>
                  <a:srgbClr val="FF0000"/>
                </a:solidFill>
              </a:rPr>
              <a:t>desconfiança lhes encheram o coração, </a:t>
            </a:r>
            <a:r>
              <a:rPr lang="pt-BR" sz="2300" b="1" dirty="0"/>
              <a:t>e ousadamente o acusaram de tencionar matá-los, a eles e seus filhos, pelas privações e dificuldades, a fim de que pudesse enriquecer-se com seus bens. No tumulto da raiva e indignação estavam prestes a apedrejá-lo.</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descr="Uma imagem contendo Aplicativo&#10;&#10;O conteúdo gerado por IA pode estar incorreto.">
            <a:extLst>
              <a:ext uri="{FF2B5EF4-FFF2-40B4-BE49-F238E27FC236}">
                <a16:creationId xmlns:a16="http://schemas.microsoft.com/office/drawing/2014/main" id="{695C9869-99E8-74B0-FED2-42BE409AD108}"/>
              </a:ext>
            </a:extLst>
          </p:cNvPr>
          <p:cNvPicPr>
            <a:picLocks/>
          </p:cNvPicPr>
          <p:nvPr/>
        </p:nvPicPr>
        <p:blipFill>
          <a:blip r:embed="rId3">
            <a:extLst>
              <a:ext uri="{28A0092B-C50C-407E-A947-70E740481C1C}">
                <a14:useLocalDpi xmlns:a14="http://schemas.microsoft.com/office/drawing/2010/main" val="0"/>
              </a:ext>
            </a:extLst>
          </a:blip>
          <a:srcRect l="80357"/>
          <a:stretch>
            <a:fillRect/>
          </a:stretch>
        </p:blipFill>
        <p:spPr>
          <a:xfrm>
            <a:off x="9496697" y="0"/>
            <a:ext cx="2700000" cy="6858000"/>
          </a:xfrm>
          <a:prstGeom prst="rect">
            <a:avLst/>
          </a:prstGeom>
        </p:spPr>
      </p:pic>
    </p:spTree>
    <p:extLst>
      <p:ext uri="{BB962C8B-B14F-4D97-AF65-F5344CB8AC3E}">
        <p14:creationId xmlns:p14="http://schemas.microsoft.com/office/powerpoint/2010/main" val="2756440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6F5355-3148-2D81-1F67-79ABA0D620C1}"/>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D11C321-914D-2089-B214-6CCEB0DF8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4832EF52-5913-485B-F6E7-744427DC27CC}"/>
              </a:ext>
            </a:extLst>
          </p:cNvPr>
          <p:cNvSpPr>
            <a:spLocks noGrp="1"/>
          </p:cNvSpPr>
          <p:nvPr>
            <p:ph idx="1"/>
          </p:nvPr>
        </p:nvSpPr>
        <p:spPr>
          <a:xfrm>
            <a:off x="139309" y="103685"/>
            <a:ext cx="8690365" cy="6715115"/>
          </a:xfrm>
        </p:spPr>
        <p:txBody>
          <a:bodyPr>
            <a:noAutofit/>
          </a:bodyPr>
          <a:lstStyle/>
          <a:p>
            <a:pPr algn="just">
              <a:lnSpc>
                <a:spcPts val="3600"/>
              </a:lnSpc>
              <a:spcAft>
                <a:spcPts val="600"/>
              </a:spcAft>
            </a:pPr>
            <a:r>
              <a:rPr lang="pt-BR" sz="2300" b="1" dirty="0"/>
              <a:t>E o Senhor lhe disse: “Eis que Eu estarei ali, diante de ti, sobre a rocha, em Horebe, e tu ferirás a rocha, e dela sairão águas, e o povo beberá.” Ele obedeceu, e as águas irromperam como uma torrente viva que abundantemente supriu o acampamento. Em vez de mandar Moisés levantar a vara e invocar alguma praga terrível semelhante àquelas do Egito, sobre os chefes daquela ímpia murmuração, o Senhor em Sua grande misericórdia </a:t>
            </a:r>
            <a:r>
              <a:rPr lang="pt-BR" sz="2300" b="1" dirty="0">
                <a:solidFill>
                  <a:srgbClr val="FF0000"/>
                </a:solidFill>
              </a:rPr>
              <a:t>fez da vara Seu instrumento para operar o livramento do povo.</a:t>
            </a:r>
          </a:p>
          <a:p>
            <a:pPr algn="just">
              <a:lnSpc>
                <a:spcPts val="3600"/>
              </a:lnSpc>
              <a:spcAft>
                <a:spcPts val="600"/>
              </a:spcAft>
            </a:pPr>
            <a:r>
              <a:rPr lang="pt-BR" sz="2300" b="1" dirty="0"/>
              <a:t>Moisés feriu a rocha, mas era o Filho de Deus que, velado na coluna de nuvem, estava ao lado de Moisés e fazia correr a água doadora de vida; fosse, porém, removida a nuvem, e teriam sido mortos pelo terrível fulgor </a:t>
            </a:r>
            <a:r>
              <a:rPr lang="pt-BR" sz="2300" b="1" dirty="0" err="1"/>
              <a:t>dAquele</a:t>
            </a:r>
            <a:r>
              <a:rPr lang="pt-BR" sz="2300" b="1" dirty="0"/>
              <a:t> que nela habitava.</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descr="Uma imagem contendo Aplicativo&#10;&#10;O conteúdo gerado por IA pode estar incorreto.">
            <a:extLst>
              <a:ext uri="{FF2B5EF4-FFF2-40B4-BE49-F238E27FC236}">
                <a16:creationId xmlns:a16="http://schemas.microsoft.com/office/drawing/2014/main" id="{420005C9-03C5-9A8D-924D-5FA3683D380C}"/>
              </a:ext>
            </a:extLst>
          </p:cNvPr>
          <p:cNvPicPr>
            <a:picLocks/>
          </p:cNvPicPr>
          <p:nvPr/>
        </p:nvPicPr>
        <p:blipFill>
          <a:blip r:embed="rId3">
            <a:extLst>
              <a:ext uri="{28A0092B-C50C-407E-A947-70E740481C1C}">
                <a14:useLocalDpi xmlns:a14="http://schemas.microsoft.com/office/drawing/2010/main" val="0"/>
              </a:ext>
            </a:extLst>
          </a:blip>
          <a:srcRect l="80357"/>
          <a:stretch>
            <a:fillRect/>
          </a:stretch>
        </p:blipFill>
        <p:spPr>
          <a:xfrm>
            <a:off x="9496697" y="0"/>
            <a:ext cx="2700000" cy="6858000"/>
          </a:xfrm>
          <a:prstGeom prst="rect">
            <a:avLst/>
          </a:prstGeom>
        </p:spPr>
      </p:pic>
    </p:spTree>
    <p:extLst>
      <p:ext uri="{BB962C8B-B14F-4D97-AF65-F5344CB8AC3E}">
        <p14:creationId xmlns:p14="http://schemas.microsoft.com/office/powerpoint/2010/main" val="3799862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16A83-3BE1-50AE-22F7-EA90638E7414}"/>
            </a:ext>
          </a:extLst>
        </p:cNvPr>
        <p:cNvGrpSpPr/>
        <p:nvPr/>
      </p:nvGrpSpPr>
      <p:grpSpPr>
        <a:xfrm>
          <a:off x="0" y="0"/>
          <a:ext cx="0" cy="0"/>
          <a:chOff x="0" y="0"/>
          <a:chExt cx="0" cy="0"/>
        </a:xfrm>
      </p:grpSpPr>
      <p:pic>
        <p:nvPicPr>
          <p:cNvPr id="4" name="Imagem 3" descr="Homem em pé em frente a montanha&#10;&#10;O conteúdo gerado por IA pode estar incorreto.">
            <a:extLst>
              <a:ext uri="{FF2B5EF4-FFF2-40B4-BE49-F238E27FC236}">
                <a16:creationId xmlns:a16="http://schemas.microsoft.com/office/drawing/2014/main" id="{DAD12DA5-86EF-9B5F-ACEB-E4804E8173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78BDB980-31FC-3643-5191-4B198989E654}"/>
              </a:ext>
            </a:extLst>
          </p:cNvPr>
          <p:cNvSpPr/>
          <p:nvPr/>
        </p:nvSpPr>
        <p:spPr>
          <a:xfrm>
            <a:off x="535579" y="373687"/>
            <a:ext cx="6557554" cy="2800767"/>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A Intercessão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de Moisés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Trouxe a Vitória a Israel Contra Seus Inimigos?</a:t>
            </a:r>
          </a:p>
        </p:txBody>
      </p:sp>
    </p:spTree>
    <p:extLst>
      <p:ext uri="{BB962C8B-B14F-4D97-AF65-F5344CB8AC3E}">
        <p14:creationId xmlns:p14="http://schemas.microsoft.com/office/powerpoint/2010/main" val="1276572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8559D1-66D9-A714-152D-CBAFB3508F3B}"/>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4152697-E7FB-598B-2DF8-B3A5993E9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7847B36D-F960-2423-275E-AEEE241E13BD}"/>
              </a:ext>
            </a:extLst>
          </p:cNvPr>
          <p:cNvSpPr>
            <a:spLocks noGrp="1"/>
          </p:cNvSpPr>
          <p:nvPr>
            <p:ph idx="1"/>
          </p:nvPr>
        </p:nvSpPr>
        <p:spPr>
          <a:xfrm>
            <a:off x="139309" y="64496"/>
            <a:ext cx="8690365" cy="6715115"/>
          </a:xfrm>
        </p:spPr>
        <p:txBody>
          <a:bodyPr>
            <a:noAutofit/>
          </a:bodyPr>
          <a:lstStyle/>
          <a:p>
            <a:pPr algn="just">
              <a:lnSpc>
                <a:spcPts val="3600"/>
              </a:lnSpc>
              <a:spcAft>
                <a:spcPts val="600"/>
              </a:spcAft>
            </a:pPr>
            <a:r>
              <a:rPr lang="pt-BR" sz="2400" b="1" dirty="0"/>
              <a:t>Por causa de sua murmuração contra Ele, o Senhor </a:t>
            </a:r>
            <a:r>
              <a:rPr lang="pt-BR" sz="2400" b="1" dirty="0">
                <a:solidFill>
                  <a:srgbClr val="FF0000"/>
                </a:solidFill>
              </a:rPr>
              <a:t>permitiu que fossem atacados </a:t>
            </a:r>
            <a:r>
              <a:rPr lang="pt-BR" sz="2400" b="1" dirty="0"/>
              <a:t>pelos inimigos. Moisés, ordenou a Josué que escolhesse das diferentes tribos um corpo de soldados, e os guiasse na manhã seguinte contra o inimigo, enquanto ele próprio estaria em um ponto eminente próximo, com a vara de Deus na mão. </a:t>
            </a:r>
          </a:p>
          <a:p>
            <a:pPr algn="just">
              <a:lnSpc>
                <a:spcPts val="3600"/>
              </a:lnSpc>
              <a:spcAft>
                <a:spcPts val="600"/>
              </a:spcAft>
            </a:pPr>
            <a:r>
              <a:rPr lang="pt-BR" sz="2400" b="1" dirty="0"/>
              <a:t>Com os braços estendidos para o céu, e segurando a vara de Deus em sua destra, </a:t>
            </a:r>
            <a:r>
              <a:rPr lang="pt-BR" sz="2400" b="1" dirty="0">
                <a:solidFill>
                  <a:srgbClr val="FF0000"/>
                </a:solidFill>
              </a:rPr>
              <a:t>Moisés orava pelo êxito </a:t>
            </a:r>
            <a:r>
              <a:rPr lang="pt-BR" sz="2400" b="1" dirty="0"/>
              <a:t>dos exércitos de Israel. Com o prosseguimento da batalha, observou-se que, enquanto suas mãos estavam estendidas para cima, Israel prevalecia; mas, quando se abaixavam, o inimigo era vitorioso. Cansando-se Moisés, Arão e Hur lhe ampararam as mãos até o pôr-do-sol, quando o inimigo foi posto em fuga.</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descr="Uma imagem contendo Aplicativo&#10;&#10;O conteúdo gerado por IA pode estar incorreto.">
            <a:extLst>
              <a:ext uri="{FF2B5EF4-FFF2-40B4-BE49-F238E27FC236}">
                <a16:creationId xmlns:a16="http://schemas.microsoft.com/office/drawing/2014/main" id="{3ACECDD1-33A7-D901-295F-BE652D7C66D4}"/>
              </a:ext>
            </a:extLst>
          </p:cNvPr>
          <p:cNvPicPr>
            <a:picLocks/>
          </p:cNvPicPr>
          <p:nvPr/>
        </p:nvPicPr>
        <p:blipFill>
          <a:blip r:embed="rId3">
            <a:extLst>
              <a:ext uri="{28A0092B-C50C-407E-A947-70E740481C1C}">
                <a14:useLocalDpi xmlns:a14="http://schemas.microsoft.com/office/drawing/2010/main" val="0"/>
              </a:ext>
            </a:extLst>
          </a:blip>
          <a:srcRect l="80357"/>
          <a:stretch>
            <a:fillRect/>
          </a:stretch>
        </p:blipFill>
        <p:spPr>
          <a:xfrm>
            <a:off x="9496697" y="0"/>
            <a:ext cx="2700000" cy="6858000"/>
          </a:xfrm>
          <a:prstGeom prst="rect">
            <a:avLst/>
          </a:prstGeom>
        </p:spPr>
      </p:pic>
    </p:spTree>
    <p:extLst>
      <p:ext uri="{BB962C8B-B14F-4D97-AF65-F5344CB8AC3E}">
        <p14:creationId xmlns:p14="http://schemas.microsoft.com/office/powerpoint/2010/main" val="2568211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45B61-D03D-D424-4ADD-03AB7DA0AB25}"/>
            </a:ext>
          </a:extLst>
        </p:cNvPr>
        <p:cNvGrpSpPr/>
        <p:nvPr/>
      </p:nvGrpSpPr>
      <p:grpSpPr>
        <a:xfrm>
          <a:off x="0" y="0"/>
          <a:ext cx="0" cy="0"/>
          <a:chOff x="0" y="0"/>
          <a:chExt cx="0" cy="0"/>
        </a:xfrm>
      </p:grpSpPr>
      <p:pic>
        <p:nvPicPr>
          <p:cNvPr id="4" name="Imagem 3" descr="Imagem em branco e preto em cima de uma superfície de madeira&#10;&#10;Descrição gerada automaticamente com confiança baixa">
            <a:extLst>
              <a:ext uri="{FF2B5EF4-FFF2-40B4-BE49-F238E27FC236}">
                <a16:creationId xmlns:a16="http://schemas.microsoft.com/office/drawing/2014/main" id="{E2F020C6-D816-25B8-AEC5-36C5E4F21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6A751132-2C4E-80A0-99E1-CC643B27E252}"/>
              </a:ext>
            </a:extLst>
          </p:cNvPr>
          <p:cNvSpPr/>
          <p:nvPr/>
        </p:nvSpPr>
        <p:spPr>
          <a:xfrm>
            <a:off x="0" y="624794"/>
            <a:ext cx="12192000" cy="923330"/>
          </a:xfrm>
          <a:prstGeom prst="rect">
            <a:avLst/>
          </a:prstGeom>
          <a:noFill/>
        </p:spPr>
        <p:txBody>
          <a:bodyPr wrap="square">
            <a:spAutoFit/>
          </a:bodyPr>
          <a:lstStyle/>
          <a:p>
            <a:pPr algn="ctr" eaLnBrk="1" hangingPunct="1">
              <a:defRPr/>
            </a:pPr>
            <a:r>
              <a:rPr lang="pt-BR" sz="5400" b="1">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Êxodo 15-16</a:t>
            </a:r>
            <a:endPar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endParaRPr>
          </a:p>
        </p:txBody>
      </p:sp>
    </p:spTree>
    <p:extLst>
      <p:ext uri="{BB962C8B-B14F-4D97-AF65-F5344CB8AC3E}">
        <p14:creationId xmlns:p14="http://schemas.microsoft.com/office/powerpoint/2010/main" val="3284625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837A1C0-093F-5E66-22A0-AC751B7B6FD8}"/>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DE7761D-A4D1-9CFF-CFF9-96DDE98AAB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0C4B0C9A-466B-701E-9064-5BE92DCB659B}"/>
              </a:ext>
            </a:extLst>
          </p:cNvPr>
          <p:cNvSpPr>
            <a:spLocks noGrp="1"/>
          </p:cNvSpPr>
          <p:nvPr>
            <p:ph idx="1"/>
          </p:nvPr>
        </p:nvSpPr>
        <p:spPr>
          <a:xfrm>
            <a:off x="139309" y="417198"/>
            <a:ext cx="8690365" cy="6440806"/>
          </a:xfrm>
        </p:spPr>
        <p:txBody>
          <a:bodyPr>
            <a:noAutofit/>
          </a:bodyPr>
          <a:lstStyle/>
          <a:p>
            <a:pPr algn="just">
              <a:lnSpc>
                <a:spcPts val="3600"/>
              </a:lnSpc>
              <a:spcAft>
                <a:spcPts val="600"/>
              </a:spcAft>
            </a:pPr>
            <a:r>
              <a:rPr lang="pt-BR" sz="2400" b="1" dirty="0"/>
              <a:t>Apoiando Arão e Hur as </a:t>
            </a:r>
            <a:r>
              <a:rPr lang="pt-BR" sz="2400" b="1" dirty="0">
                <a:solidFill>
                  <a:srgbClr val="FF0000"/>
                </a:solidFill>
              </a:rPr>
              <a:t>mãos de Moisés, </a:t>
            </a:r>
            <a:r>
              <a:rPr lang="pt-BR" sz="2400" b="1" dirty="0"/>
              <a:t>mostravam ao povo o dever de ampará-lo em seu árduo trabalho, enquanto de Deus recebia a palavra para lhes falar. E o ato de Moisés também era significativo, mostrando que Deus tinha o seu destino em Suas mãos; enquanto </a:t>
            </a:r>
            <a:r>
              <a:rPr lang="pt-BR" sz="2400" b="1" dirty="0" err="1"/>
              <a:t>nEle</a:t>
            </a:r>
            <a:r>
              <a:rPr lang="pt-BR" sz="2400" b="1" dirty="0"/>
              <a:t> depositassem confiança, por eles combateria e lhes subjugaria os inimigos; </a:t>
            </a:r>
          </a:p>
          <a:p>
            <a:pPr algn="just">
              <a:lnSpc>
                <a:spcPts val="3600"/>
              </a:lnSpc>
              <a:spcAft>
                <a:spcPts val="600"/>
              </a:spcAft>
            </a:pPr>
            <a:r>
              <a:rPr lang="pt-BR" sz="2400" b="1" dirty="0"/>
              <a:t>Todavia, </a:t>
            </a:r>
            <a:r>
              <a:rPr lang="pt-BR" sz="2400" b="1" dirty="0">
                <a:solidFill>
                  <a:srgbClr val="FF0000"/>
                </a:solidFill>
              </a:rPr>
              <a:t>a força divina deve ser combinada com o esforço humano. Enquanto </a:t>
            </a:r>
            <a:r>
              <a:rPr lang="pt-BR" sz="2400" b="1" dirty="0"/>
              <a:t>o grande líder pleiteava com o Senhor, Josué e os seus bravos seguidores faziam os maiores esforços para repelir os inimigos de Israel e de Deus.</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descr="Uma imagem contendo Aplicativo&#10;&#10;O conteúdo gerado por IA pode estar incorreto.">
            <a:extLst>
              <a:ext uri="{FF2B5EF4-FFF2-40B4-BE49-F238E27FC236}">
                <a16:creationId xmlns:a16="http://schemas.microsoft.com/office/drawing/2014/main" id="{BCF582D3-E0E4-4133-C8CF-E3C6F906A942}"/>
              </a:ext>
            </a:extLst>
          </p:cNvPr>
          <p:cNvPicPr>
            <a:picLocks/>
          </p:cNvPicPr>
          <p:nvPr/>
        </p:nvPicPr>
        <p:blipFill>
          <a:blip r:embed="rId3">
            <a:extLst>
              <a:ext uri="{28A0092B-C50C-407E-A947-70E740481C1C}">
                <a14:useLocalDpi xmlns:a14="http://schemas.microsoft.com/office/drawing/2010/main" val="0"/>
              </a:ext>
            </a:extLst>
          </a:blip>
          <a:srcRect l="80357"/>
          <a:stretch>
            <a:fillRect/>
          </a:stretch>
        </p:blipFill>
        <p:spPr>
          <a:xfrm>
            <a:off x="9496697" y="0"/>
            <a:ext cx="2700000" cy="6858000"/>
          </a:xfrm>
          <a:prstGeom prst="rect">
            <a:avLst/>
          </a:prstGeom>
        </p:spPr>
      </p:pic>
    </p:spTree>
    <p:extLst>
      <p:ext uri="{BB962C8B-B14F-4D97-AF65-F5344CB8AC3E}">
        <p14:creationId xmlns:p14="http://schemas.microsoft.com/office/powerpoint/2010/main" val="16148121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CCB54-3F38-3F4E-FC98-2071113FA880}"/>
            </a:ext>
          </a:extLst>
        </p:cNvPr>
        <p:cNvGrpSpPr/>
        <p:nvPr/>
      </p:nvGrpSpPr>
      <p:grpSpPr>
        <a:xfrm>
          <a:off x="0" y="0"/>
          <a:ext cx="0" cy="0"/>
          <a:chOff x="0" y="0"/>
          <a:chExt cx="0" cy="0"/>
        </a:xfrm>
      </p:grpSpPr>
      <p:pic>
        <p:nvPicPr>
          <p:cNvPr id="4" name="Imagem 3" descr="Grupo de pessoas sentadas ao redor de uma fogueira&#10;&#10;O conteúdo gerado por IA pode estar incorreto.">
            <a:extLst>
              <a:ext uri="{FF2B5EF4-FFF2-40B4-BE49-F238E27FC236}">
                <a16:creationId xmlns:a16="http://schemas.microsoft.com/office/drawing/2014/main" id="{0C3F238C-AA2A-0EA9-A761-73610F8FA5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1ADFFB66-6DD2-7375-7E18-79475EB3A02C}"/>
              </a:ext>
            </a:extLst>
          </p:cNvPr>
          <p:cNvSpPr/>
          <p:nvPr/>
        </p:nvSpPr>
        <p:spPr>
          <a:xfrm>
            <a:off x="0" y="4906516"/>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Por que Deus Ordenou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 Destruição dos </a:t>
            </a:r>
            <a:r>
              <a:rPr lang="pt-BR" sz="4400" b="1" dirty="0" err="1">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Amalequitas</a:t>
            </a: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t>
            </a:r>
          </a:p>
        </p:txBody>
      </p:sp>
    </p:spTree>
    <p:extLst>
      <p:ext uri="{BB962C8B-B14F-4D97-AF65-F5344CB8AC3E}">
        <p14:creationId xmlns:p14="http://schemas.microsoft.com/office/powerpoint/2010/main" val="32627893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C2BBAE-6BB7-A4DC-ACB7-54B05872476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AD3A50B-45F5-E41C-D78E-65BCFE2BD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85B85967-2C71-DA35-2F87-860817BD71EB}"/>
              </a:ext>
            </a:extLst>
          </p:cNvPr>
          <p:cNvSpPr>
            <a:spLocks noGrp="1"/>
          </p:cNvSpPr>
          <p:nvPr>
            <p:ph idx="1"/>
          </p:nvPr>
        </p:nvSpPr>
        <p:spPr>
          <a:xfrm>
            <a:off x="139309" y="142874"/>
            <a:ext cx="8690365" cy="6715115"/>
          </a:xfrm>
        </p:spPr>
        <p:txBody>
          <a:bodyPr>
            <a:noAutofit/>
          </a:bodyPr>
          <a:lstStyle/>
          <a:p>
            <a:pPr algn="just">
              <a:lnSpc>
                <a:spcPts val="3600"/>
              </a:lnSpc>
              <a:spcAft>
                <a:spcPts val="600"/>
              </a:spcAft>
            </a:pPr>
            <a:r>
              <a:rPr lang="pt-BR" sz="2400" b="1" dirty="0"/>
              <a:t>Os </a:t>
            </a:r>
            <a:r>
              <a:rPr lang="pt-BR" sz="2400" b="1" dirty="0" err="1"/>
              <a:t>amalequitas</a:t>
            </a:r>
            <a:r>
              <a:rPr lang="pt-BR" sz="2400" b="1" dirty="0"/>
              <a:t> não desconheciam o caráter de Deus, nem Sua soberania; mas, em vez de O temerem, puseram-se a </a:t>
            </a:r>
            <a:r>
              <a:rPr lang="pt-BR" sz="2400" b="1" dirty="0">
                <a:solidFill>
                  <a:srgbClr val="FF0000"/>
                </a:solidFill>
              </a:rPr>
              <a:t>desafiar o Seu poder. </a:t>
            </a:r>
            <a:r>
              <a:rPr lang="pt-BR" sz="2400" b="1" dirty="0"/>
              <a:t>Os prodígios operados por Moisés diante dos egípcios, foram assunto de </a:t>
            </a:r>
            <a:r>
              <a:rPr lang="pt-BR" sz="2400" b="1" dirty="0">
                <a:solidFill>
                  <a:srgbClr val="FF0000"/>
                </a:solidFill>
              </a:rPr>
              <a:t>zombaria </a:t>
            </a:r>
            <a:r>
              <a:rPr lang="pt-BR" sz="2400" b="1" dirty="0"/>
              <a:t>para o povo de </a:t>
            </a:r>
            <a:r>
              <a:rPr lang="pt-BR" sz="2400" b="1" dirty="0" err="1"/>
              <a:t>Amaleque</a:t>
            </a:r>
            <a:r>
              <a:rPr lang="pt-BR" sz="2400" b="1" dirty="0"/>
              <a:t>, e os temores das nações circunvizinhas eram </a:t>
            </a:r>
            <a:r>
              <a:rPr lang="pt-BR" sz="2400" b="1" dirty="0">
                <a:solidFill>
                  <a:srgbClr val="FF0000"/>
                </a:solidFill>
              </a:rPr>
              <a:t>ridicularizados. </a:t>
            </a:r>
            <a:r>
              <a:rPr lang="pt-BR" sz="2400" b="1" dirty="0"/>
              <a:t>Fizeram </a:t>
            </a:r>
            <a:r>
              <a:rPr lang="pt-BR" sz="2400" b="1" dirty="0">
                <a:solidFill>
                  <a:srgbClr val="FF0000"/>
                </a:solidFill>
              </a:rPr>
              <a:t>juramento</a:t>
            </a:r>
            <a:r>
              <a:rPr lang="pt-BR" sz="2400" b="1" dirty="0"/>
              <a:t> pelos seus deuses de que destruiriam os hebreus, de modo que nem um escapasse, e vangloriavam-se de que o Deus de Israel seria impotente para lhes resistir. Não haviam sido ofendidos ou ameaçados pelos israelitas. Seu assalto não foi motivado por qualquer provocação. Foi para manifestar seu </a:t>
            </a:r>
            <a:r>
              <a:rPr lang="pt-BR" sz="2400" b="1" dirty="0">
                <a:solidFill>
                  <a:srgbClr val="FF0000"/>
                </a:solidFill>
              </a:rPr>
              <a:t>ódio e desconfiança para com Deus </a:t>
            </a:r>
            <a:r>
              <a:rPr lang="pt-BR" sz="2400" b="1" dirty="0"/>
              <a:t>que procuraram destruir Seu povo.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Uma imagem contendo Aplicativo&#10;&#10;O conteúdo gerado por IA pode estar incorreto.">
            <a:extLst>
              <a:ext uri="{FF2B5EF4-FFF2-40B4-BE49-F238E27FC236}">
                <a16:creationId xmlns:a16="http://schemas.microsoft.com/office/drawing/2014/main" id="{CD5AB1EF-4375-04C9-C570-9DA71C8D55E0}"/>
              </a:ext>
            </a:extLst>
          </p:cNvPr>
          <p:cNvPicPr>
            <a:picLocks/>
          </p:cNvPicPr>
          <p:nvPr/>
        </p:nvPicPr>
        <p:blipFill>
          <a:blip r:embed="rId3">
            <a:extLst>
              <a:ext uri="{28A0092B-C50C-407E-A947-70E740481C1C}">
                <a14:useLocalDpi xmlns:a14="http://schemas.microsoft.com/office/drawing/2010/main" val="0"/>
              </a:ext>
            </a:extLst>
          </a:blip>
          <a:srcRect l="80357"/>
          <a:stretch>
            <a:fillRect/>
          </a:stretch>
        </p:blipFill>
        <p:spPr>
          <a:xfrm>
            <a:off x="9496697" y="0"/>
            <a:ext cx="2700000" cy="6858000"/>
          </a:xfrm>
          <a:prstGeom prst="rect">
            <a:avLst/>
          </a:prstGeom>
        </p:spPr>
      </p:pic>
    </p:spTree>
    <p:extLst>
      <p:ext uri="{BB962C8B-B14F-4D97-AF65-F5344CB8AC3E}">
        <p14:creationId xmlns:p14="http://schemas.microsoft.com/office/powerpoint/2010/main" val="39122415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864B341-5856-EA53-9436-C5C0A8A837EB}"/>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6827327-7A4D-19A2-F037-AC422B6DEE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DD371633-3986-A1AA-E3F4-F0667729A063}"/>
              </a:ext>
            </a:extLst>
          </p:cNvPr>
          <p:cNvSpPr>
            <a:spLocks noGrp="1"/>
          </p:cNvSpPr>
          <p:nvPr>
            <p:ph idx="1"/>
          </p:nvPr>
        </p:nvSpPr>
        <p:spPr>
          <a:xfrm>
            <a:off x="139309" y="391071"/>
            <a:ext cx="8690365" cy="6153423"/>
          </a:xfrm>
        </p:spPr>
        <p:txBody>
          <a:bodyPr>
            <a:noAutofit/>
          </a:bodyPr>
          <a:lstStyle/>
          <a:p>
            <a:pPr algn="just">
              <a:lnSpc>
                <a:spcPts val="3600"/>
              </a:lnSpc>
              <a:spcAft>
                <a:spcPts val="600"/>
              </a:spcAft>
            </a:pPr>
            <a:r>
              <a:rPr lang="pt-BR" sz="2400" b="1" dirty="0"/>
              <a:t>Os </a:t>
            </a:r>
            <a:r>
              <a:rPr lang="pt-BR" sz="2400" b="1" dirty="0" err="1"/>
              <a:t>amalequitas</a:t>
            </a:r>
            <a:r>
              <a:rPr lang="pt-BR" sz="2400" b="1" dirty="0"/>
              <a:t> havia muito que eram grandes pecadores, e seus </a:t>
            </a:r>
            <a:r>
              <a:rPr lang="pt-BR" sz="2400" b="1" dirty="0">
                <a:solidFill>
                  <a:srgbClr val="FF0000"/>
                </a:solidFill>
              </a:rPr>
              <a:t>crimes </a:t>
            </a:r>
            <a:r>
              <a:rPr lang="pt-BR" sz="2400" b="1" dirty="0"/>
              <a:t>clamavam vingança a Deus; contudo, a misericórdia divina </a:t>
            </a:r>
            <a:r>
              <a:rPr lang="pt-BR" sz="2400" b="1" dirty="0">
                <a:solidFill>
                  <a:srgbClr val="FF0000"/>
                </a:solidFill>
              </a:rPr>
              <a:t>ainda os chamava </a:t>
            </a:r>
            <a:r>
              <a:rPr lang="pt-BR" sz="2400" b="1" dirty="0"/>
              <a:t>ao arrependimento; quando, porém, os homens de </a:t>
            </a:r>
            <a:r>
              <a:rPr lang="pt-BR" sz="2400" b="1" dirty="0" err="1"/>
              <a:t>Amaleque</a:t>
            </a:r>
            <a:r>
              <a:rPr lang="pt-BR" sz="2400" b="1" dirty="0"/>
              <a:t> caíram sobre as cansadas e indefesas fileiras de Israel, selaram a sorte de sua nação. </a:t>
            </a:r>
          </a:p>
          <a:p>
            <a:pPr algn="just">
              <a:lnSpc>
                <a:spcPts val="3600"/>
              </a:lnSpc>
              <a:spcAft>
                <a:spcPts val="600"/>
              </a:spcAft>
            </a:pPr>
            <a:r>
              <a:rPr lang="pt-BR" sz="2400" b="1" dirty="0"/>
              <a:t>Os cuidados de Deus estão sobre os mais fracos de Seus filhos. Ato algum de </a:t>
            </a:r>
            <a:r>
              <a:rPr lang="pt-BR" sz="2400" b="1" dirty="0">
                <a:solidFill>
                  <a:srgbClr val="FF0000"/>
                </a:solidFill>
              </a:rPr>
              <a:t>crueldade ou opressão </a:t>
            </a:r>
            <a:r>
              <a:rPr lang="pt-BR" sz="2400" b="1" dirty="0"/>
              <a:t>para com eles, deixa de ser notado pelo Céu. Sobre todos aqueles que O amam e temem, Sua mão se estende como uma proteção; cuidem os homens que não firam aquela mão, pois que ela maneja a espada da justiça.</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Uma imagem contendo Aplicativo&#10;&#10;O conteúdo gerado por IA pode estar incorreto.">
            <a:extLst>
              <a:ext uri="{FF2B5EF4-FFF2-40B4-BE49-F238E27FC236}">
                <a16:creationId xmlns:a16="http://schemas.microsoft.com/office/drawing/2014/main" id="{2953C30C-77A7-4413-8711-B2DE20B6B598}"/>
              </a:ext>
            </a:extLst>
          </p:cNvPr>
          <p:cNvPicPr>
            <a:picLocks/>
          </p:cNvPicPr>
          <p:nvPr/>
        </p:nvPicPr>
        <p:blipFill>
          <a:blip r:embed="rId3">
            <a:extLst>
              <a:ext uri="{28A0092B-C50C-407E-A947-70E740481C1C}">
                <a14:useLocalDpi xmlns:a14="http://schemas.microsoft.com/office/drawing/2010/main" val="0"/>
              </a:ext>
            </a:extLst>
          </a:blip>
          <a:srcRect l="80357"/>
          <a:stretch>
            <a:fillRect/>
          </a:stretch>
        </p:blipFill>
        <p:spPr>
          <a:xfrm>
            <a:off x="9496697" y="0"/>
            <a:ext cx="2700000" cy="6858000"/>
          </a:xfrm>
          <a:prstGeom prst="rect">
            <a:avLst/>
          </a:prstGeom>
        </p:spPr>
      </p:pic>
    </p:spTree>
    <p:extLst>
      <p:ext uri="{BB962C8B-B14F-4D97-AF65-F5344CB8AC3E}">
        <p14:creationId xmlns:p14="http://schemas.microsoft.com/office/powerpoint/2010/main" val="3896047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862A6-E58F-A2CF-18DC-FB849B218064}"/>
            </a:ext>
          </a:extLst>
        </p:cNvPr>
        <p:cNvGrpSpPr/>
        <p:nvPr/>
      </p:nvGrpSpPr>
      <p:grpSpPr>
        <a:xfrm>
          <a:off x="0" y="0"/>
          <a:ext cx="0" cy="0"/>
          <a:chOff x="0" y="0"/>
          <a:chExt cx="0" cy="0"/>
        </a:xfrm>
      </p:grpSpPr>
      <p:pic>
        <p:nvPicPr>
          <p:cNvPr id="4" name="Imagem 3" descr="Mulher sentada na mesa&#10;&#10;O conteúdo gerado por IA pode estar incorreto.">
            <a:extLst>
              <a:ext uri="{FF2B5EF4-FFF2-40B4-BE49-F238E27FC236}">
                <a16:creationId xmlns:a16="http://schemas.microsoft.com/office/drawing/2014/main" id="{0967C285-0084-7CDA-8C77-950B57A1CF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63E37C5D-50E5-54BD-E06B-82189C06D3D4}"/>
              </a:ext>
            </a:extLst>
          </p:cNvPr>
          <p:cNvSpPr/>
          <p:nvPr/>
        </p:nvSpPr>
        <p:spPr>
          <a:xfrm>
            <a:off x="0" y="4893455"/>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Quanto Benefício Trouxe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Conselho de Jetro a Moisés?</a:t>
            </a:r>
          </a:p>
        </p:txBody>
      </p:sp>
    </p:spTree>
    <p:extLst>
      <p:ext uri="{BB962C8B-B14F-4D97-AF65-F5344CB8AC3E}">
        <p14:creationId xmlns:p14="http://schemas.microsoft.com/office/powerpoint/2010/main" val="856942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51D916-9553-CFF9-4297-FA14B48CE34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45332B0-8711-E65B-5863-4E3B78096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138D893A-16BB-76BE-246C-045AEF661873}"/>
              </a:ext>
            </a:extLst>
          </p:cNvPr>
          <p:cNvSpPr>
            <a:spLocks noGrp="1"/>
          </p:cNvSpPr>
          <p:nvPr>
            <p:ph idx="1"/>
          </p:nvPr>
        </p:nvSpPr>
        <p:spPr>
          <a:xfrm>
            <a:off x="139309" y="116748"/>
            <a:ext cx="8690365" cy="6715115"/>
          </a:xfrm>
        </p:spPr>
        <p:txBody>
          <a:bodyPr>
            <a:noAutofit/>
          </a:bodyPr>
          <a:lstStyle/>
          <a:p>
            <a:pPr algn="just">
              <a:lnSpc>
                <a:spcPts val="3600"/>
              </a:lnSpc>
              <a:spcAft>
                <a:spcPts val="600"/>
              </a:spcAft>
            </a:pPr>
            <a:r>
              <a:rPr lang="pt-BR" sz="2400" b="1" dirty="0"/>
              <a:t>Estando Jetro no acampamento, logo viu quão </a:t>
            </a:r>
            <a:r>
              <a:rPr lang="pt-BR" sz="2400" b="1" dirty="0">
                <a:solidFill>
                  <a:srgbClr val="FF0000"/>
                </a:solidFill>
              </a:rPr>
              <a:t>pesados</a:t>
            </a:r>
            <a:r>
              <a:rPr lang="pt-BR" sz="2400" b="1" dirty="0"/>
              <a:t> eram os encargos que repousavam sobre Moisés. Moisés era o seu reconhecido chefe e magistrado, e não somente lhe eram referidos os interesses e deveres gerais do povo, mas também as controvérsias que surgiam entre eles. </a:t>
            </a:r>
          </a:p>
          <a:p>
            <a:pPr algn="just">
              <a:lnSpc>
                <a:spcPts val="3600"/>
              </a:lnSpc>
              <a:spcAft>
                <a:spcPts val="600"/>
              </a:spcAft>
            </a:pPr>
            <a:r>
              <a:rPr lang="pt-BR" sz="2400" b="1" dirty="0"/>
              <a:t>Permitira isto, pois que lhe dava oportunidade de instruí-los, conforme disse: “e lhes declare os estatutos de Deus, e as Suas leis”. Mas Jetro protestou a isto, dizendo: “Este negócio é mui difícil para ti; tu só não o podes fazer.” “Totalmente desfalecerás”; e aconselhou a Moisés </a:t>
            </a:r>
            <a:r>
              <a:rPr lang="pt-BR" sz="2400" b="1" dirty="0">
                <a:solidFill>
                  <a:srgbClr val="FF0000"/>
                </a:solidFill>
              </a:rPr>
              <a:t>indicar pessoas idôneas como maiorais </a:t>
            </a:r>
            <a:r>
              <a:rPr lang="pt-BR" sz="2400" b="1" dirty="0"/>
              <a:t>de milhares, e outras como maiorais de cem, e outras de dez.</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Uma imagem contendo Aplicativo&#10;&#10;O conteúdo gerado por IA pode estar incorreto.">
            <a:extLst>
              <a:ext uri="{FF2B5EF4-FFF2-40B4-BE49-F238E27FC236}">
                <a16:creationId xmlns:a16="http://schemas.microsoft.com/office/drawing/2014/main" id="{4B31D16B-1612-6F0A-9A83-26D62CC86795}"/>
              </a:ext>
            </a:extLst>
          </p:cNvPr>
          <p:cNvPicPr>
            <a:picLocks/>
          </p:cNvPicPr>
          <p:nvPr/>
        </p:nvPicPr>
        <p:blipFill>
          <a:blip r:embed="rId3">
            <a:extLst>
              <a:ext uri="{28A0092B-C50C-407E-A947-70E740481C1C}">
                <a14:useLocalDpi xmlns:a14="http://schemas.microsoft.com/office/drawing/2010/main" val="0"/>
              </a:ext>
            </a:extLst>
          </a:blip>
          <a:srcRect l="80357"/>
          <a:stretch>
            <a:fillRect/>
          </a:stretch>
        </p:blipFill>
        <p:spPr>
          <a:xfrm>
            <a:off x="9496697" y="0"/>
            <a:ext cx="2700000" cy="6858000"/>
          </a:xfrm>
          <a:prstGeom prst="rect">
            <a:avLst/>
          </a:prstGeom>
        </p:spPr>
      </p:pic>
    </p:spTree>
    <p:extLst>
      <p:ext uri="{BB962C8B-B14F-4D97-AF65-F5344CB8AC3E}">
        <p14:creationId xmlns:p14="http://schemas.microsoft.com/office/powerpoint/2010/main" val="1396358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FABFF1-A9D6-5AE6-5187-3929A6EFB938}"/>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352D7E2-5BE1-E4C8-7CDD-11F445D7A9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5CD7AB15-B086-A126-56FF-6B66F6C00269}"/>
              </a:ext>
            </a:extLst>
          </p:cNvPr>
          <p:cNvSpPr>
            <a:spLocks noGrp="1"/>
          </p:cNvSpPr>
          <p:nvPr>
            <p:ph idx="1"/>
          </p:nvPr>
        </p:nvSpPr>
        <p:spPr>
          <a:xfrm>
            <a:off x="139309" y="822147"/>
            <a:ext cx="8690365" cy="5826850"/>
          </a:xfrm>
        </p:spPr>
        <p:txBody>
          <a:bodyPr>
            <a:noAutofit/>
          </a:bodyPr>
          <a:lstStyle/>
          <a:p>
            <a:pPr algn="just">
              <a:lnSpc>
                <a:spcPts val="3600"/>
              </a:lnSpc>
              <a:spcAft>
                <a:spcPts val="600"/>
              </a:spcAft>
            </a:pPr>
            <a:r>
              <a:rPr lang="pt-BR" sz="2400" b="1" dirty="0"/>
              <a:t>Estes deviam julgar em todas as questões de menor importância, enquanto os casos mais difíceis e relevantes ainda seriam levados perante Moisés, o qual, disse Jetro, devia ser “pelo povo diante de Deus”, e levar causas a Deus; e declarar-lhes os estatutos e as leis, e fazer-lhes saber o caminho em que deviam andar, e a obra que deviam fazer. </a:t>
            </a:r>
          </a:p>
          <a:p>
            <a:pPr algn="just">
              <a:lnSpc>
                <a:spcPts val="3600"/>
              </a:lnSpc>
              <a:spcAft>
                <a:spcPts val="600"/>
              </a:spcAft>
            </a:pPr>
            <a:r>
              <a:rPr lang="pt-BR" sz="2400" b="1" dirty="0"/>
              <a:t>Este conselho foi aceito, e não somente trouxe </a:t>
            </a:r>
            <a:r>
              <a:rPr lang="pt-BR" sz="2400" b="1" dirty="0">
                <a:solidFill>
                  <a:srgbClr val="FF0000"/>
                </a:solidFill>
              </a:rPr>
              <a:t>alívio</a:t>
            </a:r>
            <a:r>
              <a:rPr lang="pt-BR" sz="2400" b="1" dirty="0"/>
              <a:t> a Moisés, mas teve como resultado estabelecer uma </a:t>
            </a:r>
            <a:r>
              <a:rPr lang="pt-BR" sz="2400" b="1" dirty="0">
                <a:solidFill>
                  <a:srgbClr val="FF0000"/>
                </a:solidFill>
              </a:rPr>
              <a:t>ordem mais perfeita </a:t>
            </a:r>
            <a:r>
              <a:rPr lang="pt-BR" sz="2400" b="1" dirty="0"/>
              <a:t>entre o povo.</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Uma imagem contendo Aplicativo&#10;&#10;O conteúdo gerado por IA pode estar incorreto.">
            <a:extLst>
              <a:ext uri="{FF2B5EF4-FFF2-40B4-BE49-F238E27FC236}">
                <a16:creationId xmlns:a16="http://schemas.microsoft.com/office/drawing/2014/main" id="{6296664F-20C5-1120-F825-B9ABEE500D60}"/>
              </a:ext>
            </a:extLst>
          </p:cNvPr>
          <p:cNvPicPr>
            <a:picLocks/>
          </p:cNvPicPr>
          <p:nvPr/>
        </p:nvPicPr>
        <p:blipFill>
          <a:blip r:embed="rId3">
            <a:extLst>
              <a:ext uri="{28A0092B-C50C-407E-A947-70E740481C1C}">
                <a14:useLocalDpi xmlns:a14="http://schemas.microsoft.com/office/drawing/2010/main" val="0"/>
              </a:ext>
            </a:extLst>
          </a:blip>
          <a:srcRect l="80357"/>
          <a:stretch>
            <a:fillRect/>
          </a:stretch>
        </p:blipFill>
        <p:spPr>
          <a:xfrm>
            <a:off x="9496697" y="0"/>
            <a:ext cx="2700000" cy="6858000"/>
          </a:xfrm>
          <a:prstGeom prst="rect">
            <a:avLst/>
          </a:prstGeom>
        </p:spPr>
      </p:pic>
    </p:spTree>
    <p:extLst>
      <p:ext uri="{BB962C8B-B14F-4D97-AF65-F5344CB8AC3E}">
        <p14:creationId xmlns:p14="http://schemas.microsoft.com/office/powerpoint/2010/main" val="38941772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9C826-983C-63A5-DB65-40474E012C45}"/>
            </a:ext>
          </a:extLst>
        </p:cNvPr>
        <p:cNvGrpSpPr/>
        <p:nvPr/>
      </p:nvGrpSpPr>
      <p:grpSpPr>
        <a:xfrm>
          <a:off x="0" y="0"/>
          <a:ext cx="0" cy="0"/>
          <a:chOff x="0" y="0"/>
          <a:chExt cx="0" cy="0"/>
        </a:xfrm>
      </p:grpSpPr>
      <p:pic>
        <p:nvPicPr>
          <p:cNvPr id="4" name="Imagem 3" descr="Mulher olhando para o lado&#10;&#10;O conteúdo gerado por IA pode estar incorreto.">
            <a:extLst>
              <a:ext uri="{FF2B5EF4-FFF2-40B4-BE49-F238E27FC236}">
                <a16:creationId xmlns:a16="http://schemas.microsoft.com/office/drawing/2014/main" id="{6F786064-2725-A571-D04A-7D0C1C740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93516F94-F679-B013-8D5F-0AD2BE295E41}"/>
              </a:ext>
            </a:extLst>
          </p:cNvPr>
          <p:cNvSpPr/>
          <p:nvPr/>
        </p:nvSpPr>
        <p:spPr>
          <a:xfrm>
            <a:off x="0" y="5638039"/>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Em Vez de Reclamar, Mude!</a:t>
            </a:r>
          </a:p>
        </p:txBody>
      </p:sp>
    </p:spTree>
    <p:extLst>
      <p:ext uri="{BB962C8B-B14F-4D97-AF65-F5344CB8AC3E}">
        <p14:creationId xmlns:p14="http://schemas.microsoft.com/office/powerpoint/2010/main" val="10581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CCB7A-AC35-D76E-8A5A-CF84E46D3902}"/>
            </a:ext>
          </a:extLst>
        </p:cNvPr>
        <p:cNvGrpSpPr/>
        <p:nvPr/>
      </p:nvGrpSpPr>
      <p:grpSpPr>
        <a:xfrm>
          <a:off x="0" y="0"/>
          <a:ext cx="0" cy="0"/>
          <a:chOff x="0" y="0"/>
          <a:chExt cx="0" cy="0"/>
        </a:xfrm>
      </p:grpSpPr>
      <p:pic>
        <p:nvPicPr>
          <p:cNvPr id="3" name="Imagem 2" descr="Homem de terno e gravata com as mãos&#10;&#10;O conteúdo gerado por IA pode estar incorreto.">
            <a:extLst>
              <a:ext uri="{FF2B5EF4-FFF2-40B4-BE49-F238E27FC236}">
                <a16:creationId xmlns:a16="http://schemas.microsoft.com/office/drawing/2014/main" id="{ED8E4E5D-2AD3-42B7-7037-0D2BA8EEA0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80A9F6E0-A5D3-838C-5712-6982C41E4A8A}"/>
              </a:ext>
            </a:extLst>
          </p:cNvPr>
          <p:cNvSpPr/>
          <p:nvPr/>
        </p:nvSpPr>
        <p:spPr>
          <a:xfrm>
            <a:off x="0" y="4854259"/>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Quando Vieram as Provações,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de Quem Israel se Queixou?</a:t>
            </a:r>
          </a:p>
        </p:txBody>
      </p:sp>
    </p:spTree>
    <p:extLst>
      <p:ext uri="{BB962C8B-B14F-4D97-AF65-F5344CB8AC3E}">
        <p14:creationId xmlns:p14="http://schemas.microsoft.com/office/powerpoint/2010/main" val="3579515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C3F39A52-9BFF-21C8-E67F-F27B6F020CBE}"/>
              </a:ext>
            </a:extLst>
          </p:cNvPr>
          <p:cNvSpPr>
            <a:spLocks noGrp="1"/>
          </p:cNvSpPr>
          <p:nvPr>
            <p:ph idx="1"/>
          </p:nvPr>
        </p:nvSpPr>
        <p:spPr>
          <a:xfrm>
            <a:off x="100120" y="77559"/>
            <a:ext cx="8926314" cy="6715115"/>
          </a:xfrm>
        </p:spPr>
        <p:txBody>
          <a:bodyPr>
            <a:noAutofit/>
          </a:bodyPr>
          <a:lstStyle/>
          <a:p>
            <a:pPr algn="just">
              <a:lnSpc>
                <a:spcPts val="3600"/>
              </a:lnSpc>
              <a:spcAft>
                <a:spcPts val="600"/>
              </a:spcAft>
            </a:pPr>
            <a:r>
              <a:rPr lang="pt-BR" sz="2400" b="1" dirty="0"/>
              <a:t>O cenário em redor deles era o mais </a:t>
            </a:r>
            <a:r>
              <a:rPr lang="pt-BR" sz="2400" b="1" dirty="0">
                <a:solidFill>
                  <a:srgbClr val="FF0000"/>
                </a:solidFill>
              </a:rPr>
              <a:t>impressionante </a:t>
            </a:r>
            <a:r>
              <a:rPr lang="pt-BR" sz="2400" b="1" dirty="0"/>
              <a:t>— montanhas áridas, de aspecto desolador, planícies estéreis, e o mar estendendo-se até ao longe, com as praias juncadas dos corpos de seus inimigos; estavam, contudo, cheios de alegria, conscientes de sua liberdade, e silenciara todo pensamento de descontentamento.</a:t>
            </a:r>
          </a:p>
          <a:p>
            <a:pPr algn="just">
              <a:lnSpc>
                <a:spcPts val="3600"/>
              </a:lnSpc>
              <a:spcAft>
                <a:spcPts val="600"/>
              </a:spcAft>
            </a:pPr>
            <a:r>
              <a:rPr lang="pt-BR" sz="2400" b="1" dirty="0"/>
              <a:t>Mas, durante três dias, enquanto viajavam, não puderam achar água. O suprimento que tinham trazido consigo, estava esgotado. Moisés, que estava familiarizado com esta região, sabia o que os outros ignoravam, ou seja, que em Mara, a mais próxima estação onde se poderiam encontrar fontes, as águas eram impróprias para o uso. Com </a:t>
            </a:r>
            <a:r>
              <a:rPr lang="pt-BR" sz="2400" b="1" dirty="0">
                <a:solidFill>
                  <a:srgbClr val="FF0000"/>
                </a:solidFill>
              </a:rPr>
              <a:t>ansiedade intensa </a:t>
            </a:r>
            <a:r>
              <a:rPr lang="pt-BR" sz="2400" b="1" dirty="0"/>
              <a:t>observava a nuvem que os guiava.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descr="Uma imagem contendo Aplicativo&#10;&#10;O conteúdo gerado por IA pode estar incorreto.">
            <a:extLst>
              <a:ext uri="{FF2B5EF4-FFF2-40B4-BE49-F238E27FC236}">
                <a16:creationId xmlns:a16="http://schemas.microsoft.com/office/drawing/2014/main" id="{9B9177AB-9154-C085-3D2F-215698431F44}"/>
              </a:ext>
            </a:extLst>
          </p:cNvPr>
          <p:cNvPicPr>
            <a:picLocks/>
          </p:cNvPicPr>
          <p:nvPr/>
        </p:nvPicPr>
        <p:blipFill>
          <a:blip r:embed="rId3">
            <a:extLst>
              <a:ext uri="{28A0092B-C50C-407E-A947-70E740481C1C}">
                <a14:useLocalDpi xmlns:a14="http://schemas.microsoft.com/office/drawing/2010/main" val="0"/>
              </a:ext>
            </a:extLst>
          </a:blip>
          <a:srcRect l="80357"/>
          <a:stretch>
            <a:fillRect/>
          </a:stretch>
        </p:blipFill>
        <p:spPr>
          <a:xfrm>
            <a:off x="9496697" y="0"/>
            <a:ext cx="2700000" cy="6858000"/>
          </a:xfrm>
          <a:prstGeom prst="rect">
            <a:avLst/>
          </a:prstGeom>
        </p:spPr>
      </p:pic>
    </p:spTree>
    <p:extLst>
      <p:ext uri="{BB962C8B-B14F-4D97-AF65-F5344CB8AC3E}">
        <p14:creationId xmlns:p14="http://schemas.microsoft.com/office/powerpoint/2010/main" val="3097251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89E49E1-BD82-D20A-5553-AC4C466113F1}"/>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D3DD579-B79A-C13E-71D7-ED2B38F23A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2AC9599A-36F1-8807-8343-C598019BE1A4}"/>
              </a:ext>
            </a:extLst>
          </p:cNvPr>
          <p:cNvSpPr>
            <a:spLocks noGrp="1"/>
          </p:cNvSpPr>
          <p:nvPr>
            <p:ph idx="1"/>
          </p:nvPr>
        </p:nvSpPr>
        <p:spPr>
          <a:xfrm>
            <a:off x="139309" y="913585"/>
            <a:ext cx="8847937" cy="5879103"/>
          </a:xfrm>
        </p:spPr>
        <p:txBody>
          <a:bodyPr>
            <a:noAutofit/>
          </a:bodyPr>
          <a:lstStyle/>
          <a:p>
            <a:pPr algn="just">
              <a:lnSpc>
                <a:spcPts val="3600"/>
              </a:lnSpc>
              <a:spcAft>
                <a:spcPts val="600"/>
              </a:spcAft>
            </a:pPr>
            <a:r>
              <a:rPr lang="pt-BR" sz="2400" b="1" dirty="0"/>
              <a:t>Homens, mulheres e crianças em alegre precipitação apinharam-se junto à fonte, quando, eis, irrompe da multidão um grito de angústia — a </a:t>
            </a:r>
            <a:r>
              <a:rPr lang="pt-BR" sz="2400" b="1" dirty="0">
                <a:solidFill>
                  <a:srgbClr val="FF0000"/>
                </a:solidFill>
              </a:rPr>
              <a:t>água era amarga.</a:t>
            </a:r>
          </a:p>
          <a:p>
            <a:pPr algn="just">
              <a:lnSpc>
                <a:spcPts val="3600"/>
              </a:lnSpc>
              <a:spcAft>
                <a:spcPts val="600"/>
              </a:spcAft>
            </a:pPr>
            <a:r>
              <a:rPr lang="pt-BR" sz="2400" b="1" dirty="0"/>
              <a:t>Em seu terror e desespero </a:t>
            </a:r>
            <a:r>
              <a:rPr lang="pt-BR" sz="2400" b="1" dirty="0">
                <a:solidFill>
                  <a:srgbClr val="FF0000"/>
                </a:solidFill>
              </a:rPr>
              <a:t>censuraram a Moisés </a:t>
            </a:r>
            <a:r>
              <a:rPr lang="pt-BR" sz="2400" b="1" dirty="0"/>
              <a:t>por tê-los guiado por aquele caminho, não se lembrando de que a presença divina naquela nuvem misteriosa o estivera guiando, bem como a eles mesmos. Em sua dor e angústia, Moisés fez o que eles haviam deixado de fazer; clamou fervorosamente a Deus, pedindo auxílio.</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descr="Uma imagem contendo Aplicativo&#10;&#10;O conteúdo gerado por IA pode estar incorreto.">
            <a:extLst>
              <a:ext uri="{FF2B5EF4-FFF2-40B4-BE49-F238E27FC236}">
                <a16:creationId xmlns:a16="http://schemas.microsoft.com/office/drawing/2014/main" id="{4C170D7D-8397-2DC5-DAEB-887BBC826679}"/>
              </a:ext>
            </a:extLst>
          </p:cNvPr>
          <p:cNvPicPr>
            <a:picLocks/>
          </p:cNvPicPr>
          <p:nvPr/>
        </p:nvPicPr>
        <p:blipFill>
          <a:blip r:embed="rId3">
            <a:extLst>
              <a:ext uri="{28A0092B-C50C-407E-A947-70E740481C1C}">
                <a14:useLocalDpi xmlns:a14="http://schemas.microsoft.com/office/drawing/2010/main" val="0"/>
              </a:ext>
            </a:extLst>
          </a:blip>
          <a:srcRect l="80357"/>
          <a:stretch>
            <a:fillRect/>
          </a:stretch>
        </p:blipFill>
        <p:spPr>
          <a:xfrm>
            <a:off x="9496697" y="0"/>
            <a:ext cx="2700000" cy="6858000"/>
          </a:xfrm>
          <a:prstGeom prst="rect">
            <a:avLst/>
          </a:prstGeom>
        </p:spPr>
      </p:pic>
    </p:spTree>
    <p:extLst>
      <p:ext uri="{BB962C8B-B14F-4D97-AF65-F5344CB8AC3E}">
        <p14:creationId xmlns:p14="http://schemas.microsoft.com/office/powerpoint/2010/main" val="3728934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DF5A0-F4C2-B97E-9D00-4C21B364C5A9}"/>
            </a:ext>
          </a:extLst>
        </p:cNvPr>
        <p:cNvGrpSpPr/>
        <p:nvPr/>
      </p:nvGrpSpPr>
      <p:grpSpPr>
        <a:xfrm>
          <a:off x="0" y="0"/>
          <a:ext cx="0" cy="0"/>
          <a:chOff x="0" y="0"/>
          <a:chExt cx="0" cy="0"/>
        </a:xfrm>
      </p:grpSpPr>
      <p:pic>
        <p:nvPicPr>
          <p:cNvPr id="3" name="Imagem 2" descr="Pessoa sentada em banco de madeira em frente a água&#10;&#10;O conteúdo gerado por IA pode estar incorreto.">
            <a:extLst>
              <a:ext uri="{FF2B5EF4-FFF2-40B4-BE49-F238E27FC236}">
                <a16:creationId xmlns:a16="http://schemas.microsoft.com/office/drawing/2014/main" id="{8EAD27B6-F1C4-3453-0226-A6704379E0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26818464-3753-87B3-CAFC-1E0CA3B0ECC8}"/>
              </a:ext>
            </a:extLst>
          </p:cNvPr>
          <p:cNvSpPr/>
          <p:nvPr/>
        </p:nvSpPr>
        <p:spPr>
          <a:xfrm>
            <a:off x="0" y="5011019"/>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Israel usou Sua Imaginação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para Perder Sua Fé em Deus?</a:t>
            </a:r>
          </a:p>
        </p:txBody>
      </p:sp>
    </p:spTree>
    <p:extLst>
      <p:ext uri="{BB962C8B-B14F-4D97-AF65-F5344CB8AC3E}">
        <p14:creationId xmlns:p14="http://schemas.microsoft.com/office/powerpoint/2010/main" val="3669010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F9FFB6D-8B25-C13A-7AEF-D2084C5FA14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C879E08-0D43-A7C7-0247-DF2F1CE371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96867E34-4A4A-6A7A-B4DE-78F89A14A537}"/>
              </a:ext>
            </a:extLst>
          </p:cNvPr>
          <p:cNvSpPr>
            <a:spLocks noGrp="1"/>
          </p:cNvSpPr>
          <p:nvPr>
            <p:ph idx="1"/>
          </p:nvPr>
        </p:nvSpPr>
        <p:spPr>
          <a:xfrm>
            <a:off x="139309" y="64496"/>
            <a:ext cx="8834874" cy="6715115"/>
          </a:xfrm>
        </p:spPr>
        <p:txBody>
          <a:bodyPr>
            <a:noAutofit/>
          </a:bodyPr>
          <a:lstStyle/>
          <a:p>
            <a:pPr algn="just">
              <a:lnSpc>
                <a:spcPts val="3600"/>
              </a:lnSpc>
              <a:spcAft>
                <a:spcPts val="600"/>
              </a:spcAft>
            </a:pPr>
            <a:r>
              <a:rPr lang="pt-BR" sz="2400" b="1" dirty="0"/>
              <a:t>Quando fez um mês que se achavam ausentes do Egito, fizeram seu primeiro acampamento no deserto. O suprimento de provisões começara agora a </a:t>
            </a:r>
            <a:r>
              <a:rPr lang="pt-BR" sz="2400" b="1" dirty="0">
                <a:solidFill>
                  <a:srgbClr val="FF0000"/>
                </a:solidFill>
              </a:rPr>
              <a:t>escassear. </a:t>
            </a:r>
            <a:r>
              <a:rPr lang="pt-BR" sz="2400" b="1" dirty="0"/>
              <a:t>Era insuficiente a erva do deserto, e seus rebanhos estavam diminuindo. Como se deveria suprir o alimento para aquelas vastas multidões? </a:t>
            </a:r>
            <a:r>
              <a:rPr lang="pt-BR" sz="2400" b="1" dirty="0">
                <a:solidFill>
                  <a:srgbClr val="FF0000"/>
                </a:solidFill>
              </a:rPr>
              <a:t>Dúvidas</a:t>
            </a:r>
            <a:r>
              <a:rPr lang="pt-BR" sz="2400" b="1" dirty="0"/>
              <a:t> enchiam-lhes o coração, e de novo murmuraram. </a:t>
            </a:r>
          </a:p>
          <a:p>
            <a:pPr algn="just">
              <a:lnSpc>
                <a:spcPts val="3600"/>
              </a:lnSpc>
              <a:spcAft>
                <a:spcPts val="600"/>
              </a:spcAft>
            </a:pPr>
            <a:r>
              <a:rPr lang="pt-BR" sz="2400" b="1" dirty="0"/>
              <a:t>Não podiam compreender como essas extensas multidões deveriam manter-se em suas viagens pelo deserto, e em </a:t>
            </a:r>
            <a:r>
              <a:rPr lang="pt-BR" sz="2400" b="1" dirty="0">
                <a:solidFill>
                  <a:srgbClr val="FF0000"/>
                </a:solidFill>
              </a:rPr>
              <a:t>imaginação </a:t>
            </a:r>
            <a:r>
              <a:rPr lang="pt-BR" sz="2400" b="1" dirty="0"/>
              <a:t>viam seus filhos a perecer de fome. </a:t>
            </a:r>
            <a:r>
              <a:rPr lang="pt-BR" sz="2400" b="1" dirty="0">
                <a:solidFill>
                  <a:srgbClr val="FF0000"/>
                </a:solidFill>
              </a:rPr>
              <a:t>O Senhor permitiu </a:t>
            </a:r>
            <a:r>
              <a:rPr lang="pt-BR" sz="2400" b="1" dirty="0"/>
              <a:t>que as dificuldades os rodeassem, e que escasseasse o suprimento de alimentos, para que seu coração pudesse volver-se Àquele que até ali lhes havia sido o Libertador.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descr="Uma imagem contendo Aplicativo&#10;&#10;O conteúdo gerado por IA pode estar incorreto.">
            <a:extLst>
              <a:ext uri="{FF2B5EF4-FFF2-40B4-BE49-F238E27FC236}">
                <a16:creationId xmlns:a16="http://schemas.microsoft.com/office/drawing/2014/main" id="{49EE5E9A-104B-C015-870A-514837D4FE94}"/>
              </a:ext>
            </a:extLst>
          </p:cNvPr>
          <p:cNvPicPr>
            <a:picLocks/>
          </p:cNvPicPr>
          <p:nvPr/>
        </p:nvPicPr>
        <p:blipFill>
          <a:blip r:embed="rId3">
            <a:extLst>
              <a:ext uri="{28A0092B-C50C-407E-A947-70E740481C1C}">
                <a14:useLocalDpi xmlns:a14="http://schemas.microsoft.com/office/drawing/2010/main" val="0"/>
              </a:ext>
            </a:extLst>
          </a:blip>
          <a:srcRect l="80357"/>
          <a:stretch>
            <a:fillRect/>
          </a:stretch>
        </p:blipFill>
        <p:spPr>
          <a:xfrm>
            <a:off x="9496697" y="0"/>
            <a:ext cx="2700000" cy="6858000"/>
          </a:xfrm>
          <a:prstGeom prst="rect">
            <a:avLst/>
          </a:prstGeom>
        </p:spPr>
      </p:pic>
    </p:spTree>
    <p:extLst>
      <p:ext uri="{BB962C8B-B14F-4D97-AF65-F5344CB8AC3E}">
        <p14:creationId xmlns:p14="http://schemas.microsoft.com/office/powerpoint/2010/main" val="2956918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E64BA2-6DD8-CE11-5CBE-AAD26392F1B2}"/>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4033AD5-44B6-3DB2-1C02-49AC4261BD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1EA5B71F-FC90-C441-E1FA-9D60D66852AB}"/>
              </a:ext>
            </a:extLst>
          </p:cNvPr>
          <p:cNvSpPr>
            <a:spLocks noGrp="1"/>
          </p:cNvSpPr>
          <p:nvPr>
            <p:ph idx="1"/>
          </p:nvPr>
        </p:nvSpPr>
        <p:spPr>
          <a:xfrm>
            <a:off x="113183" y="142874"/>
            <a:ext cx="8795685" cy="6715115"/>
          </a:xfrm>
        </p:spPr>
        <p:txBody>
          <a:bodyPr>
            <a:noAutofit/>
          </a:bodyPr>
          <a:lstStyle/>
          <a:p>
            <a:pPr algn="just">
              <a:lnSpc>
                <a:spcPts val="3600"/>
              </a:lnSpc>
              <a:spcAft>
                <a:spcPts val="600"/>
              </a:spcAft>
            </a:pPr>
            <a:r>
              <a:rPr lang="pt-BR" sz="2400" b="1" dirty="0"/>
              <a:t>Ele prometera que, </a:t>
            </a:r>
            <a:r>
              <a:rPr lang="pt-BR" sz="2400" b="1" dirty="0">
                <a:solidFill>
                  <a:srgbClr val="FF0000"/>
                </a:solidFill>
              </a:rPr>
              <a:t>se obedecessem </a:t>
            </a:r>
            <a:r>
              <a:rPr lang="pt-BR" sz="2400" b="1" dirty="0"/>
              <a:t>aos Seus mandamentos, nenhuma enfermidade lhes sobreviria; e era pecaminosa incredulidade de sua parte considerar antecipadamente que eles ou seus filhos poderiam morrer de fome.</a:t>
            </a:r>
          </a:p>
          <a:p>
            <a:pPr algn="just">
              <a:lnSpc>
                <a:spcPts val="3600"/>
              </a:lnSpc>
              <a:spcAft>
                <a:spcPts val="600"/>
              </a:spcAft>
            </a:pPr>
            <a:r>
              <a:rPr lang="pt-BR" sz="2400" b="1" dirty="0"/>
              <a:t>Deus prometera ser o seu Deus, tomá-los para Si como um povo, e guiá-los a uma terra vasta e boa; mas eles estavam prontos a desfalecer a cada obstáculo encontrado no caminho para aquela terra. De maneira maravilhosa Ele os tirara do cativeiro no Egito, para que os pudesse elevar e enobrecer, e fazer deles um louvor na Terra. Mas, </a:t>
            </a:r>
            <a:r>
              <a:rPr lang="pt-BR" sz="2400" b="1" dirty="0">
                <a:solidFill>
                  <a:srgbClr val="FF0000"/>
                </a:solidFill>
              </a:rPr>
              <a:t>era-lhes necessário encontrar dificuldades </a:t>
            </a:r>
            <a:r>
              <a:rPr lang="pt-BR" sz="2400" b="1" dirty="0"/>
              <a:t>e suportar privações. </a:t>
            </a:r>
          </a:p>
        </p:txBody>
      </p:sp>
      <p:pic>
        <p:nvPicPr>
          <p:cNvPr id="5" name="Imagem 4" descr="Uma imagem contendo Aplicativo&#10;&#10;O conteúdo gerado por IA pode estar incorreto.">
            <a:extLst>
              <a:ext uri="{FF2B5EF4-FFF2-40B4-BE49-F238E27FC236}">
                <a16:creationId xmlns:a16="http://schemas.microsoft.com/office/drawing/2014/main" id="{F33A4648-1D68-B96A-1DB3-7873016E4723}"/>
              </a:ext>
            </a:extLst>
          </p:cNvPr>
          <p:cNvPicPr>
            <a:picLocks/>
          </p:cNvPicPr>
          <p:nvPr/>
        </p:nvPicPr>
        <p:blipFill>
          <a:blip r:embed="rId3">
            <a:extLst>
              <a:ext uri="{28A0092B-C50C-407E-A947-70E740481C1C}">
                <a14:useLocalDpi xmlns:a14="http://schemas.microsoft.com/office/drawing/2010/main" val="0"/>
              </a:ext>
            </a:extLst>
          </a:blip>
          <a:srcRect l="80357"/>
          <a:stretch>
            <a:fillRect/>
          </a:stretch>
        </p:blipFill>
        <p:spPr>
          <a:xfrm>
            <a:off x="9496697" y="0"/>
            <a:ext cx="2700000" cy="6858000"/>
          </a:xfrm>
          <a:prstGeom prst="rect">
            <a:avLst/>
          </a:prstGeom>
        </p:spPr>
      </p:pic>
    </p:spTree>
    <p:extLst>
      <p:ext uri="{BB962C8B-B14F-4D97-AF65-F5344CB8AC3E}">
        <p14:creationId xmlns:p14="http://schemas.microsoft.com/office/powerpoint/2010/main" val="3097582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D91AF7C-9387-D68A-CC2D-32B957D5C197}"/>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1DF7401-281E-A943-CEED-E68B893BCB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B6C667F9-011F-D385-5C45-552684E6E32F}"/>
              </a:ext>
            </a:extLst>
          </p:cNvPr>
          <p:cNvSpPr>
            <a:spLocks noGrp="1"/>
          </p:cNvSpPr>
          <p:nvPr>
            <p:ph idx="1"/>
          </p:nvPr>
        </p:nvSpPr>
        <p:spPr>
          <a:xfrm>
            <a:off x="139309" y="338819"/>
            <a:ext cx="8834874" cy="6506121"/>
          </a:xfrm>
        </p:spPr>
        <p:txBody>
          <a:bodyPr>
            <a:noAutofit/>
          </a:bodyPr>
          <a:lstStyle/>
          <a:p>
            <a:pPr algn="just">
              <a:lnSpc>
                <a:spcPts val="3600"/>
              </a:lnSpc>
              <a:spcAft>
                <a:spcPts val="600"/>
              </a:spcAft>
            </a:pPr>
            <a:r>
              <a:rPr lang="pt-BR" sz="2300" b="1" dirty="0">
                <a:solidFill>
                  <a:srgbClr val="FF0000"/>
                </a:solidFill>
              </a:rPr>
              <a:t>Esqueceram-se</a:t>
            </a:r>
            <a:r>
              <a:rPr lang="pt-BR" sz="2300" b="1" dirty="0"/>
              <a:t> de sua amarga servidão no Egito. </a:t>
            </a:r>
            <a:r>
              <a:rPr lang="pt-BR" sz="2300" b="1" dirty="0">
                <a:solidFill>
                  <a:srgbClr val="FF0000"/>
                </a:solidFill>
              </a:rPr>
              <a:t>Perderam</a:t>
            </a:r>
            <a:r>
              <a:rPr lang="pt-BR" sz="2300" b="1" dirty="0"/>
              <a:t> de vista a bondade e poder de Deus, manifestados em seu livramento do cativeiro. Esqueceram-se de como seus filhos foram poupados quando o anjo destruidor matou todos os primogênitos do Egito. </a:t>
            </a:r>
            <a:r>
              <a:rPr lang="pt-BR" sz="2300" b="1" dirty="0">
                <a:solidFill>
                  <a:srgbClr val="FF0000"/>
                </a:solidFill>
              </a:rPr>
              <a:t>Olvidaram</a:t>
            </a:r>
            <a:r>
              <a:rPr lang="pt-BR" sz="2300" b="1" dirty="0"/>
              <a:t> a grande mostra do poder divino no Mar Vermelho. </a:t>
            </a:r>
            <a:r>
              <a:rPr lang="pt-BR" sz="2300" b="1" dirty="0">
                <a:solidFill>
                  <a:srgbClr val="FF0000"/>
                </a:solidFill>
              </a:rPr>
              <a:t>Perderam</a:t>
            </a:r>
            <a:r>
              <a:rPr lang="pt-BR" sz="2300" b="1" dirty="0"/>
              <a:t> de memória que, enquanto atravessaram sem perigo pelo caminho que lhes havia sido aberto, os exércitos de seus inimigos, tentando segui-los, foram submersos nas águas do mar. Viam e </a:t>
            </a:r>
            <a:r>
              <a:rPr lang="pt-BR" sz="2300" b="1" dirty="0">
                <a:solidFill>
                  <a:srgbClr val="FF0000"/>
                </a:solidFill>
              </a:rPr>
              <a:t>sentiam unicamente seus incômodos </a:t>
            </a:r>
            <a:r>
              <a:rPr lang="pt-BR" sz="2300" b="1" dirty="0"/>
              <a:t>e provações presentes; falavam eles das dificuldades do caminho e consideravam quando terminaria sua cansativa peregrinação.</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descr="Uma imagem contendo Aplicativo&#10;&#10;O conteúdo gerado por IA pode estar incorreto.">
            <a:extLst>
              <a:ext uri="{FF2B5EF4-FFF2-40B4-BE49-F238E27FC236}">
                <a16:creationId xmlns:a16="http://schemas.microsoft.com/office/drawing/2014/main" id="{9C8CE66D-4DDF-87AC-6BC0-4599A66485CC}"/>
              </a:ext>
            </a:extLst>
          </p:cNvPr>
          <p:cNvPicPr>
            <a:picLocks/>
          </p:cNvPicPr>
          <p:nvPr/>
        </p:nvPicPr>
        <p:blipFill>
          <a:blip r:embed="rId3">
            <a:extLst>
              <a:ext uri="{28A0092B-C50C-407E-A947-70E740481C1C}">
                <a14:useLocalDpi xmlns:a14="http://schemas.microsoft.com/office/drawing/2010/main" val="0"/>
              </a:ext>
            </a:extLst>
          </a:blip>
          <a:srcRect l="80357"/>
          <a:stretch>
            <a:fillRect/>
          </a:stretch>
        </p:blipFill>
        <p:spPr>
          <a:xfrm>
            <a:off x="9496697" y="0"/>
            <a:ext cx="2700000" cy="6858000"/>
          </a:xfrm>
          <a:prstGeom prst="rect">
            <a:avLst/>
          </a:prstGeom>
        </p:spPr>
      </p:pic>
    </p:spTree>
    <p:extLst>
      <p:ext uri="{BB962C8B-B14F-4D97-AF65-F5344CB8AC3E}">
        <p14:creationId xmlns:p14="http://schemas.microsoft.com/office/powerpoint/2010/main" val="33564431"/>
      </p:ext>
    </p:extLst>
  </p:cSld>
  <p:clrMapOvr>
    <a:masterClrMapping/>
  </p:clrMapOvr>
</p:sld>
</file>

<file path=ppt/theme/theme1.xml><?xml version="1.0" encoding="utf-8"?>
<a:theme xmlns:a="http://schemas.openxmlformats.org/drawingml/2006/main" name="Tema do Office">
  <a:themeElements>
    <a:clrScheme name="Personalizada 1">
      <a:dk1>
        <a:sysClr val="windowText" lastClr="000000"/>
      </a:dk1>
      <a:lt1>
        <a:sysClr val="window" lastClr="FFFFFF"/>
      </a:lt1>
      <a:dk2>
        <a:srgbClr val="FFFFFF"/>
      </a:dk2>
      <a:lt2>
        <a:srgbClr val="EEECE1"/>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FFFF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359</TotalTime>
  <Words>4561</Words>
  <Application>Microsoft Office PowerPoint</Application>
  <PresentationFormat>Widescreen</PresentationFormat>
  <Paragraphs>126</Paragraphs>
  <Slides>27</Slides>
  <Notes>27</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27</vt:i4>
      </vt:variant>
    </vt:vector>
  </HeadingPairs>
  <TitlesOfParts>
    <vt:vector size="33" baseType="lpstr">
      <vt:lpstr>Aptos Display</vt:lpstr>
      <vt:lpstr>Arial</vt:lpstr>
      <vt:lpstr>Berlin Sans FB</vt:lpstr>
      <vt:lpstr>Berlin Sans FB Demi</vt:lpstr>
      <vt:lpstr>Trebuchet MS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Pr. Marcelo Augusto de Carvalho</dc:creator>
  <cp:lastModifiedBy>Pr. Marcelo Augusto de Carvalho</cp:lastModifiedBy>
  <cp:revision>8</cp:revision>
  <dcterms:created xsi:type="dcterms:W3CDTF">2024-11-23T19:33:20Z</dcterms:created>
  <dcterms:modified xsi:type="dcterms:W3CDTF">2025-10-02T18:23:17Z</dcterms:modified>
</cp:coreProperties>
</file>