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300" r:id="rId4"/>
    <p:sldId id="257" r:id="rId5"/>
    <p:sldId id="301" r:id="rId6"/>
    <p:sldId id="322" r:id="rId7"/>
    <p:sldId id="259" r:id="rId8"/>
    <p:sldId id="323" r:id="rId9"/>
    <p:sldId id="332" r:id="rId10"/>
    <p:sldId id="302" r:id="rId11"/>
    <p:sldId id="321" r:id="rId12"/>
    <p:sldId id="333" r:id="rId13"/>
    <p:sldId id="334" r:id="rId14"/>
    <p:sldId id="335" r:id="rId15"/>
    <p:sldId id="342" r:id="rId16"/>
    <p:sldId id="336" r:id="rId17"/>
    <p:sldId id="337" r:id="rId18"/>
    <p:sldId id="338" r:id="rId19"/>
    <p:sldId id="339" r:id="rId20"/>
    <p:sldId id="340" r:id="rId21"/>
    <p:sldId id="343" r:id="rId22"/>
    <p:sldId id="303" r:id="rId23"/>
    <p:sldId id="324" r:id="rId24"/>
    <p:sldId id="304" r:id="rId25"/>
    <p:sldId id="325" r:id="rId26"/>
    <p:sldId id="305" r:id="rId27"/>
    <p:sldId id="326" r:id="rId28"/>
    <p:sldId id="306" r:id="rId29"/>
    <p:sldId id="327" r:id="rId30"/>
    <p:sldId id="320" r:id="rId31"/>
    <p:sldId id="328" r:id="rId32"/>
    <p:sldId id="319" r:id="rId33"/>
    <p:sldId id="329" r:id="rId34"/>
    <p:sldId id="344" r:id="rId35"/>
    <p:sldId id="330" r:id="rId36"/>
    <p:sldId id="331" r:id="rId37"/>
    <p:sldId id="299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C993D-6732-4D87-9172-009F501D1E7B}" v="104" dt="2025-10-02T21:15:46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73448" autoAdjust="0"/>
  </p:normalViewPr>
  <p:slideViewPr>
    <p:cSldViewPr snapToGrid="0">
      <p:cViewPr varScale="1">
        <p:scale>
          <a:sx n="73" d="100"/>
          <a:sy n="73" d="100"/>
        </p:scale>
        <p:origin x="204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delSld modSld sldOrd">
      <pc:chgData name="Pr. Marcelo Augusto de Carvalho" userId="003edaac93cd75e4" providerId="LiveId" clId="{EB6694EA-8DB5-4428-B735-25A70CB81814}" dt="2025-10-02T21:06:34.296" v="2233" actId="20577"/>
      <pc:docMkLst>
        <pc:docMk/>
      </pc:docMkLst>
      <pc:sldChg chg="addSp delSp modSp mod modNotesTx">
        <pc:chgData name="Pr. Marcelo Augusto de Carvalho" userId="003edaac93cd75e4" providerId="LiveId" clId="{EB6694EA-8DB5-4428-B735-25A70CB81814}" dt="2025-10-02T20:21:02.637" v="1645" actId="1076"/>
        <pc:sldMkLst>
          <pc:docMk/>
          <pc:sldMk cId="2391147461" sldId="256"/>
        </pc:sldMkLst>
        <pc:spChg chg="add del">
          <ac:chgData name="Pr. Marcelo Augusto de Carvalho" userId="003edaac93cd75e4" providerId="LiveId" clId="{EB6694EA-8DB5-4428-B735-25A70CB81814}" dt="2025-10-02T20:20:39.729" v="1637" actId="22"/>
          <ac:spMkLst>
            <pc:docMk/>
            <pc:sldMk cId="2391147461" sldId="256"/>
            <ac:spMk id="3" creationId="{92C781E9-5F6E-444C-9CAD-455724A78865}"/>
          </ac:spMkLst>
        </pc:spChg>
        <pc:spChg chg="mod">
          <ac:chgData name="Pr. Marcelo Augusto de Carvalho" userId="003edaac93cd75e4" providerId="LiveId" clId="{EB6694EA-8DB5-4428-B735-25A70CB81814}" dt="2025-10-02T20:21:02.637" v="1645" actId="107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02T20:20:56.518" v="1644" actId="1076"/>
          <ac:picMkLst>
            <pc:docMk/>
            <pc:sldMk cId="2391147461" sldId="256"/>
            <ac:picMk id="6" creationId="{0C68F300-7D49-03DC-342B-2B1006F21276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5:49.524" v="2087" actId="1038"/>
        <pc:sldMkLst>
          <pc:docMk/>
          <pc:sldMk cId="3097251901" sldId="257"/>
        </pc:sldMkLst>
        <pc:spChg chg="mod">
          <ac:chgData name="Pr. Marcelo Augusto de Carvalho" userId="003edaac93cd75e4" providerId="LiveId" clId="{EB6694EA-8DB5-4428-B735-25A70CB81814}" dt="2025-10-02T19:22:03.065" v="1519" actId="207"/>
          <ac:spMkLst>
            <pc:docMk/>
            <pc:sldMk cId="3097251901" sldId="257"/>
            <ac:spMk id="3" creationId="{C3F39A52-9BFF-21C8-E67F-F27B6F020CBE}"/>
          </ac:spMkLst>
        </pc:spChg>
        <pc:picChg chg="del">
          <ac:chgData name="Pr. Marcelo Augusto de Carvalho" userId="003edaac93cd75e4" providerId="LiveId" clId="{EB6694EA-8DB5-4428-B735-25A70CB81814}" dt="2025-10-02T20:22:16.414" v="1700" actId="478"/>
          <ac:picMkLst>
            <pc:docMk/>
            <pc:sldMk cId="3097251901" sldId="257"/>
            <ac:picMk id="2" creationId="{77DC4F79-410F-1CCB-2CBF-3914A14F1066}"/>
          </ac:picMkLst>
        </pc:picChg>
        <pc:picChg chg="add del mod modCrop">
          <ac:chgData name="Pr. Marcelo Augusto de Carvalho" userId="003edaac93cd75e4" providerId="LiveId" clId="{EB6694EA-8DB5-4428-B735-25A70CB81814}" dt="2025-10-02T20:22:14.634" v="1699" actId="478"/>
          <ac:picMkLst>
            <pc:docMk/>
            <pc:sldMk cId="3097251901" sldId="257"/>
            <ac:picMk id="5" creationId="{DF4B2659-0FA6-D4CD-F556-EF46F70E3CF7}"/>
          </ac:picMkLst>
        </pc:picChg>
        <pc:picChg chg="add mod modCrop">
          <ac:chgData name="Pr. Marcelo Augusto de Carvalho" userId="003edaac93cd75e4" providerId="LiveId" clId="{EB6694EA-8DB5-4428-B735-25A70CB81814}" dt="2025-10-02T20:55:49.524" v="2087" actId="1038"/>
          <ac:picMkLst>
            <pc:docMk/>
            <pc:sldMk cId="3097251901" sldId="257"/>
            <ac:picMk id="7" creationId="{56F0340A-185C-9011-191F-274692C5B124}"/>
          </ac:picMkLst>
        </pc:picChg>
      </pc:sldChg>
      <pc:sldChg chg="modSp mod">
        <pc:chgData name="Pr. Marcelo Augusto de Carvalho" userId="003edaac93cd75e4" providerId="LiveId" clId="{EB6694EA-8DB5-4428-B735-25A70CB81814}" dt="2025-10-02T14:23:29.553" v="29" actId="20577"/>
        <pc:sldMkLst>
          <pc:docMk/>
          <pc:sldMk cId="3284625694" sldId="258"/>
        </pc:sldMkLst>
        <pc:spChg chg="mod">
          <ac:chgData name="Pr. Marcelo Augusto de Carvalho" userId="003edaac93cd75e4" providerId="LiveId" clId="{EB6694EA-8DB5-4428-B735-25A70CB81814}" dt="2025-10-02T14:23:29.553" v="29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EB6694EA-8DB5-4428-B735-25A70CB81814}" dt="2025-10-02T20:36:02.875" v="2024" actId="171"/>
        <pc:sldMkLst>
          <pc:docMk/>
          <pc:sldMk cId="1313003849" sldId="259"/>
        </pc:sldMkLst>
        <pc:spChg chg="mod">
          <ac:chgData name="Pr. Marcelo Augusto de Carvalho" userId="003edaac93cd75e4" providerId="LiveId" clId="{EB6694EA-8DB5-4428-B735-25A70CB81814}" dt="2025-10-02T19:22:50.703" v="1526" actId="20577"/>
          <ac:spMkLst>
            <pc:docMk/>
            <pc:sldMk cId="1313003849" sldId="259"/>
            <ac:spMk id="2" creationId="{05A67677-772A-1396-E2C4-5018CB2B0573}"/>
          </ac:spMkLst>
        </pc:spChg>
        <pc:picChg chg="add mod ord">
          <ac:chgData name="Pr. Marcelo Augusto de Carvalho" userId="003edaac93cd75e4" providerId="LiveId" clId="{EB6694EA-8DB5-4428-B735-25A70CB81814}" dt="2025-10-02T20:36:02.875" v="2024" actId="171"/>
          <ac:picMkLst>
            <pc:docMk/>
            <pc:sldMk cId="1313003849" sldId="259"/>
            <ac:picMk id="4" creationId="{9BE5A353-53B0-510C-1D72-0DD656B7871C}"/>
          </ac:picMkLst>
        </pc:picChg>
      </pc:sldChg>
      <pc:sldChg chg="addSp delSp modSp mod modNotesTx">
        <pc:chgData name="Pr. Marcelo Augusto de Carvalho" userId="003edaac93cd75e4" providerId="LiveId" clId="{EB6694EA-8DB5-4428-B735-25A70CB81814}" dt="2025-10-02T21:06:34.296" v="2233" actId="20577"/>
        <pc:sldMkLst>
          <pc:docMk/>
          <pc:sldMk cId="3518966941" sldId="299"/>
        </pc:sldMkLst>
        <pc:spChg chg="mod">
          <ac:chgData name="Pr. Marcelo Augusto de Carvalho" userId="003edaac93cd75e4" providerId="LiveId" clId="{EB6694EA-8DB5-4428-B735-25A70CB81814}" dt="2025-10-02T21:06:34.296" v="2233" actId="20577"/>
          <ac:spMkLst>
            <pc:docMk/>
            <pc:sldMk cId="3518966941" sldId="299"/>
            <ac:spMk id="2" creationId="{599372B3-10B1-E9B9-E079-3665381A988C}"/>
          </ac:spMkLst>
        </pc:spChg>
        <pc:picChg chg="add del mod ord">
          <ac:chgData name="Pr. Marcelo Augusto de Carvalho" userId="003edaac93cd75e4" providerId="LiveId" clId="{EB6694EA-8DB5-4428-B735-25A70CB81814}" dt="2025-10-02T21:00:36.198" v="2163" actId="478"/>
          <ac:picMkLst>
            <pc:docMk/>
            <pc:sldMk cId="3518966941" sldId="299"/>
            <ac:picMk id="4" creationId="{4F667153-12B7-B21D-1EC4-71747E4CF171}"/>
          </ac:picMkLst>
        </pc:picChg>
        <pc:picChg chg="add mod ord">
          <ac:chgData name="Pr. Marcelo Augusto de Carvalho" userId="003edaac93cd75e4" providerId="LiveId" clId="{EB6694EA-8DB5-4428-B735-25A70CB81814}" dt="2025-10-02T21:06:13.811" v="2167" actId="171"/>
          <ac:picMkLst>
            <pc:docMk/>
            <pc:sldMk cId="3518966941" sldId="299"/>
            <ac:picMk id="6" creationId="{F943A0EE-1BE0-B9C2-9C66-D131489CB10D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4:19.446" v="2032" actId="171"/>
        <pc:sldMkLst>
          <pc:docMk/>
          <pc:sldMk cId="3579515904" sldId="300"/>
        </pc:sldMkLst>
        <pc:spChg chg="add del">
          <ac:chgData name="Pr. Marcelo Augusto de Carvalho" userId="003edaac93cd75e4" providerId="LiveId" clId="{EB6694EA-8DB5-4428-B735-25A70CB81814}" dt="2025-10-02T20:54:05.415" v="2026" actId="22"/>
          <ac:spMkLst>
            <pc:docMk/>
            <pc:sldMk cId="3579515904" sldId="300"/>
            <ac:spMk id="3" creationId="{B99C5014-4E97-4690-190B-3C608D009F10}"/>
          </ac:spMkLst>
        </pc:spChg>
        <pc:spChg chg="mod">
          <ac:chgData name="Pr. Marcelo Augusto de Carvalho" userId="003edaac93cd75e4" providerId="LiveId" clId="{EB6694EA-8DB5-4428-B735-25A70CB81814}" dt="2025-10-02T18:25:54.574" v="71" actId="20577"/>
          <ac:spMkLst>
            <pc:docMk/>
            <pc:sldMk cId="3579515904" sldId="300"/>
            <ac:spMk id="5" creationId="{80A9F6E0-A5D3-838C-5712-6982C41E4A8A}"/>
          </ac:spMkLst>
        </pc:spChg>
        <pc:spChg chg="add del">
          <ac:chgData name="Pr. Marcelo Augusto de Carvalho" userId="003edaac93cd75e4" providerId="LiveId" clId="{EB6694EA-8DB5-4428-B735-25A70CB81814}" dt="2025-10-02T20:54:11.344" v="2028" actId="22"/>
          <ac:spMkLst>
            <pc:docMk/>
            <pc:sldMk cId="3579515904" sldId="300"/>
            <ac:spMk id="6" creationId="{E7A6492F-8518-34EE-A096-4E88DD6E15A2}"/>
          </ac:spMkLst>
        </pc:spChg>
        <pc:picChg chg="add mod ord">
          <ac:chgData name="Pr. Marcelo Augusto de Carvalho" userId="003edaac93cd75e4" providerId="LiveId" clId="{EB6694EA-8DB5-4428-B735-25A70CB81814}" dt="2025-10-02T20:54:19.446" v="2032" actId="171"/>
          <ac:picMkLst>
            <pc:docMk/>
            <pc:sldMk cId="3579515904" sldId="300"/>
            <ac:picMk id="8" creationId="{437A55E2-26AD-946B-1093-D145DD7145D9}"/>
          </ac:picMkLst>
        </pc:picChg>
      </pc:sldChg>
      <pc:sldChg chg="addSp modSp mod">
        <pc:chgData name="Pr. Marcelo Augusto de Carvalho" userId="003edaac93cd75e4" providerId="LiveId" clId="{EB6694EA-8DB5-4428-B735-25A70CB81814}" dt="2025-10-02T20:57:28.434" v="2111" actId="171"/>
        <pc:sldMkLst>
          <pc:docMk/>
          <pc:sldMk cId="3669010739" sldId="301"/>
        </pc:sldMkLst>
        <pc:spChg chg="mod">
          <ac:chgData name="Pr. Marcelo Augusto de Carvalho" userId="003edaac93cd75e4" providerId="LiveId" clId="{EB6694EA-8DB5-4428-B735-25A70CB81814}" dt="2025-10-02T18:26:40.166" v="152" actId="1036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EB6694EA-8DB5-4428-B735-25A70CB81814}" dt="2025-10-02T20:57:28.434" v="2111" actId="171"/>
          <ac:picMkLst>
            <pc:docMk/>
            <pc:sldMk cId="3669010739" sldId="301"/>
            <ac:picMk id="3" creationId="{41C8C05D-DCA5-1EFE-7BB3-2FDAD179B205}"/>
          </ac:picMkLst>
        </pc:picChg>
      </pc:sldChg>
      <pc:sldChg chg="addSp modSp mod">
        <pc:chgData name="Pr. Marcelo Augusto de Carvalho" userId="003edaac93cd75e4" providerId="LiveId" clId="{EB6694EA-8DB5-4428-B735-25A70CB81814}" dt="2025-10-02T20:58:00.164" v="2115" actId="171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02T18:28:20.598" v="324" actId="1035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02T20:58:00.164" v="2115" actId="171"/>
          <ac:picMkLst>
            <pc:docMk/>
            <pc:sldMk cId="150383901" sldId="302"/>
            <ac:picMk id="3" creationId="{3CA63B3A-3AE0-32F0-D54F-D42AFA9D7F8D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8:41.700" v="2156" actId="1036"/>
        <pc:sldMkLst>
          <pc:docMk/>
          <pc:sldMk cId="1890525026" sldId="303"/>
        </pc:sldMkLst>
        <pc:spChg chg="mod">
          <ac:chgData name="Pr. Marcelo Augusto de Carvalho" userId="003edaac93cd75e4" providerId="LiveId" clId="{EB6694EA-8DB5-4428-B735-25A70CB81814}" dt="2025-10-02T20:58:41.700" v="2156" actId="1036"/>
          <ac:spMkLst>
            <pc:docMk/>
            <pc:sldMk cId="1890525026" sldId="303"/>
            <ac:spMk id="2" creationId="{781C9BDE-0933-0317-0FC6-015BE593276E}"/>
          </ac:spMkLst>
        </pc:spChg>
        <pc:picChg chg="add del mod">
          <ac:chgData name="Pr. Marcelo Augusto de Carvalho" userId="003edaac93cd75e4" providerId="LiveId" clId="{EB6694EA-8DB5-4428-B735-25A70CB81814}" dt="2025-10-02T20:33:01.490" v="1964" actId="478"/>
          <ac:picMkLst>
            <pc:docMk/>
            <pc:sldMk cId="1890525026" sldId="303"/>
            <ac:picMk id="4" creationId="{11B56904-3294-5A24-FE26-C82BD14E7CB2}"/>
          </ac:picMkLst>
        </pc:picChg>
        <pc:picChg chg="add mod ord">
          <ac:chgData name="Pr. Marcelo Augusto de Carvalho" userId="003edaac93cd75e4" providerId="LiveId" clId="{EB6694EA-8DB5-4428-B735-25A70CB81814}" dt="2025-10-02T20:58:33.744" v="2119" actId="171"/>
          <ac:picMkLst>
            <pc:docMk/>
            <pc:sldMk cId="1890525026" sldId="303"/>
            <ac:picMk id="6" creationId="{9D6B4B44-A370-71D6-9BAF-5DF9915B7995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3:24.237" v="1968" actId="171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02T18:29:59.224" v="455" actId="404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EB6694EA-8DB5-4428-B735-25A70CB81814}" dt="2025-10-02T20:33:24.237" v="1968" actId="171"/>
          <ac:picMkLst>
            <pc:docMk/>
            <pc:sldMk cId="1276572440" sldId="304"/>
            <ac:picMk id="4" creationId="{EC15C869-B09D-D5EF-5850-3DF22A6C659B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3:37.639" v="1972" actId="171"/>
        <pc:sldMkLst>
          <pc:docMk/>
          <pc:sldMk cId="3262789316" sldId="305"/>
        </pc:sldMkLst>
        <pc:spChg chg="mod">
          <ac:chgData name="Pr. Marcelo Augusto de Carvalho" userId="003edaac93cd75e4" providerId="LiveId" clId="{EB6694EA-8DB5-4428-B735-25A70CB81814}" dt="2025-10-02T19:54:28.881" v="1635" actId="20577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EB6694EA-8DB5-4428-B735-25A70CB81814}" dt="2025-10-02T20:33:37.639" v="1972" actId="171"/>
          <ac:picMkLst>
            <pc:docMk/>
            <pc:sldMk cId="3262789316" sldId="305"/>
            <ac:picMk id="4" creationId="{CAFD6BE5-3E5A-D96A-FBBF-9A457923730E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4:09.974" v="2008" actId="20577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02T20:34:09.974" v="2008" actId="20577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02T20:33:48.954" v="1976" actId="171"/>
          <ac:picMkLst>
            <pc:docMk/>
            <pc:sldMk cId="856942278" sldId="306"/>
            <ac:picMk id="4" creationId="{B3010394-4C6D-3E23-9B09-1DD4844CF754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4:39.807" v="2016" actId="171"/>
        <pc:sldMkLst>
          <pc:docMk/>
          <pc:sldMk cId="516013852" sldId="319"/>
        </pc:sldMkLst>
        <pc:spChg chg="mod">
          <ac:chgData name="Pr. Marcelo Augusto de Carvalho" userId="003edaac93cd75e4" providerId="LiveId" clId="{EB6694EA-8DB5-4428-B735-25A70CB81814}" dt="2025-10-02T18:32:41.402" v="746" actId="1035"/>
          <ac:spMkLst>
            <pc:docMk/>
            <pc:sldMk cId="516013852" sldId="319"/>
            <ac:spMk id="2" creationId="{AEA775BC-25E9-F544-E07E-58A10F4C8699}"/>
          </ac:spMkLst>
        </pc:spChg>
        <pc:picChg chg="add mod ord">
          <ac:chgData name="Pr. Marcelo Augusto de Carvalho" userId="003edaac93cd75e4" providerId="LiveId" clId="{EB6694EA-8DB5-4428-B735-25A70CB81814}" dt="2025-10-02T20:34:39.807" v="2016" actId="171"/>
          <ac:picMkLst>
            <pc:docMk/>
            <pc:sldMk cId="516013852" sldId="319"/>
            <ac:picMk id="4" creationId="{42AA1C58-5D7F-4E0B-DCEF-0DDE37E90F11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4:24.544" v="2012" actId="171"/>
        <pc:sldMkLst>
          <pc:docMk/>
          <pc:sldMk cId="10581937" sldId="320"/>
        </pc:sldMkLst>
        <pc:spChg chg="mod">
          <ac:chgData name="Pr. Marcelo Augusto de Carvalho" userId="003edaac93cd75e4" providerId="LiveId" clId="{EB6694EA-8DB5-4428-B735-25A70CB81814}" dt="2025-10-02T18:31:57.599" v="667" actId="1035"/>
          <ac:spMkLst>
            <pc:docMk/>
            <pc:sldMk cId="10581937" sldId="320"/>
            <ac:spMk id="2" creationId="{93516F94-F679-B013-8D5F-0AD2BE295E41}"/>
          </ac:spMkLst>
        </pc:spChg>
        <pc:picChg chg="add mod ord">
          <ac:chgData name="Pr. Marcelo Augusto de Carvalho" userId="003edaac93cd75e4" providerId="LiveId" clId="{EB6694EA-8DB5-4428-B735-25A70CB81814}" dt="2025-10-02T20:34:24.544" v="2012" actId="171"/>
          <ac:picMkLst>
            <pc:docMk/>
            <pc:sldMk cId="10581937" sldId="320"/>
            <ac:picMk id="4" creationId="{81187D53-BD29-15B9-6E24-27DB656F10B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30:40.824" v="1926" actId="1035"/>
        <pc:sldMkLst>
          <pc:docMk/>
          <pc:sldMk cId="2671598681" sldId="321"/>
        </pc:sldMkLst>
        <pc:spChg chg="mod">
          <ac:chgData name="Pr. Marcelo Augusto de Carvalho" userId="003edaac93cd75e4" providerId="LiveId" clId="{EB6694EA-8DB5-4428-B735-25A70CB81814}" dt="2025-10-02T19:24:59.580" v="1541" actId="207"/>
          <ac:spMkLst>
            <pc:docMk/>
            <pc:sldMk cId="2671598681" sldId="321"/>
            <ac:spMk id="3" creationId="{D5A876F3-E8FC-C3CB-9F42-D97E9ECF52A7}"/>
          </ac:spMkLst>
        </pc:spChg>
        <pc:picChg chg="del">
          <ac:chgData name="Pr. Marcelo Augusto de Carvalho" userId="003edaac93cd75e4" providerId="LiveId" clId="{EB6694EA-8DB5-4428-B735-25A70CB81814}" dt="2025-10-02T20:22:31.924" v="1701" actId="478"/>
          <ac:picMkLst>
            <pc:docMk/>
            <pc:sldMk cId="2671598681" sldId="321"/>
            <ac:picMk id="2" creationId="{7A9FAE52-A8E3-64C4-B9C1-AF87626CF651}"/>
          </ac:picMkLst>
        </pc:picChg>
        <pc:picChg chg="add mod modCrop">
          <ac:chgData name="Pr. Marcelo Augusto de Carvalho" userId="003edaac93cd75e4" providerId="LiveId" clId="{EB6694EA-8DB5-4428-B735-25A70CB81814}" dt="2025-10-02T20:30:40.824" v="1926" actId="1035"/>
          <ac:picMkLst>
            <pc:docMk/>
            <pc:sldMk cId="2671598681" sldId="321"/>
            <ac:picMk id="5" creationId="{69D252C4-72B3-B057-141F-ED77088CBB9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6:05.637" v="2089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02T19:22:43.866" v="1524" actId="207"/>
          <ac:spMkLst>
            <pc:docMk/>
            <pc:sldMk cId="2956918268" sldId="322"/>
            <ac:spMk id="3" creationId="{96867E34-4A4A-6A7A-B4DE-78F89A14A537}"/>
          </ac:spMkLst>
        </pc:spChg>
        <pc:picChg chg="del">
          <ac:chgData name="Pr. Marcelo Augusto de Carvalho" userId="003edaac93cd75e4" providerId="LiveId" clId="{EB6694EA-8DB5-4428-B735-25A70CB81814}" dt="2025-10-02T20:56:04.557" v="2088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EB6694EA-8DB5-4428-B735-25A70CB81814}" dt="2025-10-02T20:56:05.637" v="2089"/>
          <ac:picMkLst>
            <pc:docMk/>
            <pc:sldMk cId="2956918268" sldId="322"/>
            <ac:picMk id="4" creationId="{68E40ACA-1CE4-6C2D-179B-91FC33AA2B34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6:10.908" v="2091"/>
        <pc:sldMkLst>
          <pc:docMk/>
          <pc:sldMk cId="13325531" sldId="323"/>
        </pc:sldMkLst>
        <pc:spChg chg="mod">
          <ac:chgData name="Pr. Marcelo Augusto de Carvalho" userId="003edaac93cd75e4" providerId="LiveId" clId="{EB6694EA-8DB5-4428-B735-25A70CB81814}" dt="2025-10-02T19:23:58.146" v="1535" actId="1035"/>
          <ac:spMkLst>
            <pc:docMk/>
            <pc:sldMk cId="13325531" sldId="323"/>
            <ac:spMk id="3" creationId="{1EC8772D-D06F-7FC4-AA63-C013B8DFC68A}"/>
          </ac:spMkLst>
        </pc:spChg>
        <pc:picChg chg="del">
          <ac:chgData name="Pr. Marcelo Augusto de Carvalho" userId="003edaac93cd75e4" providerId="LiveId" clId="{EB6694EA-8DB5-4428-B735-25A70CB81814}" dt="2025-10-02T20:56:09.934" v="2090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EB6694EA-8DB5-4428-B735-25A70CB81814}" dt="2025-10-02T20:56:10.908" v="2091"/>
          <ac:picMkLst>
            <pc:docMk/>
            <pc:sldMk cId="13325531" sldId="323"/>
            <ac:picMk id="4" creationId="{F5D37F36-97BC-B04A-1A83-B662CA10AC8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7:11.661" v="2109"/>
        <pc:sldMkLst>
          <pc:docMk/>
          <pc:sldMk cId="2756440913" sldId="324"/>
        </pc:sldMkLst>
        <pc:spChg chg="mod">
          <ac:chgData name="Pr. Marcelo Augusto de Carvalho" userId="003edaac93cd75e4" providerId="LiveId" clId="{EB6694EA-8DB5-4428-B735-25A70CB81814}" dt="2025-10-02T19:31:36.336" v="1584" actId="207"/>
          <ac:spMkLst>
            <pc:docMk/>
            <pc:sldMk cId="2756440913" sldId="324"/>
            <ac:spMk id="3" creationId="{17F2B5E8-B179-222B-EAD3-6E9E4C680CDA}"/>
          </ac:spMkLst>
        </pc:spChg>
        <pc:picChg chg="del">
          <ac:chgData name="Pr. Marcelo Augusto de Carvalho" userId="003edaac93cd75e4" providerId="LiveId" clId="{EB6694EA-8DB5-4428-B735-25A70CB81814}" dt="2025-10-02T20:57:10.702" v="2108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EB6694EA-8DB5-4428-B735-25A70CB81814}" dt="2025-10-02T20:57:11.661" v="2109"/>
          <ac:picMkLst>
            <pc:docMk/>
            <pc:sldMk cId="2756440913" sldId="324"/>
            <ac:picMk id="4" creationId="{E4184B79-9494-A239-09BA-CB0276F5054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7:06.642" v="2107"/>
        <pc:sldMkLst>
          <pc:docMk/>
          <pc:sldMk cId="2568211909" sldId="325"/>
        </pc:sldMkLst>
        <pc:spChg chg="mod">
          <ac:chgData name="Pr. Marcelo Augusto de Carvalho" userId="003edaac93cd75e4" providerId="LiveId" clId="{EB6694EA-8DB5-4428-B735-25A70CB81814}" dt="2025-10-02T19:32:12.079" v="1587" actId="207"/>
          <ac:spMkLst>
            <pc:docMk/>
            <pc:sldMk cId="2568211909" sldId="325"/>
            <ac:spMk id="3" creationId="{7847B36D-F960-2423-275E-AEEE241E13BD}"/>
          </ac:spMkLst>
        </pc:spChg>
        <pc:picChg chg="del">
          <ac:chgData name="Pr. Marcelo Augusto de Carvalho" userId="003edaac93cd75e4" providerId="LiveId" clId="{EB6694EA-8DB5-4428-B735-25A70CB81814}" dt="2025-10-02T20:57:05.724" v="2106" actId="478"/>
          <ac:picMkLst>
            <pc:docMk/>
            <pc:sldMk cId="2568211909" sldId="325"/>
            <ac:picMk id="2" creationId="{588946AB-0D13-D41B-1985-DADEE84B3A78}"/>
          </ac:picMkLst>
        </pc:picChg>
        <pc:picChg chg="add mod">
          <ac:chgData name="Pr. Marcelo Augusto de Carvalho" userId="003edaac93cd75e4" providerId="LiveId" clId="{EB6694EA-8DB5-4428-B735-25A70CB81814}" dt="2025-10-02T20:57:06.642" v="2107"/>
          <ac:picMkLst>
            <pc:docMk/>
            <pc:sldMk cId="2568211909" sldId="325"/>
            <ac:picMk id="4" creationId="{9412988B-A1FA-14E6-2C66-F46B2C3BD49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7:00.444" v="2105"/>
        <pc:sldMkLst>
          <pc:docMk/>
          <pc:sldMk cId="3912241508" sldId="326"/>
        </pc:sldMkLst>
        <pc:spChg chg="mod">
          <ac:chgData name="Pr. Marcelo Augusto de Carvalho" userId="003edaac93cd75e4" providerId="LiveId" clId="{EB6694EA-8DB5-4428-B735-25A70CB81814}" dt="2025-10-02T19:32:59.720" v="1591" actId="207"/>
          <ac:spMkLst>
            <pc:docMk/>
            <pc:sldMk cId="3912241508" sldId="326"/>
            <ac:spMk id="3" creationId="{85B85967-2C71-DA35-2F87-860817BD71EB}"/>
          </ac:spMkLst>
        </pc:spChg>
        <pc:picChg chg="del">
          <ac:chgData name="Pr. Marcelo Augusto de Carvalho" userId="003edaac93cd75e4" providerId="LiveId" clId="{EB6694EA-8DB5-4428-B735-25A70CB81814}" dt="2025-10-02T20:56:59.460" v="2104" actId="478"/>
          <ac:picMkLst>
            <pc:docMk/>
            <pc:sldMk cId="3912241508" sldId="326"/>
            <ac:picMk id="2" creationId="{9A3BD21A-4E94-3D8A-B18D-679FA453CF5E}"/>
          </ac:picMkLst>
        </pc:picChg>
        <pc:picChg chg="add mod">
          <ac:chgData name="Pr. Marcelo Augusto de Carvalho" userId="003edaac93cd75e4" providerId="LiveId" clId="{EB6694EA-8DB5-4428-B735-25A70CB81814}" dt="2025-10-02T20:57:00.444" v="2105"/>
          <ac:picMkLst>
            <pc:docMk/>
            <pc:sldMk cId="3912241508" sldId="326"/>
            <ac:picMk id="4" creationId="{5465CA52-A266-0D08-E546-D559EB6E5E3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6:53.684" v="2103"/>
        <pc:sldMkLst>
          <pc:docMk/>
          <pc:sldMk cId="139635849" sldId="327"/>
        </pc:sldMkLst>
        <pc:spChg chg="mod">
          <ac:chgData name="Pr. Marcelo Augusto de Carvalho" userId="003edaac93cd75e4" providerId="LiveId" clId="{EB6694EA-8DB5-4428-B735-25A70CB81814}" dt="2025-10-02T19:33:37.735" v="1596" actId="207"/>
          <ac:spMkLst>
            <pc:docMk/>
            <pc:sldMk cId="139635849" sldId="327"/>
            <ac:spMk id="3" creationId="{138D893A-16BB-76BE-246C-045AEF661873}"/>
          </ac:spMkLst>
        </pc:spChg>
        <pc:picChg chg="del">
          <ac:chgData name="Pr. Marcelo Augusto de Carvalho" userId="003edaac93cd75e4" providerId="LiveId" clId="{EB6694EA-8DB5-4428-B735-25A70CB81814}" dt="2025-10-02T20:56:52.714" v="2102" actId="478"/>
          <ac:picMkLst>
            <pc:docMk/>
            <pc:sldMk cId="139635849" sldId="327"/>
            <ac:picMk id="2" creationId="{1E404646-ECD7-86F7-5ED4-0B1C98D4258A}"/>
          </ac:picMkLst>
        </pc:picChg>
        <pc:picChg chg="add mod">
          <ac:chgData name="Pr. Marcelo Augusto de Carvalho" userId="003edaac93cd75e4" providerId="LiveId" clId="{EB6694EA-8DB5-4428-B735-25A70CB81814}" dt="2025-10-02T20:56:53.684" v="2103"/>
          <ac:picMkLst>
            <pc:docMk/>
            <pc:sldMk cId="139635849" sldId="327"/>
            <ac:picMk id="4" creationId="{DD0685AE-BD85-7EB8-58E9-3B34A59C4C6F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6:48.066" v="2101"/>
        <pc:sldMkLst>
          <pc:docMk/>
          <pc:sldMk cId="83605398" sldId="328"/>
        </pc:sldMkLst>
        <pc:spChg chg="mod">
          <ac:chgData name="Pr. Marcelo Augusto de Carvalho" userId="003edaac93cd75e4" providerId="LiveId" clId="{EB6694EA-8DB5-4428-B735-25A70CB81814}" dt="2025-10-02T19:34:19.086" v="1600" actId="207"/>
          <ac:spMkLst>
            <pc:docMk/>
            <pc:sldMk cId="83605398" sldId="328"/>
            <ac:spMk id="3" creationId="{40CD9884-FAFC-3F48-BEFE-682F5BD44754}"/>
          </ac:spMkLst>
        </pc:spChg>
        <pc:picChg chg="del">
          <ac:chgData name="Pr. Marcelo Augusto de Carvalho" userId="003edaac93cd75e4" providerId="LiveId" clId="{EB6694EA-8DB5-4428-B735-25A70CB81814}" dt="2025-10-02T20:56:47.006" v="2100" actId="478"/>
          <ac:picMkLst>
            <pc:docMk/>
            <pc:sldMk cId="83605398" sldId="328"/>
            <ac:picMk id="2" creationId="{64E3D19B-B7D5-BCFA-72F9-F7E2A5B20D03}"/>
          </ac:picMkLst>
        </pc:picChg>
        <pc:picChg chg="add mod">
          <ac:chgData name="Pr. Marcelo Augusto de Carvalho" userId="003edaac93cd75e4" providerId="LiveId" clId="{EB6694EA-8DB5-4428-B735-25A70CB81814}" dt="2025-10-02T20:56:48.066" v="2101"/>
          <ac:picMkLst>
            <pc:docMk/>
            <pc:sldMk cId="83605398" sldId="328"/>
            <ac:picMk id="4" creationId="{9D95CF86-8999-0275-EA27-7401D6A3A92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20:56:40.210" v="2099"/>
        <pc:sldMkLst>
          <pc:docMk/>
          <pc:sldMk cId="2686892123" sldId="329"/>
        </pc:sldMkLst>
        <pc:spChg chg="mod">
          <ac:chgData name="Pr. Marcelo Augusto de Carvalho" userId="003edaac93cd75e4" providerId="LiveId" clId="{EB6694EA-8DB5-4428-B735-25A70CB81814}" dt="2025-10-02T19:34:52.378" v="1603" actId="207"/>
          <ac:spMkLst>
            <pc:docMk/>
            <pc:sldMk cId="2686892123" sldId="329"/>
            <ac:spMk id="3" creationId="{FDB6A824-C7CF-9B2D-C392-3EC7D41B1DBB}"/>
          </ac:spMkLst>
        </pc:spChg>
        <pc:picChg chg="del">
          <ac:chgData name="Pr. Marcelo Augusto de Carvalho" userId="003edaac93cd75e4" providerId="LiveId" clId="{EB6694EA-8DB5-4428-B735-25A70CB81814}" dt="2025-10-02T20:56:39.174" v="2098" actId="478"/>
          <ac:picMkLst>
            <pc:docMk/>
            <pc:sldMk cId="2686892123" sldId="329"/>
            <ac:picMk id="2" creationId="{5928E57B-2C12-6305-49E3-2E1B123E72B7}"/>
          </ac:picMkLst>
        </pc:picChg>
        <pc:picChg chg="add mod">
          <ac:chgData name="Pr. Marcelo Augusto de Carvalho" userId="003edaac93cd75e4" providerId="LiveId" clId="{EB6694EA-8DB5-4428-B735-25A70CB81814}" dt="2025-10-02T20:56:40.210" v="2099"/>
          <ac:picMkLst>
            <pc:docMk/>
            <pc:sldMk cId="2686892123" sldId="329"/>
            <ac:picMk id="4" creationId="{21779911-634F-8C88-7D7E-EE5B2C106E3F}"/>
          </ac:picMkLst>
        </pc:picChg>
      </pc:sldChg>
      <pc:sldChg chg="addSp modSp mod">
        <pc:chgData name="Pr. Marcelo Augusto de Carvalho" userId="003edaac93cd75e4" providerId="LiveId" clId="{EB6694EA-8DB5-4428-B735-25A70CB81814}" dt="2025-10-02T20:35:01.855" v="2020" actId="171"/>
        <pc:sldMkLst>
          <pc:docMk/>
          <pc:sldMk cId="4017985884" sldId="330"/>
        </pc:sldMkLst>
        <pc:spChg chg="mod">
          <ac:chgData name="Pr. Marcelo Augusto de Carvalho" userId="003edaac93cd75e4" providerId="LiveId" clId="{EB6694EA-8DB5-4428-B735-25A70CB81814}" dt="2025-10-02T18:33:21.232" v="817" actId="1035"/>
          <ac:spMkLst>
            <pc:docMk/>
            <pc:sldMk cId="4017985884" sldId="330"/>
            <ac:spMk id="2" creationId="{6E3B5AA6-E996-E93D-52B1-441DF10E1F80}"/>
          </ac:spMkLst>
        </pc:spChg>
        <pc:picChg chg="add mod ord">
          <ac:chgData name="Pr. Marcelo Augusto de Carvalho" userId="003edaac93cd75e4" providerId="LiveId" clId="{EB6694EA-8DB5-4428-B735-25A70CB81814}" dt="2025-10-02T20:35:01.855" v="2020" actId="171"/>
          <ac:picMkLst>
            <pc:docMk/>
            <pc:sldMk cId="4017985884" sldId="330"/>
            <ac:picMk id="4" creationId="{CE4EDAC3-8442-F1B7-2158-9A56B08B3715}"/>
          </ac:picMkLst>
        </pc:picChg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2271831112" sldId="331"/>
        </pc:sldMkLst>
      </pc:sldChg>
      <pc:sldChg chg="addSp delSp modSp add mod ord">
        <pc:chgData name="Pr. Marcelo Augusto de Carvalho" userId="003edaac93cd75e4" providerId="LiveId" clId="{EB6694EA-8DB5-4428-B735-25A70CB81814}" dt="2025-10-02T20:56:25.946" v="2095"/>
        <pc:sldMkLst>
          <pc:docMk/>
          <pc:sldMk cId="3905597622" sldId="331"/>
        </pc:sldMkLst>
        <pc:spChg chg="mod">
          <ac:chgData name="Pr. Marcelo Augusto de Carvalho" userId="003edaac93cd75e4" providerId="LiveId" clId="{EB6694EA-8DB5-4428-B735-25A70CB81814}" dt="2025-10-02T19:36:01.142" v="1608" actId="207"/>
          <ac:spMkLst>
            <pc:docMk/>
            <pc:sldMk cId="3905597622" sldId="331"/>
            <ac:spMk id="3" creationId="{0C68F5F2-0F35-1CD4-F93A-7B7FED2790CD}"/>
          </ac:spMkLst>
        </pc:spChg>
        <pc:picChg chg="del">
          <ac:chgData name="Pr. Marcelo Augusto de Carvalho" userId="003edaac93cd75e4" providerId="LiveId" clId="{EB6694EA-8DB5-4428-B735-25A70CB81814}" dt="2025-10-02T20:56:25.004" v="2094" actId="478"/>
          <ac:picMkLst>
            <pc:docMk/>
            <pc:sldMk cId="3905597622" sldId="331"/>
            <ac:picMk id="2" creationId="{3D72AD80-0BA4-935B-E088-97568ED2D16A}"/>
          </ac:picMkLst>
        </pc:picChg>
        <pc:picChg chg="add mod">
          <ac:chgData name="Pr. Marcelo Augusto de Carvalho" userId="003edaac93cd75e4" providerId="LiveId" clId="{EB6694EA-8DB5-4428-B735-25A70CB81814}" dt="2025-10-02T20:56:25.946" v="2095"/>
          <ac:picMkLst>
            <pc:docMk/>
            <pc:sldMk cId="3905597622" sldId="331"/>
            <ac:picMk id="4" creationId="{1C2F2956-A95D-8E62-3348-C50759ED441D}"/>
          </ac:picMkLst>
        </pc:picChg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520491805" sldId="332"/>
        </pc:sldMkLst>
      </pc:sldChg>
      <pc:sldChg chg="addSp delSp modSp add mod">
        <pc:chgData name="Pr. Marcelo Augusto de Carvalho" userId="003edaac93cd75e4" providerId="LiveId" clId="{EB6694EA-8DB5-4428-B735-25A70CB81814}" dt="2025-10-02T20:56:16.174" v="2093"/>
        <pc:sldMkLst>
          <pc:docMk/>
          <pc:sldMk cId="3029735321" sldId="332"/>
        </pc:sldMkLst>
        <pc:spChg chg="mod">
          <ac:chgData name="Pr. Marcelo Augusto de Carvalho" userId="003edaac93cd75e4" providerId="LiveId" clId="{EB6694EA-8DB5-4428-B735-25A70CB81814}" dt="2025-10-02T19:24:32.695" v="1539" actId="207"/>
          <ac:spMkLst>
            <pc:docMk/>
            <pc:sldMk cId="3029735321" sldId="332"/>
            <ac:spMk id="3" creationId="{7F34D76A-EED0-9AA3-FFF1-E0BE9E9CC353}"/>
          </ac:spMkLst>
        </pc:spChg>
        <pc:picChg chg="del">
          <ac:chgData name="Pr. Marcelo Augusto de Carvalho" userId="003edaac93cd75e4" providerId="LiveId" clId="{EB6694EA-8DB5-4428-B735-25A70CB81814}" dt="2025-10-02T20:56:15.155" v="2092" actId="478"/>
          <ac:picMkLst>
            <pc:docMk/>
            <pc:sldMk cId="3029735321" sldId="332"/>
            <ac:picMk id="2" creationId="{FB0112E7-18DD-08D3-B3BD-40649E9FF16C}"/>
          </ac:picMkLst>
        </pc:picChg>
        <pc:picChg chg="add mod">
          <ac:chgData name="Pr. Marcelo Augusto de Carvalho" userId="003edaac93cd75e4" providerId="LiveId" clId="{EB6694EA-8DB5-4428-B735-25A70CB81814}" dt="2025-10-02T20:56:16.174" v="2093"/>
          <ac:picMkLst>
            <pc:docMk/>
            <pc:sldMk cId="3029735321" sldId="332"/>
            <ac:picMk id="4" creationId="{40A21A00-AA79-21E4-04FF-D64F3D23A68C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30:58.076" v="1932" actId="1037"/>
        <pc:sldMkLst>
          <pc:docMk/>
          <pc:sldMk cId="299532341" sldId="333"/>
        </pc:sldMkLst>
        <pc:spChg chg="mod">
          <ac:chgData name="Pr. Marcelo Augusto de Carvalho" userId="003edaac93cd75e4" providerId="LiveId" clId="{EB6694EA-8DB5-4428-B735-25A70CB81814}" dt="2025-10-02T19:25:19.281" v="1543" actId="207"/>
          <ac:spMkLst>
            <pc:docMk/>
            <pc:sldMk cId="299532341" sldId="333"/>
            <ac:spMk id="3" creationId="{5C206AD0-F5D2-0B46-0835-7965D42CE779}"/>
          </ac:spMkLst>
        </pc:spChg>
        <pc:picChg chg="del">
          <ac:chgData name="Pr. Marcelo Augusto de Carvalho" userId="003edaac93cd75e4" providerId="LiveId" clId="{EB6694EA-8DB5-4428-B735-25A70CB81814}" dt="2025-10-02T20:23:22.350" v="1713" actId="478"/>
          <ac:picMkLst>
            <pc:docMk/>
            <pc:sldMk cId="299532341" sldId="333"/>
            <ac:picMk id="2" creationId="{25D54BE8-CCF6-F714-3641-811AEF45E985}"/>
          </ac:picMkLst>
        </pc:picChg>
        <pc:picChg chg="add mod modCrop">
          <ac:chgData name="Pr. Marcelo Augusto de Carvalho" userId="003edaac93cd75e4" providerId="LiveId" clId="{EB6694EA-8DB5-4428-B735-25A70CB81814}" dt="2025-10-02T20:30:58.076" v="1932" actId="1037"/>
          <ac:picMkLst>
            <pc:docMk/>
            <pc:sldMk cId="299532341" sldId="333"/>
            <ac:picMk id="5" creationId="{DCBB4B49-D0D2-79F3-7F72-171A1F4C6C40}"/>
          </ac:picMkLst>
        </pc:picChg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2146549158" sldId="333"/>
        </pc:sldMkLst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748721404" sldId="334"/>
        </pc:sldMkLst>
      </pc:sldChg>
      <pc:sldChg chg="addSp delSp modSp add mod">
        <pc:chgData name="Pr. Marcelo Augusto de Carvalho" userId="003edaac93cd75e4" providerId="LiveId" clId="{EB6694EA-8DB5-4428-B735-25A70CB81814}" dt="2025-10-02T20:31:12.299" v="1941" actId="1036"/>
        <pc:sldMkLst>
          <pc:docMk/>
          <pc:sldMk cId="3925301375" sldId="334"/>
        </pc:sldMkLst>
        <pc:spChg chg="mod">
          <ac:chgData name="Pr. Marcelo Augusto de Carvalho" userId="003edaac93cd75e4" providerId="LiveId" clId="{EB6694EA-8DB5-4428-B735-25A70CB81814}" dt="2025-10-02T20:31:12.299" v="1941" actId="1036"/>
          <ac:spMkLst>
            <pc:docMk/>
            <pc:sldMk cId="3925301375" sldId="334"/>
            <ac:spMk id="3" creationId="{05D09D23-BA40-1B73-BBB7-FD81EFCA47EE}"/>
          </ac:spMkLst>
        </pc:spChg>
        <pc:picChg chg="del">
          <ac:chgData name="Pr. Marcelo Augusto de Carvalho" userId="003edaac93cd75e4" providerId="LiveId" clId="{EB6694EA-8DB5-4428-B735-25A70CB81814}" dt="2025-10-02T20:23:58.177" v="1724" actId="478"/>
          <ac:picMkLst>
            <pc:docMk/>
            <pc:sldMk cId="3925301375" sldId="334"/>
            <ac:picMk id="2" creationId="{9A2AC599-3472-35FF-B392-373DF51ED478}"/>
          </ac:picMkLst>
        </pc:picChg>
        <pc:picChg chg="add mod modCrop">
          <ac:chgData name="Pr. Marcelo Augusto de Carvalho" userId="003edaac93cd75e4" providerId="LiveId" clId="{EB6694EA-8DB5-4428-B735-25A70CB81814}" dt="2025-10-02T20:31:08.745" v="1937" actId="1076"/>
          <ac:picMkLst>
            <pc:docMk/>
            <pc:sldMk cId="3925301375" sldId="334"/>
            <ac:picMk id="5" creationId="{905608B3-BC18-00C3-C8A0-58683A9C2B9A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25:44.434" v="1805" actId="14100"/>
        <pc:sldMkLst>
          <pc:docMk/>
          <pc:sldMk cId="2132437115" sldId="335"/>
        </pc:sldMkLst>
        <pc:spChg chg="mod">
          <ac:chgData name="Pr. Marcelo Augusto de Carvalho" userId="003edaac93cd75e4" providerId="LiveId" clId="{EB6694EA-8DB5-4428-B735-25A70CB81814}" dt="2025-10-02T19:26:16.466" v="1551" actId="207"/>
          <ac:spMkLst>
            <pc:docMk/>
            <pc:sldMk cId="2132437115" sldId="335"/>
            <ac:spMk id="3" creationId="{269FB1BA-C459-2AD0-B3A2-83E2FA397F5F}"/>
          </ac:spMkLst>
        </pc:spChg>
        <pc:picChg chg="del">
          <ac:chgData name="Pr. Marcelo Augusto de Carvalho" userId="003edaac93cd75e4" providerId="LiveId" clId="{EB6694EA-8DB5-4428-B735-25A70CB81814}" dt="2025-10-02T20:25:08.955" v="1761" actId="478"/>
          <ac:picMkLst>
            <pc:docMk/>
            <pc:sldMk cId="2132437115" sldId="335"/>
            <ac:picMk id="2" creationId="{5893DD57-BF96-D544-CFE2-5C5ED4520868}"/>
          </ac:picMkLst>
        </pc:picChg>
        <pc:picChg chg="add mod modCrop">
          <ac:chgData name="Pr. Marcelo Augusto de Carvalho" userId="003edaac93cd75e4" providerId="LiveId" clId="{EB6694EA-8DB5-4428-B735-25A70CB81814}" dt="2025-10-02T20:25:44.434" v="1805" actId="14100"/>
          <ac:picMkLst>
            <pc:docMk/>
            <pc:sldMk cId="2132437115" sldId="335"/>
            <ac:picMk id="5" creationId="{B68F86BC-447D-66A2-96A7-FF4D1D94AD5F}"/>
          </ac:picMkLst>
        </pc:picChg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4230591958" sldId="335"/>
        </pc:sldMkLst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360720345" sldId="336"/>
        </pc:sldMkLst>
      </pc:sldChg>
      <pc:sldChg chg="addSp delSp modSp add mod">
        <pc:chgData name="Pr. Marcelo Augusto de Carvalho" userId="003edaac93cd75e4" providerId="LiveId" clId="{EB6694EA-8DB5-4428-B735-25A70CB81814}" dt="2025-10-02T20:26:34.826" v="1816" actId="1076"/>
        <pc:sldMkLst>
          <pc:docMk/>
          <pc:sldMk cId="3748276171" sldId="336"/>
        </pc:sldMkLst>
        <pc:spChg chg="mod">
          <ac:chgData name="Pr. Marcelo Augusto de Carvalho" userId="003edaac93cd75e4" providerId="LiveId" clId="{EB6694EA-8DB5-4428-B735-25A70CB81814}" dt="2025-10-02T19:27:30.561" v="1558" actId="207"/>
          <ac:spMkLst>
            <pc:docMk/>
            <pc:sldMk cId="3748276171" sldId="336"/>
            <ac:spMk id="3" creationId="{19A92069-FD98-4555-A3DC-1C27BF6612D9}"/>
          </ac:spMkLst>
        </pc:spChg>
        <pc:picChg chg="del">
          <ac:chgData name="Pr. Marcelo Augusto de Carvalho" userId="003edaac93cd75e4" providerId="LiveId" clId="{EB6694EA-8DB5-4428-B735-25A70CB81814}" dt="2025-10-02T20:26:03.301" v="1808" actId="478"/>
          <ac:picMkLst>
            <pc:docMk/>
            <pc:sldMk cId="3748276171" sldId="336"/>
            <ac:picMk id="2" creationId="{1AF7B281-9541-642F-E563-60CCD4EDA12A}"/>
          </ac:picMkLst>
        </pc:picChg>
        <pc:picChg chg="add mod modCrop">
          <ac:chgData name="Pr. Marcelo Augusto de Carvalho" userId="003edaac93cd75e4" providerId="LiveId" clId="{EB6694EA-8DB5-4428-B735-25A70CB81814}" dt="2025-10-02T20:26:34.826" v="1816" actId="1076"/>
          <ac:picMkLst>
            <pc:docMk/>
            <pc:sldMk cId="3748276171" sldId="336"/>
            <ac:picMk id="5" creationId="{B5A626C9-9EAD-F792-4AB8-704457933A76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27:51.737" v="1854" actId="1037"/>
        <pc:sldMkLst>
          <pc:docMk/>
          <pc:sldMk cId="2259948763" sldId="337"/>
        </pc:sldMkLst>
        <pc:spChg chg="mod">
          <ac:chgData name="Pr. Marcelo Augusto de Carvalho" userId="003edaac93cd75e4" providerId="LiveId" clId="{EB6694EA-8DB5-4428-B735-25A70CB81814}" dt="2025-10-02T20:27:30.734" v="1850" actId="1036"/>
          <ac:spMkLst>
            <pc:docMk/>
            <pc:sldMk cId="2259948763" sldId="337"/>
            <ac:spMk id="3" creationId="{2C1588BF-CEAF-59F3-C665-E87795B40D53}"/>
          </ac:spMkLst>
        </pc:spChg>
        <pc:picChg chg="del">
          <ac:chgData name="Pr. Marcelo Augusto de Carvalho" userId="003edaac93cd75e4" providerId="LiveId" clId="{EB6694EA-8DB5-4428-B735-25A70CB81814}" dt="2025-10-02T20:26:43.581" v="1817" actId="478"/>
          <ac:picMkLst>
            <pc:docMk/>
            <pc:sldMk cId="2259948763" sldId="337"/>
            <ac:picMk id="2" creationId="{55DB7AB9-75DC-E34D-CD42-482048001E5C}"/>
          </ac:picMkLst>
        </pc:picChg>
        <pc:picChg chg="add mod modCrop">
          <ac:chgData name="Pr. Marcelo Augusto de Carvalho" userId="003edaac93cd75e4" providerId="LiveId" clId="{EB6694EA-8DB5-4428-B735-25A70CB81814}" dt="2025-10-02T20:27:51.737" v="1854" actId="1037"/>
          <ac:picMkLst>
            <pc:docMk/>
            <pc:sldMk cId="2259948763" sldId="337"/>
            <ac:picMk id="5" creationId="{6B3181F5-5CCE-1DBF-966A-2296A65C056B}"/>
          </ac:picMkLst>
        </pc:picChg>
      </pc:sldChg>
      <pc:sldChg chg="del">
        <pc:chgData name="Pr. Marcelo Augusto de Carvalho" userId="003edaac93cd75e4" providerId="LiveId" clId="{EB6694EA-8DB5-4428-B735-25A70CB81814}" dt="2025-10-02T18:33:29.002" v="818" actId="47"/>
        <pc:sldMkLst>
          <pc:docMk/>
          <pc:sldMk cId="3476464253" sldId="337"/>
        </pc:sldMkLst>
      </pc:sldChg>
      <pc:sldChg chg="addSp delSp modSp add mod">
        <pc:chgData name="Pr. Marcelo Augusto de Carvalho" userId="003edaac93cd75e4" providerId="LiveId" clId="{EB6694EA-8DB5-4428-B735-25A70CB81814}" dt="2025-10-02T20:28:27.429" v="1872" actId="1036"/>
        <pc:sldMkLst>
          <pc:docMk/>
          <pc:sldMk cId="1370277844" sldId="338"/>
        </pc:sldMkLst>
        <pc:spChg chg="mod">
          <ac:chgData name="Pr. Marcelo Augusto de Carvalho" userId="003edaac93cd75e4" providerId="LiveId" clId="{EB6694EA-8DB5-4428-B735-25A70CB81814}" dt="2025-10-02T20:28:27.429" v="1872" actId="1036"/>
          <ac:spMkLst>
            <pc:docMk/>
            <pc:sldMk cId="1370277844" sldId="338"/>
            <ac:spMk id="3" creationId="{869AB550-7DCE-867A-7831-FAB9AD9939DD}"/>
          </ac:spMkLst>
        </pc:spChg>
        <pc:picChg chg="del">
          <ac:chgData name="Pr. Marcelo Augusto de Carvalho" userId="003edaac93cd75e4" providerId="LiveId" clId="{EB6694EA-8DB5-4428-B735-25A70CB81814}" dt="2025-10-02T20:27:57.554" v="1855" actId="478"/>
          <ac:picMkLst>
            <pc:docMk/>
            <pc:sldMk cId="1370277844" sldId="338"/>
            <ac:picMk id="2" creationId="{DD454109-4100-DD0F-AD76-A854661C634A}"/>
          </ac:picMkLst>
        </pc:picChg>
        <pc:picChg chg="add mod modCrop">
          <ac:chgData name="Pr. Marcelo Augusto de Carvalho" userId="003edaac93cd75e4" providerId="LiveId" clId="{EB6694EA-8DB5-4428-B735-25A70CB81814}" dt="2025-10-02T20:28:17.714" v="1861" actId="1076"/>
          <ac:picMkLst>
            <pc:docMk/>
            <pc:sldMk cId="1370277844" sldId="338"/>
            <ac:picMk id="5" creationId="{31F551AF-8478-34E1-1173-DE2D88C2FA50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29:43.393" v="1898" actId="1076"/>
        <pc:sldMkLst>
          <pc:docMk/>
          <pc:sldMk cId="528114015" sldId="339"/>
        </pc:sldMkLst>
        <pc:spChg chg="mod">
          <ac:chgData name="Pr. Marcelo Augusto de Carvalho" userId="003edaac93cd75e4" providerId="LiveId" clId="{EB6694EA-8DB5-4428-B735-25A70CB81814}" dt="2025-10-02T19:29:50.392" v="1573" actId="207"/>
          <ac:spMkLst>
            <pc:docMk/>
            <pc:sldMk cId="528114015" sldId="339"/>
            <ac:spMk id="3" creationId="{CE61E024-7407-5B7A-B6AD-F90E9D25865E}"/>
          </ac:spMkLst>
        </pc:spChg>
        <pc:picChg chg="del">
          <ac:chgData name="Pr. Marcelo Augusto de Carvalho" userId="003edaac93cd75e4" providerId="LiveId" clId="{EB6694EA-8DB5-4428-B735-25A70CB81814}" dt="2025-10-02T20:28:46.524" v="1873" actId="478"/>
          <ac:picMkLst>
            <pc:docMk/>
            <pc:sldMk cId="528114015" sldId="339"/>
            <ac:picMk id="2" creationId="{14FBDA84-F2CA-A323-2CCD-282DC7113C80}"/>
          </ac:picMkLst>
        </pc:picChg>
        <pc:picChg chg="add mod modCrop">
          <ac:chgData name="Pr. Marcelo Augusto de Carvalho" userId="003edaac93cd75e4" providerId="LiveId" clId="{EB6694EA-8DB5-4428-B735-25A70CB81814}" dt="2025-10-02T20:29:43.393" v="1898" actId="1076"/>
          <ac:picMkLst>
            <pc:docMk/>
            <pc:sldMk cId="528114015" sldId="339"/>
            <ac:picMk id="5" creationId="{DD1AA7A4-1AB9-C571-7CA6-BC20E2394FFC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30:14.084" v="1907" actId="1076"/>
        <pc:sldMkLst>
          <pc:docMk/>
          <pc:sldMk cId="553759084" sldId="340"/>
        </pc:sldMkLst>
        <pc:spChg chg="mod">
          <ac:chgData name="Pr. Marcelo Augusto de Carvalho" userId="003edaac93cd75e4" providerId="LiveId" clId="{EB6694EA-8DB5-4428-B735-25A70CB81814}" dt="2025-10-02T19:30:15.808" v="1576" actId="207"/>
          <ac:spMkLst>
            <pc:docMk/>
            <pc:sldMk cId="553759084" sldId="340"/>
            <ac:spMk id="3" creationId="{7A1B72A0-DBFB-2340-E493-46359DDB70E9}"/>
          </ac:spMkLst>
        </pc:spChg>
        <pc:picChg chg="del">
          <ac:chgData name="Pr. Marcelo Augusto de Carvalho" userId="003edaac93cd75e4" providerId="LiveId" clId="{EB6694EA-8DB5-4428-B735-25A70CB81814}" dt="2025-10-02T20:29:49.189" v="1899" actId="478"/>
          <ac:picMkLst>
            <pc:docMk/>
            <pc:sldMk cId="553759084" sldId="340"/>
            <ac:picMk id="2" creationId="{2317B95D-E901-7D09-D8E5-051F8C1B6BDE}"/>
          </ac:picMkLst>
        </pc:picChg>
        <pc:picChg chg="add mod modCrop">
          <ac:chgData name="Pr. Marcelo Augusto de Carvalho" userId="003edaac93cd75e4" providerId="LiveId" clId="{EB6694EA-8DB5-4428-B735-25A70CB81814}" dt="2025-10-02T20:30:14.084" v="1907" actId="1076"/>
          <ac:picMkLst>
            <pc:docMk/>
            <pc:sldMk cId="553759084" sldId="340"/>
            <ac:picMk id="5" creationId="{990B79A1-4C1F-5AB1-7C8B-0C22218731C7}"/>
          </ac:picMkLst>
        </pc:picChg>
      </pc:sldChg>
      <pc:sldChg chg="add del">
        <pc:chgData name="Pr. Marcelo Augusto de Carvalho" userId="003edaac93cd75e4" providerId="LiveId" clId="{EB6694EA-8DB5-4428-B735-25A70CB81814}" dt="2025-10-02T18:51:00.856" v="882" actId="47"/>
        <pc:sldMkLst>
          <pc:docMk/>
          <pc:sldMk cId="334117499" sldId="341"/>
        </pc:sldMkLst>
      </pc:sldChg>
      <pc:sldChg chg="addSp delSp modSp add mod">
        <pc:chgData name="Pr. Marcelo Augusto de Carvalho" userId="003edaac93cd75e4" providerId="LiveId" clId="{EB6694EA-8DB5-4428-B735-25A70CB81814}" dt="2025-10-02T20:25:57.178" v="1807"/>
        <pc:sldMkLst>
          <pc:docMk/>
          <pc:sldMk cId="48725788" sldId="342"/>
        </pc:sldMkLst>
        <pc:spChg chg="mod">
          <ac:chgData name="Pr. Marcelo Augusto de Carvalho" userId="003edaac93cd75e4" providerId="LiveId" clId="{EB6694EA-8DB5-4428-B735-25A70CB81814}" dt="2025-10-02T19:26:55.562" v="1554" actId="207"/>
          <ac:spMkLst>
            <pc:docMk/>
            <pc:sldMk cId="48725788" sldId="342"/>
            <ac:spMk id="3" creationId="{AA4F01FB-DC85-7006-2387-AC2F1D06B66A}"/>
          </ac:spMkLst>
        </pc:spChg>
        <pc:picChg chg="del">
          <ac:chgData name="Pr. Marcelo Augusto de Carvalho" userId="003edaac93cd75e4" providerId="LiveId" clId="{EB6694EA-8DB5-4428-B735-25A70CB81814}" dt="2025-10-02T20:25:56.116" v="1806" actId="478"/>
          <ac:picMkLst>
            <pc:docMk/>
            <pc:sldMk cId="48725788" sldId="342"/>
            <ac:picMk id="2" creationId="{CDAD55B2-BD69-0167-BF87-B6014D80E4A5}"/>
          </ac:picMkLst>
        </pc:picChg>
        <pc:picChg chg="add mod">
          <ac:chgData name="Pr. Marcelo Augusto de Carvalho" userId="003edaac93cd75e4" providerId="LiveId" clId="{EB6694EA-8DB5-4428-B735-25A70CB81814}" dt="2025-10-02T20:25:57.178" v="1807"/>
          <ac:picMkLst>
            <pc:docMk/>
            <pc:sldMk cId="48725788" sldId="342"/>
            <ac:picMk id="4" creationId="{8C9F8FC7-6B09-6CA0-2329-19FB74929FD0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32:26.879" v="1957" actId="1036"/>
        <pc:sldMkLst>
          <pc:docMk/>
          <pc:sldMk cId="546638594" sldId="343"/>
        </pc:sldMkLst>
        <pc:spChg chg="mod">
          <ac:chgData name="Pr. Marcelo Augusto de Carvalho" userId="003edaac93cd75e4" providerId="LiveId" clId="{EB6694EA-8DB5-4428-B735-25A70CB81814}" dt="2025-10-02T20:32:26.879" v="1957" actId="1036"/>
          <ac:spMkLst>
            <pc:docMk/>
            <pc:sldMk cId="546638594" sldId="343"/>
            <ac:spMk id="3" creationId="{E6F632D6-3E8B-4B17-8419-A93825583ADA}"/>
          </ac:spMkLst>
        </pc:spChg>
        <pc:picChg chg="del">
          <ac:chgData name="Pr. Marcelo Augusto de Carvalho" userId="003edaac93cd75e4" providerId="LiveId" clId="{EB6694EA-8DB5-4428-B735-25A70CB81814}" dt="2025-10-02T20:31:24.951" v="1942" actId="478"/>
          <ac:picMkLst>
            <pc:docMk/>
            <pc:sldMk cId="546638594" sldId="343"/>
            <ac:picMk id="2" creationId="{0A0C1E96-1AC5-FC31-5550-242027613D7C}"/>
          </ac:picMkLst>
        </pc:picChg>
        <pc:picChg chg="add mod modCrop">
          <ac:chgData name="Pr. Marcelo Augusto de Carvalho" userId="003edaac93cd75e4" providerId="LiveId" clId="{EB6694EA-8DB5-4428-B735-25A70CB81814}" dt="2025-10-02T20:31:50.753" v="1948" actId="1076"/>
          <ac:picMkLst>
            <pc:docMk/>
            <pc:sldMk cId="546638594" sldId="343"/>
            <ac:picMk id="5" creationId="{6A356E87-BCF4-BC78-48E8-A73FDEDC9ADC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2T20:56:33.138" v="2097"/>
        <pc:sldMkLst>
          <pc:docMk/>
          <pc:sldMk cId="516270801" sldId="344"/>
        </pc:sldMkLst>
        <pc:spChg chg="mod">
          <ac:chgData name="Pr. Marcelo Augusto de Carvalho" userId="003edaac93cd75e4" providerId="LiveId" clId="{EB6694EA-8DB5-4428-B735-25A70CB81814}" dt="2025-10-02T19:35:21.160" v="1605" actId="207"/>
          <ac:spMkLst>
            <pc:docMk/>
            <pc:sldMk cId="516270801" sldId="344"/>
            <ac:spMk id="3" creationId="{50BFF55B-75C7-3616-12F9-78716AD8C3D8}"/>
          </ac:spMkLst>
        </pc:spChg>
        <pc:picChg chg="del">
          <ac:chgData name="Pr. Marcelo Augusto de Carvalho" userId="003edaac93cd75e4" providerId="LiveId" clId="{EB6694EA-8DB5-4428-B735-25A70CB81814}" dt="2025-10-02T20:56:31.630" v="2096" actId="478"/>
          <ac:picMkLst>
            <pc:docMk/>
            <pc:sldMk cId="516270801" sldId="344"/>
            <ac:picMk id="2" creationId="{5222CB93-1C60-421B-4038-B67E5BEBB216}"/>
          </ac:picMkLst>
        </pc:picChg>
        <pc:picChg chg="add mod">
          <ac:chgData name="Pr. Marcelo Augusto de Carvalho" userId="003edaac93cd75e4" providerId="LiveId" clId="{EB6694EA-8DB5-4428-B735-25A70CB81814}" dt="2025-10-02T20:56:33.138" v="2097"/>
          <ac:picMkLst>
            <pc:docMk/>
            <pc:sldMk cId="516270801" sldId="344"/>
            <ac:picMk id="4" creationId="{1AC754E7-263B-6EAF-D353-17DD576BD5CC}"/>
          </ac:picMkLst>
        </pc:picChg>
      </pc:sldChg>
      <pc:sldChg chg="add del">
        <pc:chgData name="Pr. Marcelo Augusto de Carvalho" userId="003edaac93cd75e4" providerId="LiveId" clId="{EB6694EA-8DB5-4428-B735-25A70CB81814}" dt="2025-10-02T18:59:58.270" v="936" actId="47"/>
        <pc:sldMkLst>
          <pc:docMk/>
          <pc:sldMk cId="1239339174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82C98-0491-4D81-A358-598811AEFB45}" type="datetimeFigureOut">
              <a:rPr lang="pt-BR" smtClean="0"/>
              <a:pPr/>
              <a:t>02/10/2025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62C2135-BC2F-48FA-B877-C55E2E5E8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27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“Não terás outros deuses diante de Mim” (Êxodo 20:3) — Jeová, o Ser eterno, existente por Si mesmo, incriado, sendo o originador e mantenedor de todas as coisas, é o </a:t>
            </a:r>
            <a:r>
              <a:rPr lang="pt-BR" sz="1800" b="1" dirty="0">
                <a:solidFill>
                  <a:srgbClr val="FF0000"/>
                </a:solidFill>
              </a:rPr>
              <a:t>único que tem direito a reverência e culto supremos.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Proíbe-se ao homem conferir a qualquer outro objeto o </a:t>
            </a:r>
            <a:r>
              <a:rPr lang="pt-BR" sz="1800" b="1" dirty="0">
                <a:solidFill>
                  <a:srgbClr val="FF0000"/>
                </a:solidFill>
              </a:rPr>
              <a:t>primeiro lugar nas suas afeições ou serviço. </a:t>
            </a:r>
            <a:r>
              <a:rPr lang="pt-BR" sz="1800" b="1" dirty="0"/>
              <a:t>O que quer que acariciemos que tenda a diminuir nosso amor para com Deus, ou se incompatibilize com o culto a Ele devido, disso fazemos um deus.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DCB0-9188-67F3-1E09-CCB959C7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D0F161-402C-DF3F-9E37-973F8BB86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E5B03D-F4BA-AEBE-A381-E9E89BD69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tentativa de representar o Eterno </a:t>
            </a:r>
            <a:r>
              <a:rPr lang="pt-BR" sz="1800" b="1" dirty="0">
                <a:solidFill>
                  <a:srgbClr val="FF0000"/>
                </a:solidFill>
              </a:rPr>
              <a:t>por meio de </a:t>
            </a:r>
            <a:r>
              <a:rPr lang="pt-BR" sz="1800" b="1" dirty="0"/>
              <a:t>objetos materiais, rebaixaria a concepção do homem acerca de Deus. A mente, desviada da perfeição infinita de Jeová, seria atraída para a criatura em vez de o ser para o Criador. E, rebaixando-se suas concepções acerca de Deus, semelhantemente degradar-se-ia o homem.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É inevitável que os filhos sofram as </a:t>
            </a:r>
            <a:r>
              <a:rPr lang="pt-BR" sz="1800" b="1" dirty="0">
                <a:solidFill>
                  <a:srgbClr val="FF0000"/>
                </a:solidFill>
              </a:rPr>
              <a:t>consequências </a:t>
            </a:r>
            <a:r>
              <a:rPr lang="pt-BR" sz="1800" b="1" dirty="0"/>
              <a:t>das más ações dos pais, mas não são castigados pela culpa deles, a não ser que participem de seus pecados. Dá-se, entretanto, em geral o caso de os filhos andarem nas pegadas de seus pais. Por herança e exemplo os filhos se tornam participantes do pecado do pai. Más tendências, apetites pervertidos e moral vil, assim como enfermidades físicas e degeneração, são transmitidos como um legado de pai a filho.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7B73E3-4162-D0EC-0DF9-A20A8E820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16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972E-7EA7-D13D-BEF1-6E6DFB33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23729B-542E-9A9F-1F14-9FEBC0663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FE6B9E-0221-24A6-E877-70AF67C02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Este mandamento não somente proíbe os </a:t>
            </a:r>
            <a:r>
              <a:rPr lang="pt-BR" sz="1800" b="1" dirty="0">
                <a:solidFill>
                  <a:srgbClr val="FF0000"/>
                </a:solidFill>
              </a:rPr>
              <a:t>falsos juramentos e juras comuns</a:t>
            </a:r>
            <a:r>
              <a:rPr lang="pt-BR" sz="1800" b="1" dirty="0"/>
              <a:t> mas veda-nos o uso do nome de Deus de maneira leviana ou descuidada, sem atentar para a sua terrível significação.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Pela precipitada menção de Deus na conversação comum, pelos apelos a Ele feitos em assuntos triviais, e pela </a:t>
            </a:r>
            <a:r>
              <a:rPr lang="pt-BR" sz="1800" b="1" dirty="0">
                <a:solidFill>
                  <a:srgbClr val="FF0000"/>
                </a:solidFill>
              </a:rPr>
              <a:t>frequente e impensada repetição de Seu nome, </a:t>
            </a:r>
            <a:r>
              <a:rPr lang="pt-BR" sz="1800" b="1" dirty="0"/>
              <a:t>nós O desonramos.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624496-C925-CC09-B72C-AA4DBE0D0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204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36BB-2929-AE60-6F5D-A7F4F4E70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FFA6D4-CBF3-010C-C54F-644C3F6D5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1846E8-04FA-33CA-D85D-60F73518D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Deve ser lembrado e observado como a memória da obra do Criador. Apontando para Deus como Aquele que fez os céus e a Terra, distingue o verdadeiro Deus de todos os falsos deuses. Todos os que guardam o sétimo dia, dão a entender por este ato que são adoradores de Jeová. Assim, é </a:t>
            </a:r>
            <a:r>
              <a:rPr lang="pt-BR" sz="1800" b="1" dirty="0">
                <a:solidFill>
                  <a:srgbClr val="FF0000"/>
                </a:solidFill>
              </a:rPr>
              <a:t>o sábado o sinal de submissão</a:t>
            </a:r>
            <a:r>
              <a:rPr lang="pt-BR" sz="1800" b="1" dirty="0"/>
              <a:t> a Deus por parte do homem, enquanto houver alguém na Terra para O servir.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quarto mandamento é o único de todos os dez em que se encontra tanto o nome como o título do Legislador. É o único que mostra pela autoridade de quem é dada a lei. Assim contém </a:t>
            </a:r>
            <a:r>
              <a:rPr lang="pt-BR" sz="1800" b="1" dirty="0">
                <a:solidFill>
                  <a:srgbClr val="FF0000"/>
                </a:solidFill>
              </a:rPr>
              <a:t>o selo de Deus, </a:t>
            </a:r>
            <a:r>
              <a:rPr lang="pt-BR" sz="1800" b="1" dirty="0"/>
              <a:t>afixado à Sua lei, como prova da autenticidade e vigência da mesma.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D169D9-6EB8-B23F-A1F4-BC5B68C5C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044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16A75-6DDF-F89B-322B-F57EEE012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CFEA4B5-3F77-0E73-85F1-BC6280D9F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E7CAA4-35DE-D5EE-7B6D-1B77DDF44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Aqueles que no sábado </a:t>
            </a:r>
            <a:r>
              <a:rPr lang="pt-BR" sz="1800" b="1" dirty="0">
                <a:solidFill>
                  <a:srgbClr val="FF0000"/>
                </a:solidFill>
              </a:rPr>
              <a:t>discutem assuntos de negócios </a:t>
            </a:r>
            <a:r>
              <a:rPr lang="pt-BR" sz="1800" b="1" dirty="0"/>
              <a:t>ou fazem planos, são considerados por Deus como se estivessem empenhados na própria transação de negócio.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Para santificar o sábado não devemos mesmo permitir que nosso espírito se ocupe com coisas de caráter mundano. E o mandamento inclui todos dentro de nossas portas. Os que </a:t>
            </a:r>
            <a:r>
              <a:rPr lang="pt-BR" sz="1800" b="1" dirty="0">
                <a:solidFill>
                  <a:srgbClr val="FF0000"/>
                </a:solidFill>
              </a:rPr>
              <a:t>convivem na casa </a:t>
            </a:r>
            <a:r>
              <a:rPr lang="pt-BR" sz="1800" b="1" dirty="0"/>
              <a:t>devem durante as horas sagradas pôr de parte suas ocupações mundanas.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Todos devem </a:t>
            </a:r>
            <a:r>
              <a:rPr lang="pt-BR" sz="1800" b="1" dirty="0">
                <a:solidFill>
                  <a:srgbClr val="FF0000"/>
                </a:solidFill>
              </a:rPr>
              <a:t>unir-se a honrar a Deus </a:t>
            </a:r>
            <a:r>
              <a:rPr lang="pt-BR" sz="1800" b="1" dirty="0"/>
              <a:t>por meio de um culto voluntário em Seu santo dia.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518D54-8597-D871-3C77-211B7C07A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09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A1D76-29E5-2C89-7699-3864570B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E9773E-111F-716F-05FB-B3C92CD41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B97B44-1BAD-5F3A-C186-DDD0C1AA2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pais têm </a:t>
            </a:r>
            <a:r>
              <a:rPr lang="pt-BR" sz="1800" b="1" dirty="0">
                <a:solidFill>
                  <a:srgbClr val="FF0000"/>
                </a:solidFill>
              </a:rPr>
              <a:t>direito ao amor e respeito </a:t>
            </a:r>
            <a:r>
              <a:rPr lang="pt-BR" sz="1800" b="1" dirty="0"/>
              <a:t>em certo grau que a nenhuma outra pessoa é devido.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próprio Deus, ordenou que durante os primeiros anos da vida </a:t>
            </a:r>
            <a:r>
              <a:rPr lang="pt-BR" sz="1800" b="1" dirty="0">
                <a:solidFill>
                  <a:srgbClr val="FF0000"/>
                </a:solidFill>
              </a:rPr>
              <a:t>estejam os pais em lugar de Deus </a:t>
            </a:r>
            <a:r>
              <a:rPr lang="pt-BR" sz="1800" b="1" dirty="0"/>
              <a:t>em relação aos seus filhos. E aquele que rejeita a lícita autoridade de seus pais, rejeita a autoridade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quinto mandamento exige que os filhos não somente tributem respeito, submissão e obediência a seus pais, mas também </a:t>
            </a:r>
            <a:r>
              <a:rPr lang="pt-BR" sz="1800" b="1" dirty="0">
                <a:solidFill>
                  <a:srgbClr val="FF0000"/>
                </a:solidFill>
              </a:rPr>
              <a:t>lhes proporcionem amor e ternura, aliviem os seus cuidados, zelem de seu nome, e os socorram e consolem na velhice.</a:t>
            </a:r>
            <a:r>
              <a:rPr lang="pt-BR" sz="1800" b="1" dirty="0"/>
              <a:t> Ordena também o respeito aos ministros e governantes, e a todos os outros a quem Deus delegou autoridade.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62B91-E614-8C98-46DA-2364C24D0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327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CC7E-B4E6-79B6-79A6-B4EB9833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38DBB4-196C-1516-D638-58F7DEEE8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CE393B-BEBF-9766-F9E1-EE03FCAF9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Todos os </a:t>
            </a:r>
            <a:r>
              <a:rPr lang="pt-BR" sz="1800" b="1" dirty="0">
                <a:solidFill>
                  <a:srgbClr val="FF0000"/>
                </a:solidFill>
              </a:rPr>
              <a:t>atos de injustiça que tendem a abreviar a vida; </a:t>
            </a:r>
            <a:r>
              <a:rPr lang="pt-BR" sz="1800" b="1" dirty="0"/>
              <a:t>o espírito de ódio e vingança, ou a condescendência de qualquer paixão que leve a atos ofensivos a outrem, ou nos faça mesmo desejar-lhe mal (pois “qualquer que aborrece seu irmão é homicida”);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Uma negligência egoísta de cuidar dos necessitados e sofredores; toda a </a:t>
            </a:r>
            <a:r>
              <a:rPr lang="pt-BR" sz="1800" b="1" dirty="0">
                <a:solidFill>
                  <a:srgbClr val="FF0000"/>
                </a:solidFill>
              </a:rPr>
              <a:t>condescendência própria ou desnecessária privação, ou trabalho excessivo </a:t>
            </a:r>
            <a:r>
              <a:rPr lang="pt-BR" sz="1800" b="1" dirty="0"/>
              <a:t>com a tendência de prejudicar a saúde — todas estas coisas são, em maior ou menor grau, violação do sexto mandamento.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A82357-AAA7-C656-CA74-C256133D3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89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F060-D5DD-AAE9-CAF3-01C70F9EC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370540-0EEA-8B57-77D9-61306A257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71004F-37B4-2712-B77D-A65AE7848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Este mandamento proíbe não somente </a:t>
            </a:r>
            <a:r>
              <a:rPr lang="pt-BR" sz="1800" b="1" dirty="0">
                <a:solidFill>
                  <a:srgbClr val="FF0000"/>
                </a:solidFill>
              </a:rPr>
              <a:t>atos de impureza, mas pensamentos e desejos sensuais, ou qualquer prática com a tendência de os excitar.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pureza é exigida não somente na vida exterior, mas nos </a:t>
            </a:r>
            <a:r>
              <a:rPr lang="pt-BR" sz="1800" b="1" dirty="0">
                <a:solidFill>
                  <a:srgbClr val="FF0000"/>
                </a:solidFill>
              </a:rPr>
              <a:t>intuitos e emoções secretos do coração.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Cristo, que ensinou os deveres impostos pela lei de Deus, em seu grande alcance, declarou ser o mau </a:t>
            </a:r>
            <a:r>
              <a:rPr lang="pt-BR" sz="1800" b="1" dirty="0">
                <a:solidFill>
                  <a:srgbClr val="FF0000"/>
                </a:solidFill>
              </a:rPr>
              <a:t>pensamento ou olhar </a:t>
            </a:r>
            <a:r>
              <a:rPr lang="pt-BR" sz="1800" b="1" dirty="0"/>
              <a:t>tão verdadeiramente pecado como o é o ato ilícito.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C4D9C4-A668-8B0E-B5D1-31DCE27A0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12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B3FDE-45CD-3A8B-779E-C3A40470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DF3DDB-65C4-84AF-FE3F-312B8BE1C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DD5EAA-559A-3408-9C2A-BC5AFDA29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Tanto pecados </a:t>
            </a:r>
            <a:r>
              <a:rPr lang="pt-BR" sz="1800" b="1" dirty="0">
                <a:solidFill>
                  <a:srgbClr val="FF0000"/>
                </a:solidFill>
              </a:rPr>
              <a:t>públicos como particulares </a:t>
            </a:r>
            <a:r>
              <a:rPr lang="pt-BR" sz="1800" b="1" dirty="0"/>
              <a:t>são incluídos nesta proibição.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oitavo mandamento condena </a:t>
            </a:r>
            <a:r>
              <a:rPr lang="pt-BR" sz="1800" b="1" dirty="0">
                <a:solidFill>
                  <a:srgbClr val="FF0000"/>
                </a:solidFill>
              </a:rPr>
              <a:t>o furto </a:t>
            </a:r>
            <a:r>
              <a:rPr lang="pt-BR" sz="1800" b="1" dirty="0"/>
              <a:t>de homens e </a:t>
            </a:r>
            <a:r>
              <a:rPr lang="pt-BR" sz="1800" b="1" dirty="0">
                <a:solidFill>
                  <a:srgbClr val="FF0000"/>
                </a:solidFill>
              </a:rPr>
              <a:t>tráfico</a:t>
            </a:r>
            <a:r>
              <a:rPr lang="pt-BR" sz="1800" b="1" dirty="0"/>
              <a:t> de escravos, e proíbe a </a:t>
            </a:r>
            <a:r>
              <a:rPr lang="pt-BR" sz="1800" b="1" dirty="0">
                <a:solidFill>
                  <a:srgbClr val="FF0000"/>
                </a:solidFill>
              </a:rPr>
              <a:t>guerra de conquista.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Condena o furto e o roubo.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Exige estrita integridade nos mínimos </a:t>
            </a:r>
            <a:r>
              <a:rPr lang="pt-BR" sz="1800" b="1" dirty="0">
                <a:solidFill>
                  <a:srgbClr val="FF0000"/>
                </a:solidFill>
              </a:rPr>
              <a:t>detalhes</a:t>
            </a:r>
            <a:r>
              <a:rPr lang="pt-BR" sz="1800" b="1" dirty="0"/>
              <a:t> dos negócios da vida.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Veda o </a:t>
            </a:r>
            <a:r>
              <a:rPr lang="pt-BR" sz="1800" b="1" dirty="0">
                <a:solidFill>
                  <a:srgbClr val="FF0000"/>
                </a:solidFill>
              </a:rPr>
              <a:t>engano</a:t>
            </a:r>
            <a:r>
              <a:rPr lang="pt-BR" sz="1800" b="1" dirty="0"/>
              <a:t> no comércio, e requer o </a:t>
            </a:r>
            <a:r>
              <a:rPr lang="pt-BR" sz="1800" b="1" dirty="0">
                <a:solidFill>
                  <a:srgbClr val="FF0000"/>
                </a:solidFill>
              </a:rPr>
              <a:t>pagamento</a:t>
            </a:r>
            <a:r>
              <a:rPr lang="pt-BR" sz="1800" b="1" dirty="0"/>
              <a:t> de débitos e salários justos.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Declara que toda a tentativa de obter-se </a:t>
            </a:r>
            <a:r>
              <a:rPr lang="pt-BR" sz="1800" b="1" dirty="0">
                <a:solidFill>
                  <a:srgbClr val="FF0000"/>
                </a:solidFill>
              </a:rPr>
              <a:t>vantagem</a:t>
            </a:r>
            <a:r>
              <a:rPr lang="pt-BR" sz="1800" b="1" dirty="0"/>
              <a:t> pela ignorância, fraqueza ou infelicidade de outrem, é registrada como fraude nos livros do Céu.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DFDC69-0904-DF1E-CB97-4DA00F77E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04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B361-C479-7A2B-8883-A8DCFE36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9B7536-4E2A-3275-38D6-7308E5D01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CC9822-2655-7885-9E50-ABAB01167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Aqui se inclui todo falar que seja </a:t>
            </a:r>
            <a:r>
              <a:rPr lang="pt-BR" sz="1800" b="1" dirty="0">
                <a:solidFill>
                  <a:srgbClr val="FF0000"/>
                </a:solidFill>
              </a:rPr>
              <a:t>falso</a:t>
            </a:r>
            <a:r>
              <a:rPr lang="pt-BR" sz="1800" b="1" dirty="0"/>
              <a:t> a respeito de qualquer assunto, toda tentativa ou intuito de enganar nosso próximo. A intenção de enganar é o que constitui a falsidade.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Por um relance de olhos, por um movimento da mão, uma expressão do rosto, pode-se dizer falsidade tão eficazmente como por palavras. Todo </a:t>
            </a:r>
            <a:r>
              <a:rPr lang="pt-BR" sz="1800" b="1" dirty="0">
                <a:solidFill>
                  <a:srgbClr val="FF0000"/>
                </a:solidFill>
              </a:rPr>
              <a:t>exagero</a:t>
            </a:r>
            <a:r>
              <a:rPr lang="pt-BR" sz="1800" b="1" dirty="0"/>
              <a:t> intencional, toda sugestão ou insinuação calculada a transmitir uma impressão errônea ou desproporcionada, mesmo a declaração de fatos feita de tal maneira que iluda, é falsidade.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Este preceito proíbe todo esforço no sentido de </a:t>
            </a:r>
            <a:r>
              <a:rPr lang="pt-BR" sz="1800" b="1" dirty="0">
                <a:solidFill>
                  <a:srgbClr val="FF0000"/>
                </a:solidFill>
              </a:rPr>
              <a:t>prejudicar a reputação</a:t>
            </a:r>
            <a:r>
              <a:rPr lang="pt-BR" sz="1800" b="1" dirty="0"/>
              <a:t> de nosso próximo, pela difamação ou suspeitas ruins, pela calúnia ou intrigas. Mesmo a supressão intencional da verdade, é uma violação do nono mandamento.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02DAEE-821F-1411-F71E-84051FBB5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920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F1337-B51F-78A6-0261-CF70A8BD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E0B8B5-6FC6-00F9-C6A8-F075015D6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5E1A490-97A8-A397-1AFB-685493150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décimo mandamento fere a própria raiz de todos os pecados, proibindo o </a:t>
            </a:r>
            <a:r>
              <a:rPr lang="pt-BR" sz="1800" b="1" dirty="0">
                <a:solidFill>
                  <a:srgbClr val="FF0000"/>
                </a:solidFill>
              </a:rPr>
              <a:t>desejo egoísta, </a:t>
            </a:r>
            <a:r>
              <a:rPr lang="pt-BR" sz="1800" b="1" dirty="0"/>
              <a:t>do qual nasce o ato pecaminoso.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Aquele que em obediência à lei de Deus se abstém de condescender mesmo com um desejo pecaminoso daquilo que </a:t>
            </a:r>
            <a:r>
              <a:rPr lang="pt-BR" sz="1800" b="1" dirty="0">
                <a:solidFill>
                  <a:srgbClr val="FF0000"/>
                </a:solidFill>
              </a:rPr>
              <a:t>pertence a outrem, </a:t>
            </a:r>
            <a:r>
              <a:rPr lang="pt-BR" sz="1800" b="1" dirty="0"/>
              <a:t>não será culpado de um ato mau para com seus semelhantes.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79C232-2EB9-4A4B-A011-858680674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833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Deus acompanhou a proclamação de Sua lei com mostras de Seu poder e glória, para que Seu povo nunca se esquecesse daquela cena, e tivesse a impressão de uma </a:t>
            </a:r>
            <a:r>
              <a:rPr lang="pt-BR" sz="1800" b="1" dirty="0">
                <a:solidFill>
                  <a:srgbClr val="FF0000"/>
                </a:solidFill>
              </a:rPr>
              <a:t>profunda veneração pelo Autor da lei, </a:t>
            </a:r>
            <a:r>
              <a:rPr lang="pt-BR" sz="1800" b="1" dirty="0"/>
              <a:t>o Criador do Céu e da Terra.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Desejava mostrar também a todos os homens a santidade, a importância e a </a:t>
            </a:r>
            <a:r>
              <a:rPr lang="pt-BR" sz="1800" b="1" dirty="0">
                <a:solidFill>
                  <a:srgbClr val="FF0000"/>
                </a:solidFill>
              </a:rPr>
              <a:t>permanência</a:t>
            </a:r>
            <a:r>
              <a:rPr lang="pt-BR" sz="1800" b="1" dirty="0"/>
              <a:t> de Sua lei.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Pois, ao ser apresentada diante deles a grande regra de justiça de Deus, compenetraram-se, como nunca antes, do </a:t>
            </a:r>
            <a:r>
              <a:rPr lang="pt-BR" sz="1800" b="1" dirty="0">
                <a:solidFill>
                  <a:srgbClr val="FF0000"/>
                </a:solidFill>
              </a:rPr>
              <a:t>caráter ofensivo do pecado, </a:t>
            </a:r>
            <a:r>
              <a:rPr lang="pt-BR" sz="1800" b="1" dirty="0"/>
              <a:t>e de sua própria </a:t>
            </a:r>
            <a:r>
              <a:rPr lang="pt-BR" sz="1800" b="1" dirty="0">
                <a:solidFill>
                  <a:srgbClr val="FF0000"/>
                </a:solidFill>
              </a:rPr>
              <a:t>culpabilidade</a:t>
            </a:r>
            <a:r>
              <a:rPr lang="pt-BR" sz="1800" b="1" dirty="0"/>
              <a:t> à vista de um Deus santo.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mente do povo, cega e aviltada pela escravidão ao paganismo, </a:t>
            </a:r>
            <a:r>
              <a:rPr lang="pt-BR" sz="1800" b="1" dirty="0">
                <a:solidFill>
                  <a:srgbClr val="FF0000"/>
                </a:solidFill>
              </a:rPr>
              <a:t>não estava preparada para apreciar </a:t>
            </a:r>
            <a:r>
              <a:rPr lang="pt-BR" sz="1800" b="1" dirty="0"/>
              <a:t>completamente os princípios de grande alcance dos dez preceitos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Para que pudessem os deveres expressos no Decálogo ser entendidos e impostos mais plenamente, deram-se </a:t>
            </a:r>
            <a:r>
              <a:rPr lang="pt-BR" sz="1800" b="1" dirty="0">
                <a:solidFill>
                  <a:srgbClr val="FF0000"/>
                </a:solidFill>
              </a:rPr>
              <a:t>preceitos adicionais, </a:t>
            </a:r>
            <a:r>
              <a:rPr lang="pt-BR" sz="1800" b="1" dirty="0"/>
              <a:t>ilustrando os princípios dos Dez Mandamentos e dando-lhes aplicação. Estas leis foram chamadas </a:t>
            </a:r>
            <a:r>
              <a:rPr lang="pt-BR" sz="1800" b="1" dirty="0">
                <a:solidFill>
                  <a:srgbClr val="FF0000"/>
                </a:solidFill>
              </a:rPr>
              <a:t>juízos, </a:t>
            </a:r>
            <a:r>
              <a:rPr lang="pt-BR" sz="1800" b="1" dirty="0"/>
              <a:t>tanto porque eram organizadas com sabedoria e equidade infinitas, como porque deveriam os magistrados julgar de acordo com elas.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Foram transmitidas particularmente a Moisés, que as deveria comunicar ao povo.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primeira destas leis referia-se aos servos. Os </a:t>
            </a:r>
            <a:r>
              <a:rPr lang="pt-BR" sz="1800" b="1" dirty="0">
                <a:solidFill>
                  <a:srgbClr val="FF0000"/>
                </a:solidFill>
              </a:rPr>
              <a:t>criminosos</a:t>
            </a:r>
            <a:r>
              <a:rPr lang="pt-BR" sz="1800" b="1" dirty="0"/>
              <a:t> eram algumas vezes vendidos como escravos pelos juízes; nalguns casos os devedores eram vendidos pelos seus credores; e a pobreza levava mesmo pessoas a vender a si ou a seus filhos. Um hebreu, porém, não podia </a:t>
            </a:r>
            <a:r>
              <a:rPr lang="pt-BR" sz="1800" b="1" dirty="0">
                <a:solidFill>
                  <a:srgbClr val="FF0000"/>
                </a:solidFill>
              </a:rPr>
              <a:t>ser vendido </a:t>
            </a:r>
            <a:r>
              <a:rPr lang="pt-BR" sz="1800" b="1" dirty="0"/>
              <a:t>como escravo para toda a vida. Seu prazo de serviço limitava-se a seis anos; no sétimo deveria ser posto em liberdade.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</a:t>
            </a:r>
            <a:r>
              <a:rPr lang="pt-BR" sz="1800" b="1" dirty="0">
                <a:solidFill>
                  <a:srgbClr val="FF0000"/>
                </a:solidFill>
              </a:rPr>
              <a:t>furto</a:t>
            </a:r>
            <a:r>
              <a:rPr lang="pt-BR" sz="1800" b="1" dirty="0"/>
              <a:t> de homens, o assassínio premeditado, e a rebelião contra a autoridade paterna, eram punidos com a morte. O </a:t>
            </a:r>
            <a:r>
              <a:rPr lang="pt-BR" sz="1800" b="1" dirty="0">
                <a:solidFill>
                  <a:srgbClr val="FF0000"/>
                </a:solidFill>
              </a:rPr>
              <a:t>assassino</a:t>
            </a:r>
            <a:r>
              <a:rPr lang="pt-BR" sz="1800" b="1" dirty="0"/>
              <a:t> de um escravo devia ser castigado; um agravo infligido a um deles pelo seu senhor, ainda que fosse a perda de um dente, dava o direito à liberdade.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</a:t>
            </a:r>
            <a:r>
              <a:rPr lang="pt-BR" sz="1800" b="1" dirty="0">
                <a:solidFill>
                  <a:srgbClr val="FF0000"/>
                </a:solidFill>
              </a:rPr>
              <a:t>direitos das viúvas e órfãos </a:t>
            </a:r>
            <a:r>
              <a:rPr lang="pt-BR" sz="1800" b="1" dirty="0"/>
              <a:t>eram especialmente resguardados, e ordenava-se uma escrupulosa atenção à sua desajudada condição.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Era proibido tomar </a:t>
            </a:r>
            <a:r>
              <a:rPr lang="pt-BR" sz="1800" b="1" dirty="0">
                <a:solidFill>
                  <a:srgbClr val="FF0000"/>
                </a:solidFill>
              </a:rPr>
              <a:t>usura</a:t>
            </a:r>
            <a:r>
              <a:rPr lang="pt-BR" sz="1800" b="1" dirty="0"/>
              <a:t> do pobre. As vestes ou o cobertor de um homem pobre tomados em penhor, deviam ser-lhes restituídos à tarde.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Exigia-se daquele que era culpado de furto </a:t>
            </a:r>
            <a:r>
              <a:rPr lang="pt-BR" sz="1800" b="1" dirty="0">
                <a:solidFill>
                  <a:srgbClr val="FF0000"/>
                </a:solidFill>
              </a:rPr>
              <a:t>restituir</a:t>
            </a:r>
            <a:r>
              <a:rPr lang="pt-BR" sz="1800" b="1" dirty="0"/>
              <a:t> o dobro.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Ordenava-se o </a:t>
            </a:r>
            <a:r>
              <a:rPr lang="pt-BR" sz="1800" b="1" dirty="0">
                <a:solidFill>
                  <a:srgbClr val="FF0000"/>
                </a:solidFill>
              </a:rPr>
              <a:t>respeito aos magistrados e príncipes, </a:t>
            </a:r>
            <a:r>
              <a:rPr lang="pt-BR" sz="1800" b="1" dirty="0"/>
              <a:t>e advertia-se aos juízes contra o perverter o juízo, auxiliando uma causa falsa, ou recebendo suborno.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</a:t>
            </a:r>
            <a:r>
              <a:rPr lang="pt-BR" sz="1800" b="1" dirty="0">
                <a:solidFill>
                  <a:srgbClr val="FF0000"/>
                </a:solidFill>
              </a:rPr>
              <a:t>mentira e a calúnia </a:t>
            </a:r>
            <a:r>
              <a:rPr lang="pt-BR" sz="1800" b="1" dirty="0"/>
              <a:t>eram proibidas, e ordenados atos de bondade, mesmo para com inimigos pessoais.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Estas leis deviam ser registradas por Moisés, e qual tesouro cuidadosamente </a:t>
            </a:r>
            <a:r>
              <a:rPr lang="pt-BR" sz="1800" b="1" dirty="0">
                <a:solidFill>
                  <a:srgbClr val="FF0000"/>
                </a:solidFill>
              </a:rPr>
              <a:t>guardadas</a:t>
            </a:r>
            <a:r>
              <a:rPr lang="pt-BR" sz="1800" b="1" dirty="0"/>
              <a:t> como fundamento da lei nacional; e, juntamente com os dez preceitos para ilustração dos quais foram dadas, deviam ser a condição para o </a:t>
            </a:r>
            <a:r>
              <a:rPr lang="pt-BR" sz="1800" b="1" dirty="0">
                <a:solidFill>
                  <a:srgbClr val="FF0000"/>
                </a:solidFill>
              </a:rPr>
              <a:t>cumprimento das promessas </a:t>
            </a:r>
            <a:r>
              <a:rPr lang="pt-BR" sz="1800" b="1" dirty="0"/>
              <a:t>de Deus a Israel.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Ao descer do monte, Moisés veio e contou ao povo todas as palavras e estatutos do Senhor; então o povo </a:t>
            </a:r>
            <a:r>
              <a:rPr lang="pt-BR" sz="1800" b="1" dirty="0">
                <a:solidFill>
                  <a:srgbClr val="FF0000"/>
                </a:solidFill>
              </a:rPr>
              <a:t>respondeu</a:t>
            </a:r>
            <a:r>
              <a:rPr lang="pt-BR" sz="1800" b="1" dirty="0"/>
              <a:t> a uma voz, e disse: “Todas as palavras que o Senhor tem falado, faremos”. Êxodo 24.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Este compromisso, juntamente com as palavras do Senhor a que o mesmo </a:t>
            </a:r>
            <a:r>
              <a:rPr lang="pt-BR" sz="1800" b="1" dirty="0">
                <a:solidFill>
                  <a:srgbClr val="FF0000"/>
                </a:solidFill>
              </a:rPr>
              <a:t>os obrigava a obedecer, </a:t>
            </a:r>
            <a:r>
              <a:rPr lang="pt-BR" sz="1800" b="1" dirty="0"/>
              <a:t>foi escrito por Moisés em um livro.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Esses homens escolhidos foram </a:t>
            </a:r>
            <a:r>
              <a:rPr lang="pt-BR" sz="1800" b="1" dirty="0">
                <a:solidFill>
                  <a:srgbClr val="FF0000"/>
                </a:solidFill>
              </a:rPr>
              <a:t>chamados ao monte, </a:t>
            </a:r>
            <a:r>
              <a:rPr lang="pt-BR" sz="1800" b="1" dirty="0"/>
              <a:t>enquanto o povo adorava junto ao mesmo. Os setenta anciãos deviam ajudar a Moisés no governo de Israel, e Deus pôs sobre eles Seu Espírito, e honrou-os dando-lhes uma visão de Seu poder e grandeza. “E viram o Deus de Israel, e debaixo de Seus pés havia como uma obra de pedra de safira, e como o parecer do céu na sua claridade.” Não viram a Divindade, mas </a:t>
            </a:r>
            <a:r>
              <a:rPr lang="pt-BR" sz="1800" b="1" dirty="0">
                <a:solidFill>
                  <a:srgbClr val="FF0000"/>
                </a:solidFill>
              </a:rPr>
              <a:t>viram a glória </a:t>
            </a:r>
            <a:r>
              <a:rPr lang="pt-BR" sz="1800" b="1" dirty="0"/>
              <a:t>de Sua presença. Antes disso não poderiam ter suportado tal cena; mas a exibição do poder de Deus, infundindo-lhes temor, </a:t>
            </a:r>
            <a:r>
              <a:rPr lang="pt-BR" sz="1800" b="1" dirty="0">
                <a:solidFill>
                  <a:srgbClr val="FF0000"/>
                </a:solidFill>
              </a:rPr>
              <a:t>levou-os ao arrependimento; </a:t>
            </a:r>
            <a:r>
              <a:rPr lang="pt-BR" sz="1800" b="1" dirty="0"/>
              <a:t>estiveram a contemplar Sua glória, pureza e misericórdia, até que puderam aproximar-se mais </a:t>
            </a:r>
            <a:r>
              <a:rPr lang="pt-BR" sz="1800" b="1" dirty="0" err="1"/>
              <a:t>dAquele</a:t>
            </a:r>
            <a:r>
              <a:rPr lang="pt-BR" sz="1800" b="1" dirty="0"/>
              <a:t> que era o objeto de suas meditações.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38E5-C861-E41D-A5D0-5ADA71FA3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B5F324-B091-E9AB-1315-D1A5E455E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AC14402-5946-D89F-8F5F-2D7B45F6B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Durante seis dias a nuvem cobriu o monte, como sinal da presença especial de Deus; contudo, não fez revelação alguma de Si, nem comunicação de Sua vontade. </a:t>
            </a:r>
            <a:r>
              <a:rPr lang="pt-BR" sz="1800" b="1" dirty="0">
                <a:solidFill>
                  <a:srgbClr val="FF0000"/>
                </a:solidFill>
              </a:rPr>
              <a:t>Durante este tempo </a:t>
            </a:r>
            <a:r>
              <a:rPr lang="pt-BR" sz="1800" b="1" dirty="0"/>
              <a:t>Moisés permaneceu à espera de um chamado à audiência com o Altíssimo.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Este período de espera foi-lhe um </a:t>
            </a:r>
            <a:r>
              <a:rPr lang="pt-BR" sz="1800" b="1" dirty="0">
                <a:solidFill>
                  <a:srgbClr val="FF0000"/>
                </a:solidFill>
              </a:rPr>
              <a:t>tempo de preparo, </a:t>
            </a:r>
            <a:r>
              <a:rPr lang="pt-BR" sz="1800" b="1" dirty="0"/>
              <a:t>de íntimo exame próprio. Mesmo este servo favorecido de Deus não poderia de pronto aproximar-se de Sua presença, e resistir às manifestações de Sua glória. Seis dias deviam ser empregados em dedicar-se a Deus, mediante o exame próprio, meditação e oração, antes de poder estar preparado para comungar diretamente com seu Criador.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21F6BC-84F3-7B2E-45BB-156E8478F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384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3DB65-2CF2-919B-1C44-09F93957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F34FDA-5FD3-2055-DD4F-56AC1D9C3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93FA2B-5BA8-EE2F-95AF-B9BDC6C4C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Durante sua permanência no monte, Moisés recebeu instruções para a </a:t>
            </a:r>
            <a:r>
              <a:rPr lang="pt-BR" sz="1800" b="1" dirty="0">
                <a:solidFill>
                  <a:srgbClr val="FF0000"/>
                </a:solidFill>
              </a:rPr>
              <a:t>construção de um santuário, </a:t>
            </a:r>
            <a:r>
              <a:rPr lang="pt-BR" sz="1800" b="1" dirty="0"/>
              <a:t>no qual a presença divina se manifestaria de modo especial.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Pela terceira vez foi ordenada a </a:t>
            </a:r>
            <a:r>
              <a:rPr lang="pt-BR" sz="1800" b="1" dirty="0">
                <a:solidFill>
                  <a:srgbClr val="FF0000"/>
                </a:solidFill>
              </a:rPr>
              <a:t>observância do sábado.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Agora, sendo que o objeto em vista era a glória de Deus, e também porque tinham grande necessidade de um lugar de culto, poderia o povo concluir que estariam justificados trabalhando naquela construção ao sábado.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Para os guardar de tal erro, foi feita uma advertência. </a:t>
            </a:r>
            <a:r>
              <a:rPr lang="pt-BR" sz="1800" b="1" dirty="0">
                <a:solidFill>
                  <a:srgbClr val="FF0000"/>
                </a:solidFill>
              </a:rPr>
              <a:t>Mesmo a santidade e urgência daquela obra especial para Deus não os deviam levar a infringir o Seu santo dia de repouso.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6C10B5-133D-8A2D-78A0-FDBFE313E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659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– Guarde a lei de Deus!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/>
              <a:t>ELIZABETE I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/>
              <a:t>Mas aquele que considera atentamente na lei perfeita, lei da liberdade... será bem-aventurado. S. Tiago 1:25.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/>
              <a:t>Havia chovido, e as árvores e a grama que cercavam o Palácio de Greenwich cintilavam à luz solar. As grande portas duplas do palácio se abriram e Elizabete I, rainha da Inglaterra, caminhava à luz do Sol. Estava ricamente vestida com um grosso brocado de seda com uma gola de renda cara, a qual lhe subia dos ombros como um leque que se abria atrás do fino pescoço. O cabelo levemente castanho-avermelhado lhe havia sido penteado no alto da cabeça, como se fosse uma coroa. O Conde de Leicester, Walter Raleigh, e outras pessoas da corte, seguiam a rainha numa longa caminhada pelo parque. Quando vinha para o palácio pelo caminho em que a chuva de verão havia deixado uma rasa poça de água, ela hesitou. - Espere um pouco, Majestade! - disse Walter Raleigh, enquanto tirava sua capa de pelúcia e a estendia no chão, diante dela. Tomando-lhe a delicada mão, ofereceu-se: - Permita-me </a:t>
            </a:r>
            <a:r>
              <a:rPr lang="pt-BR" sz="1800" b="1" dirty="0" err="1"/>
              <a:t>ajudá-Ia</a:t>
            </a:r>
            <a:r>
              <a:rPr lang="pt-BR" sz="1800" b="1" dirty="0"/>
              <a:t> a atravessar. A rainha de meia-idade olhou agradecida para os olhos do belo jovem de 1,90m de altura e cabelos e barba escuros e ondulados. Ela apreciava quem a fazia sentir-se jovem e bela. Por seu ato de cortesia naquele dia de verão, Raleigh recebeu uma recompensa de várias roupas. A rainha Elizabete fez também dele um cavalheiro, com o título de "Sir" antes do nome. Quando a rainha Elizabete se tornou mais idosa, procurava, com dificuldade, ocultar os sinais de sua idade. Ela usava vistosas perucas, enormes golas engomadas e extravagantes vestidos bordados, para desviar a atenção das rugas existentes em seu rosto. Finalmente, mandou retirar todos os espelhos do seu palácio, pois eles, ao contrário dos moços de sua corte, diziam a verdade acerca de seus olhos. Você sabe que algumas pessoas se recusam a ler a Palavra de Deus pela mesma razão? Ela fala a verdade a seu respeito. A lei de Deus, como um espelho, as apresenta exatamente como são. Revela-lhes os pecados e caráter imperfeito. Assim, o que fazem essas pessoas? Livram-se do espelho; anulam a lei de Deus. Muda isso alguma coisa? Por certo que não! Ao olhar novamente para a Palavra de Deus e ela mostrar alguma coisa que não esteja certa em você, não quebre o espelho. Ao contrário, deixe que Deus o torne belo.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 1988-087. CPB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Israel ia ser agora tomado em uma </a:t>
            </a:r>
            <a:r>
              <a:rPr lang="pt-BR" sz="1800" b="1" dirty="0">
                <a:solidFill>
                  <a:srgbClr val="FF0000"/>
                </a:solidFill>
              </a:rPr>
              <a:t>relação íntima </a:t>
            </a:r>
            <a:r>
              <a:rPr lang="pt-BR" sz="1800" b="1" dirty="0"/>
              <a:t>e peculiar para com o Altíssimo — sendo incorporado como uma igreja e </a:t>
            </a:r>
            <a:r>
              <a:rPr lang="pt-BR" sz="1800" b="1" dirty="0">
                <a:solidFill>
                  <a:srgbClr val="FF0000"/>
                </a:solidFill>
              </a:rPr>
              <a:t>nação sob o governo de Deus.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Assim entraram em um concerto solene com Deus, comprometendo-se a aceitá-Lo como seu Governador, pelo que se tornavam, em sentido especial, </a:t>
            </a:r>
            <a:r>
              <a:rPr lang="pt-BR" sz="1800" b="1" dirty="0">
                <a:solidFill>
                  <a:srgbClr val="FF0000"/>
                </a:solidFill>
              </a:rPr>
              <a:t>súditos</a:t>
            </a:r>
            <a:r>
              <a:rPr lang="pt-BR" sz="1800" b="1" dirty="0"/>
              <a:t> sob Sua autoridade.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Deus Se propunha fazer da ocasião em que falaria a Sua lei uma cena de terrível grandeza, </a:t>
            </a:r>
            <a:r>
              <a:rPr lang="pt-BR" sz="1800" b="1" dirty="0">
                <a:solidFill>
                  <a:srgbClr val="FF0000"/>
                </a:solidFill>
              </a:rPr>
              <a:t>à altura </a:t>
            </a:r>
            <a:r>
              <a:rPr lang="pt-BR" sz="1800" b="1" dirty="0"/>
              <a:t>do exaltado caráter da mesma.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povo deveria receber a impressão de que todas as coisas ligadas ao serviço de Deus, deviam ser consideradas com </a:t>
            </a:r>
            <a:r>
              <a:rPr lang="pt-BR" sz="1800" b="1" dirty="0">
                <a:solidFill>
                  <a:srgbClr val="FF0000"/>
                </a:solidFill>
              </a:rPr>
              <a:t>a maior reverência.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Suas pessoas e vestes deviam estar </a:t>
            </a:r>
            <a:r>
              <a:rPr lang="pt-BR" sz="1800" b="1" dirty="0">
                <a:solidFill>
                  <a:srgbClr val="FF0000"/>
                </a:solidFill>
              </a:rPr>
              <a:t>livres de impureza.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E, ao indicar-lhes Moisés os pecados, deviam dedicar-se à </a:t>
            </a:r>
            <a:r>
              <a:rPr lang="pt-BR" sz="1800" b="1" dirty="0">
                <a:solidFill>
                  <a:srgbClr val="FF0000"/>
                </a:solidFill>
              </a:rPr>
              <a:t>humilhação, jejum e oração, </a:t>
            </a:r>
            <a:r>
              <a:rPr lang="pt-BR" sz="1800" b="1" dirty="0"/>
              <a:t>a fim de que o coração deles da fosse limpo da iniquidade.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Na manhã do terceiro dia, o cimo do monte estava coberto de uma </a:t>
            </a:r>
            <a:r>
              <a:rPr lang="pt-BR" sz="1800" b="1" dirty="0">
                <a:solidFill>
                  <a:srgbClr val="FF0000"/>
                </a:solidFill>
              </a:rPr>
              <a:t>nuvem densa, </a:t>
            </a:r>
            <a:r>
              <a:rPr lang="pt-BR" sz="1800" b="1" dirty="0"/>
              <a:t>que se tornou mais escura e compacta, descendo até que toda a montanha foi envolta em trevas e terrível mistério. Então se ouviu </a:t>
            </a:r>
            <a:r>
              <a:rPr lang="pt-BR" sz="1800" b="1" dirty="0">
                <a:solidFill>
                  <a:srgbClr val="FF0000"/>
                </a:solidFill>
              </a:rPr>
              <a:t>um som como de trombeta, </a:t>
            </a:r>
            <a:r>
              <a:rPr lang="pt-BR" sz="1800" b="1" dirty="0"/>
              <a:t>convocando o povo para encontrar-se com Deus; da espessa treva chamejavam </a:t>
            </a:r>
            <a:r>
              <a:rPr lang="pt-BR" sz="1800" b="1" dirty="0">
                <a:solidFill>
                  <a:srgbClr val="FF0000"/>
                </a:solidFill>
              </a:rPr>
              <a:t>vívidos relâmpagos, </a:t>
            </a:r>
            <a:r>
              <a:rPr lang="pt-BR" sz="1800" b="1" dirty="0"/>
              <a:t>enquanto os </a:t>
            </a:r>
            <a:r>
              <a:rPr lang="pt-BR" sz="1800" b="1" dirty="0">
                <a:solidFill>
                  <a:srgbClr val="FF0000"/>
                </a:solidFill>
              </a:rPr>
              <a:t>ribombos do trovão </a:t>
            </a:r>
            <a:r>
              <a:rPr lang="pt-BR" sz="1800" b="1" dirty="0"/>
              <a:t>ecoavam e tornavam a ecoar por entre as montanhas circunvizinhas.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 então cessaram os trovões; não mais se ouviu a trombeta; </a:t>
            </a:r>
            <a:r>
              <a:rPr lang="pt-BR" sz="1800" b="1" dirty="0">
                <a:solidFill>
                  <a:srgbClr val="FF0000"/>
                </a:solidFill>
              </a:rPr>
              <a:t>a terra ficou calada. </a:t>
            </a:r>
            <a:r>
              <a:rPr lang="pt-BR" sz="1800" b="1" dirty="0"/>
              <a:t>Houve um tempo de solene silêncio, e então se ouviu </a:t>
            </a:r>
            <a:r>
              <a:rPr lang="pt-BR" sz="1800" b="1" dirty="0">
                <a:solidFill>
                  <a:srgbClr val="FF0000"/>
                </a:solidFill>
              </a:rPr>
              <a:t>a voz de Deus. </a:t>
            </a:r>
            <a:r>
              <a:rPr lang="pt-BR" sz="1800" b="1" dirty="0"/>
              <a:t>Falando da espessa escuridão que O envolvia, encontrando-Se Ele sobre o monte, rodeado de um acompanhamento de anjos, o Senhor deu a conhecer a Sua lei.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09E41-3D79-6F04-2136-E0640365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87A452-B532-0206-9B0E-8F1143E36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63FC18-C8C5-BDD9-2961-36FCF9F2E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Jeová revelou-Se não somente na </a:t>
            </a:r>
            <a:r>
              <a:rPr lang="pt-BR" sz="1800" b="1" dirty="0">
                <a:solidFill>
                  <a:srgbClr val="FF0000"/>
                </a:solidFill>
              </a:rPr>
              <a:t>terrível majestade </a:t>
            </a:r>
            <a:r>
              <a:rPr lang="pt-BR" sz="1800" b="1" dirty="0"/>
              <a:t>de juiz e legislador, mas como um </a:t>
            </a:r>
            <a:r>
              <a:rPr lang="pt-BR" sz="1800" b="1" dirty="0">
                <a:solidFill>
                  <a:srgbClr val="FF0000"/>
                </a:solidFill>
              </a:rPr>
              <a:t>compassivo guarda </a:t>
            </a:r>
            <a:r>
              <a:rPr lang="pt-BR" sz="1800" b="1" dirty="0"/>
              <a:t>de Seu povo: “Eu sou o Senhor teu Deus, que te tirei da terra do Egito, da casa da servidão”. Êxodo 20:2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Deus os honrou, fazendo deles os guardas e conservadores de Sua lei, mas esta deveria ser considerada como um </a:t>
            </a:r>
            <a:r>
              <a:rPr lang="pt-BR" sz="1800" b="1" dirty="0">
                <a:solidFill>
                  <a:srgbClr val="FF0000"/>
                </a:solidFill>
              </a:rPr>
              <a:t>depósito sagrado </a:t>
            </a:r>
            <a:r>
              <a:rPr lang="pt-BR" sz="1800" b="1" dirty="0"/>
              <a:t>para todo o mundo. Os preceitos do Decálogo são </a:t>
            </a:r>
            <a:r>
              <a:rPr lang="pt-BR" sz="1800" b="1" dirty="0">
                <a:solidFill>
                  <a:srgbClr val="FF0000"/>
                </a:solidFill>
              </a:rPr>
              <a:t>adaptados a toda a humanidade, </a:t>
            </a:r>
            <a:r>
              <a:rPr lang="pt-BR" sz="1800" b="1" dirty="0"/>
              <a:t>e foram dados para a instrução e governo de todos. Dez preceitos breves, compreensivos, e dotados de autoridade, abrangem os deveres do homem para com Deus e seus semelhantes; e todos baseados no grande princípio fundamental do amor.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773488-465C-5528-16F6-36C2A5BD6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43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039C1E7-72C9-44C2-A679-0EAE4BFACFE5}" type="datetimeFigureOut">
              <a:rPr lang="pt-BR" smtClean="0"/>
              <a:pPr/>
              <a:t>02/10/2025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FA56B-0866-4707-BAA3-F8EFB45C392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mesa, no interior, prato, de madeira&#10;&#10;O conteúdo gerado por IA pode estar incorreto.">
            <a:extLst>
              <a:ext uri="{FF2B5EF4-FFF2-40B4-BE49-F238E27FC236}">
                <a16:creationId xmlns:a16="http://schemas.microsoft.com/office/drawing/2014/main" id="{0C68F300-7D49-03DC-342B-2B1006F2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272716" y="829684"/>
            <a:ext cx="5823284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Lei de Deus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27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sentada na mesa&#10;&#10;O conteúdo gerado por IA pode estar incorreto.">
            <a:extLst>
              <a:ext uri="{FF2B5EF4-FFF2-40B4-BE49-F238E27FC236}">
                <a16:creationId xmlns:a16="http://schemas.microsoft.com/office/drawing/2014/main" id="{3CA63B3A-3AE0-32F0-D54F-D42AFA9D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0" y="481507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Nos Exige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Cada Mandamento da Lei de Deus?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57276"/>
            <a:ext cx="8690365" cy="488632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“Não terás outros deuses diante de Mim” (Êxodo 20:3) — Jeová, o Ser eterno, existente por Si mesmo, incriado, sendo o originador e mantenedor de todas as coisas, é o </a:t>
            </a:r>
            <a:r>
              <a:rPr lang="pt-BR" sz="2400" b="1" dirty="0">
                <a:solidFill>
                  <a:srgbClr val="FF0000"/>
                </a:solidFill>
              </a:rPr>
              <a:t>único que tem direito a reverência e culto supremos.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Proíbe-se ao homem conferir a qualquer outro objeto o </a:t>
            </a:r>
            <a:r>
              <a:rPr lang="pt-BR" sz="2400" b="1" dirty="0">
                <a:solidFill>
                  <a:srgbClr val="FF0000"/>
                </a:solidFill>
              </a:rPr>
              <a:t>primeiro lugar nas suas afeições ou serviço. </a:t>
            </a:r>
            <a:r>
              <a:rPr lang="pt-BR" sz="2400" b="1" dirty="0"/>
              <a:t>O que quer que acariciemos que tenda a diminuir nosso amor para com Deus, ou se incompatibilize com o culto a Ele devido, disso fazemos um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9D252C4-72B3-B057-141F-ED77088C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5"/>
          <a:stretch>
            <a:fillRect/>
          </a:stretch>
        </p:blipFill>
        <p:spPr>
          <a:xfrm>
            <a:off x="9486900" y="1248731"/>
            <a:ext cx="2331512" cy="36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89758-D492-66EB-D321-358D4F23B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5307EB-D411-C7BD-84BD-8A1991EA7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206AD0-F5D2-0B46-0835-7965D42CE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7559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A tentativa de representar o Eterno </a:t>
            </a:r>
            <a:r>
              <a:rPr lang="pt-BR" sz="2200" b="1" dirty="0">
                <a:solidFill>
                  <a:srgbClr val="FF0000"/>
                </a:solidFill>
              </a:rPr>
              <a:t>por meio de </a:t>
            </a:r>
            <a:r>
              <a:rPr lang="pt-BR" sz="2200" b="1" dirty="0"/>
              <a:t>objetos materiais, rebaixaria a concepção do homem acerca de Deus. A mente, desviada da perfeição infinita de Jeová, seria atraída para a criatura em vez de o ser para o Criador. E, rebaixando-se suas concepções acerca de Deus, semelhantemente degradar-se-ia o homem.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É inevitável que os filhos sofram as </a:t>
            </a:r>
            <a:r>
              <a:rPr lang="pt-BR" sz="2200" b="1" dirty="0">
                <a:solidFill>
                  <a:srgbClr val="FF0000"/>
                </a:solidFill>
              </a:rPr>
              <a:t>consequências </a:t>
            </a:r>
            <a:r>
              <a:rPr lang="pt-BR" sz="2200" b="1" dirty="0"/>
              <a:t>das más ações dos pais, mas não são castigados pela culpa deles, a não ser que participem de seus pecados. Dá-se, entretanto, em geral o caso de os filhos andarem nas pegadas de seus pais. Por herança e exemplo os filhos se tornam participantes do pecado do pai. Más tendências, apetites pervertidos e moral vil, assim como enfermidades físicas e degeneração, são transmitidos como um legado de pai a filho.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latão&#10;&#10;O conteúdo gerado por IA pode estar incorreto.">
            <a:extLst>
              <a:ext uri="{FF2B5EF4-FFF2-40B4-BE49-F238E27FC236}">
                <a16:creationId xmlns:a16="http://schemas.microsoft.com/office/drawing/2014/main" id="{DCBB4B49-D0D2-79F3-7F72-171A1F4C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0"/>
          <a:stretch>
            <a:fillRect/>
          </a:stretch>
        </p:blipFill>
        <p:spPr>
          <a:xfrm>
            <a:off x="9408121" y="1698716"/>
            <a:ext cx="2553130" cy="34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A7064-9F3C-DAA3-C878-9262B7DF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C0C56F-0C4B-B479-90CC-FC3324C7F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D09D23-BA40-1B73-BBB7-FD81EFCA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56930"/>
            <a:ext cx="8690365" cy="480794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Este mandamento não somente proíbe os </a:t>
            </a:r>
            <a:r>
              <a:rPr lang="pt-BR" sz="2400" b="1" dirty="0">
                <a:solidFill>
                  <a:srgbClr val="FF0000"/>
                </a:solidFill>
              </a:rPr>
              <a:t>falsos juramentos e juras comuns</a:t>
            </a:r>
            <a:r>
              <a:rPr lang="pt-BR" sz="2400" b="1" dirty="0"/>
              <a:t> mas veda-nos o uso do nome de Deus de maneira leviana ou descuidada, sem atentar para a sua terrível significação.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Pela precipitada menção de Deus na conversação comum, pelos apelos a Ele feitos em assuntos triviais, e pela </a:t>
            </a:r>
            <a:r>
              <a:rPr lang="pt-BR" sz="2400" b="1" dirty="0">
                <a:solidFill>
                  <a:srgbClr val="FF0000"/>
                </a:solidFill>
              </a:rPr>
              <a:t>frequente e impensada repetição de Seu nome, </a:t>
            </a:r>
            <a:r>
              <a:rPr lang="pt-BR" sz="2400" b="1" dirty="0"/>
              <a:t>nós O desonramos.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Logotipo, Ícone&#10;&#10;O conteúdo gerado por IA pode estar incorreto.">
            <a:extLst>
              <a:ext uri="{FF2B5EF4-FFF2-40B4-BE49-F238E27FC236}">
                <a16:creationId xmlns:a16="http://schemas.microsoft.com/office/drawing/2014/main" id="{905608B3-BC18-00C3-C8A0-58683A9C2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>
            <a:fillRect/>
          </a:stretch>
        </p:blipFill>
        <p:spPr>
          <a:xfrm>
            <a:off x="9441179" y="1985304"/>
            <a:ext cx="2245751" cy="28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0658F8-62D1-42EB-5C97-AD3500FD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A1589-C853-17EB-5BDF-958CBF459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9FB1BA-C459-2AD0-B3A2-83E2FA397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08190"/>
            <a:ext cx="8690365" cy="65322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Deve ser lembrado e observado como a memória da obra do Criador. Apontando para Deus como Aquele que fez os céus e a Terra, distingue o verdadeiro Deus de todos os falsos deuses. Todos os que guardam o sétimo dia, dão a entender por este ato que são adoradores de Jeová. Assim, é </a:t>
            </a:r>
            <a:r>
              <a:rPr lang="pt-BR" sz="2400" b="1" dirty="0">
                <a:solidFill>
                  <a:srgbClr val="FF0000"/>
                </a:solidFill>
              </a:rPr>
              <a:t>o sábado o sinal de submissão</a:t>
            </a:r>
            <a:r>
              <a:rPr lang="pt-BR" sz="2400" b="1" dirty="0"/>
              <a:t> a Deus por parte do homem, enquanto houver alguém na Terra para O servir.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quarto mandamento é o único de todos os dez em que se encontra tanto o nome como o título do Legislador. É o único que mostra pela autoridade de quem é dada a lei. Assim contém </a:t>
            </a:r>
            <a:r>
              <a:rPr lang="pt-BR" sz="2400" b="1" dirty="0">
                <a:solidFill>
                  <a:srgbClr val="FF0000"/>
                </a:solidFill>
              </a:rPr>
              <a:t>o selo de Deus, </a:t>
            </a:r>
            <a:r>
              <a:rPr lang="pt-BR" sz="2400" b="1" dirty="0"/>
              <a:t>afixado à Sua lei, como prova da autenticidade e vigência da mesma.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Forma, Seta&#10;&#10;O conteúdo gerado por IA pode estar incorreto.">
            <a:extLst>
              <a:ext uri="{FF2B5EF4-FFF2-40B4-BE49-F238E27FC236}">
                <a16:creationId xmlns:a16="http://schemas.microsoft.com/office/drawing/2014/main" id="{B68F86BC-447D-66A2-96A7-FF4D1D94A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8" r="6813"/>
          <a:stretch>
            <a:fillRect/>
          </a:stretch>
        </p:blipFill>
        <p:spPr>
          <a:xfrm>
            <a:off x="9035171" y="1165860"/>
            <a:ext cx="28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37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51942-8B2E-1DC5-D9E5-36F3B590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515A6C-E850-E446-99F0-60E1209FD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4F01FB-DC85-7006-2387-AC2F1D06B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1"/>
            <a:ext cx="8690365" cy="636242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Aqueles que no sábado </a:t>
            </a:r>
            <a:r>
              <a:rPr lang="pt-BR" sz="2400" b="1" dirty="0">
                <a:solidFill>
                  <a:srgbClr val="FF0000"/>
                </a:solidFill>
              </a:rPr>
              <a:t>discutem assuntos de negócios </a:t>
            </a:r>
            <a:r>
              <a:rPr lang="pt-BR" sz="2400" b="1" dirty="0"/>
              <a:t>ou fazem planos, são considerados por Deus como se estivessem empenhados na própria transação de negócio.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Para santificar o sábado não devemos mesmo permitir que nosso espírito se ocupe com coisas de caráter mundano. E o mandamento inclui todos dentro de nossas portas. Os que </a:t>
            </a:r>
            <a:r>
              <a:rPr lang="pt-BR" sz="2400" b="1" dirty="0">
                <a:solidFill>
                  <a:srgbClr val="FF0000"/>
                </a:solidFill>
              </a:rPr>
              <a:t>convivem na casa </a:t>
            </a:r>
            <a:r>
              <a:rPr lang="pt-BR" sz="2400" b="1" dirty="0"/>
              <a:t>devem durante as horas sagradas pôr de parte suas ocupações mundanas.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Todos devem </a:t>
            </a:r>
            <a:r>
              <a:rPr lang="pt-BR" sz="2400" b="1" dirty="0">
                <a:solidFill>
                  <a:srgbClr val="FF0000"/>
                </a:solidFill>
              </a:rPr>
              <a:t>unir-se a honrar a Deus </a:t>
            </a:r>
            <a:r>
              <a:rPr lang="pt-BR" sz="2400" b="1" dirty="0"/>
              <a:t>por meio de um culto voluntário em Seu santo dia.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Forma, Seta&#10;&#10;O conteúdo gerado por IA pode estar incorreto.">
            <a:extLst>
              <a:ext uri="{FF2B5EF4-FFF2-40B4-BE49-F238E27FC236}">
                <a16:creationId xmlns:a16="http://schemas.microsoft.com/office/drawing/2014/main" id="{8C9F8FC7-6B09-6CA0-2329-19FB7492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8" r="6813"/>
          <a:stretch>
            <a:fillRect/>
          </a:stretch>
        </p:blipFill>
        <p:spPr>
          <a:xfrm>
            <a:off x="9035171" y="1165860"/>
            <a:ext cx="28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9F338-024E-3840-7203-F2112765B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F07211A-6172-1DA0-B6EA-5012618D9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A92069-FD98-4555-A3DC-1C27BF661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9001"/>
            <a:ext cx="8690365" cy="659756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pais têm </a:t>
            </a:r>
            <a:r>
              <a:rPr lang="pt-BR" sz="2400" b="1" dirty="0">
                <a:solidFill>
                  <a:srgbClr val="FF0000"/>
                </a:solidFill>
              </a:rPr>
              <a:t>direito ao amor e respeito </a:t>
            </a:r>
            <a:r>
              <a:rPr lang="pt-BR" sz="2400" b="1" dirty="0"/>
              <a:t>em certo grau que a nenhuma outra pessoa é devido.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próprio Deus, ordenou que durante os primeiros anos da vida </a:t>
            </a:r>
            <a:r>
              <a:rPr lang="pt-BR" sz="2400" b="1" dirty="0">
                <a:solidFill>
                  <a:srgbClr val="FF0000"/>
                </a:solidFill>
              </a:rPr>
              <a:t>estejam os pais em lugar de Deus </a:t>
            </a:r>
            <a:r>
              <a:rPr lang="pt-BR" sz="2400" b="1" dirty="0"/>
              <a:t>em relação aos seus filhos. E aquele que rejeita a lícita autoridade de seus pais, rejeita a autoridade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quinto mandamento exige que os filhos não somente tributem respeito, submissão e obediência a seus pais, mas também </a:t>
            </a:r>
            <a:r>
              <a:rPr lang="pt-BR" sz="2400" b="1" dirty="0">
                <a:solidFill>
                  <a:srgbClr val="FF0000"/>
                </a:solidFill>
              </a:rPr>
              <a:t>lhes proporcionem amor e ternura, aliviem os seus cuidados, zelem de seu nome, e os socorram e consolem na velhice.</a:t>
            </a:r>
            <a:r>
              <a:rPr lang="pt-BR" sz="2400" b="1" dirty="0"/>
              <a:t> Ordena também o respeito aos ministros e governantes, e a todos os outros a quem Deus delegou autoridade.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B5A626C9-9EAD-F792-4AB8-704457933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8" r="31938"/>
          <a:stretch>
            <a:fillRect/>
          </a:stretch>
        </p:blipFill>
        <p:spPr>
          <a:xfrm>
            <a:off x="9431564" y="1268730"/>
            <a:ext cx="2621127" cy="43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41C43-8151-D758-1EAD-32C76E55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73082F-56D4-B23A-F60C-AF089419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1588BF-CEAF-59F3-C665-E87795B40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838476"/>
            <a:ext cx="8690365" cy="590522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Todos os </a:t>
            </a:r>
            <a:r>
              <a:rPr lang="pt-BR" sz="2400" b="1" dirty="0">
                <a:solidFill>
                  <a:srgbClr val="FF0000"/>
                </a:solidFill>
              </a:rPr>
              <a:t>atos de injustiça que tendem a abreviar a vida; </a:t>
            </a:r>
            <a:r>
              <a:rPr lang="pt-BR" sz="2400" b="1" dirty="0"/>
              <a:t>o espírito de ódio e vingança, ou a condescendência de qualquer paixão que leve a atos ofensivos a outrem, ou nos faça mesmo desejar-lhe mal (pois “qualquer que aborrece seu irmão é homicida”);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Uma negligência egoísta de cuidar dos necessitados e sofredores; toda a </a:t>
            </a:r>
            <a:r>
              <a:rPr lang="pt-BR" sz="2400" b="1" dirty="0">
                <a:solidFill>
                  <a:srgbClr val="FF0000"/>
                </a:solidFill>
              </a:rPr>
              <a:t>condescendência própria ou desnecessária privação, ou trabalho excessivo </a:t>
            </a:r>
            <a:r>
              <a:rPr lang="pt-BR" sz="2400" b="1" dirty="0"/>
              <a:t>com a tendência de prejudicar a saúde — todas estas coisas são, em maior ou menor grau, violação do sexto mandamento.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6B3181F5-5CCE-1DBF-966A-2296A65C0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8" r="9625"/>
          <a:stretch>
            <a:fillRect/>
          </a:stretch>
        </p:blipFill>
        <p:spPr>
          <a:xfrm>
            <a:off x="9220443" y="1234440"/>
            <a:ext cx="282366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C4759-CD20-389B-B004-218B1627C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E41D9A-5A7D-BDAE-92F5-6516BD942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AB550-7DCE-867A-7831-FAB9AD99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56483"/>
            <a:ext cx="8690365" cy="518677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Este mandamento proíbe não somente </a:t>
            </a:r>
            <a:r>
              <a:rPr lang="pt-BR" sz="2400" b="1" dirty="0">
                <a:solidFill>
                  <a:srgbClr val="FF0000"/>
                </a:solidFill>
              </a:rPr>
              <a:t>atos de impureza, mas pensamentos e desejos sensuais, ou qualquer prática com a tendência de os excitar.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pureza é exigida não somente na vida exterior, mas nos </a:t>
            </a:r>
            <a:r>
              <a:rPr lang="pt-BR" sz="2400" b="1" dirty="0">
                <a:solidFill>
                  <a:srgbClr val="FF0000"/>
                </a:solidFill>
              </a:rPr>
              <a:t>intuitos e emoções secretos do coração.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Cristo, que ensinou os deveres impostos pela lei de Deus, em seu grande alcance, declarou ser o mau </a:t>
            </a:r>
            <a:r>
              <a:rPr lang="pt-BR" sz="2400" b="1" dirty="0">
                <a:solidFill>
                  <a:srgbClr val="FF0000"/>
                </a:solidFill>
              </a:rPr>
              <a:t>pensamento ou olhar </a:t>
            </a:r>
            <a:r>
              <a:rPr lang="pt-BR" sz="2400" b="1" dirty="0"/>
              <a:t>tão verdadeiramente pecado como o é o ato ilícito.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pente, faca&#10;&#10;O conteúdo gerado por IA pode estar incorreto.">
            <a:extLst>
              <a:ext uri="{FF2B5EF4-FFF2-40B4-BE49-F238E27FC236}">
                <a16:creationId xmlns:a16="http://schemas.microsoft.com/office/drawing/2014/main" id="{31F551AF-8478-34E1-1173-DE2D88C2F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2"/>
          <a:stretch>
            <a:fillRect/>
          </a:stretch>
        </p:blipFill>
        <p:spPr>
          <a:xfrm>
            <a:off x="9181018" y="1165860"/>
            <a:ext cx="2871673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7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AF302-7C57-C9E8-DA61-E9882D0C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82C79A-4651-A0E8-0A2A-1DB2B5AC8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61E024-7407-5B7A-B6AD-F90E9D258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3686"/>
            <a:ext cx="8690365" cy="659756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Tanto pecados </a:t>
            </a:r>
            <a:r>
              <a:rPr lang="pt-BR" sz="2400" b="1" dirty="0">
                <a:solidFill>
                  <a:srgbClr val="FF0000"/>
                </a:solidFill>
              </a:rPr>
              <a:t>públicos como particulares </a:t>
            </a:r>
            <a:r>
              <a:rPr lang="pt-BR" sz="2400" b="1" dirty="0"/>
              <a:t>são incluídos nesta proibição.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oitavo mandamento condena </a:t>
            </a:r>
            <a:r>
              <a:rPr lang="pt-BR" sz="2400" b="1" dirty="0">
                <a:solidFill>
                  <a:srgbClr val="FF0000"/>
                </a:solidFill>
              </a:rPr>
              <a:t>o furto </a:t>
            </a:r>
            <a:r>
              <a:rPr lang="pt-BR" sz="2400" b="1" dirty="0"/>
              <a:t>de homens e </a:t>
            </a:r>
            <a:r>
              <a:rPr lang="pt-BR" sz="2400" b="1" dirty="0">
                <a:solidFill>
                  <a:srgbClr val="FF0000"/>
                </a:solidFill>
              </a:rPr>
              <a:t>tráfico</a:t>
            </a:r>
            <a:r>
              <a:rPr lang="pt-BR" sz="2400" b="1" dirty="0"/>
              <a:t> de escravos, e proíbe a </a:t>
            </a:r>
            <a:r>
              <a:rPr lang="pt-BR" sz="2400" b="1" dirty="0">
                <a:solidFill>
                  <a:srgbClr val="FF0000"/>
                </a:solidFill>
              </a:rPr>
              <a:t>guerra de conquista.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Condena o furto e o roubo.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Exige estrita integridade nos mínimos </a:t>
            </a:r>
            <a:r>
              <a:rPr lang="pt-BR" sz="2400" b="1" dirty="0">
                <a:solidFill>
                  <a:srgbClr val="FF0000"/>
                </a:solidFill>
              </a:rPr>
              <a:t>detalhes</a:t>
            </a:r>
            <a:r>
              <a:rPr lang="pt-BR" sz="2400" b="1" dirty="0"/>
              <a:t> dos negócios da vida.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Veda o </a:t>
            </a:r>
            <a:r>
              <a:rPr lang="pt-BR" sz="2400" b="1" dirty="0">
                <a:solidFill>
                  <a:srgbClr val="FF0000"/>
                </a:solidFill>
              </a:rPr>
              <a:t>engano</a:t>
            </a:r>
            <a:r>
              <a:rPr lang="pt-BR" sz="2400" b="1" dirty="0"/>
              <a:t> no comércio, e requer o </a:t>
            </a:r>
            <a:r>
              <a:rPr lang="pt-BR" sz="2400" b="1" dirty="0">
                <a:solidFill>
                  <a:srgbClr val="FF0000"/>
                </a:solidFill>
              </a:rPr>
              <a:t>pagamento</a:t>
            </a:r>
            <a:r>
              <a:rPr lang="pt-BR" sz="2400" b="1" dirty="0"/>
              <a:t> de débitos e salários justos.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Declara que toda a tentativa de obter-se </a:t>
            </a:r>
            <a:r>
              <a:rPr lang="pt-BR" sz="2400" b="1" dirty="0">
                <a:solidFill>
                  <a:srgbClr val="FF0000"/>
                </a:solidFill>
              </a:rPr>
              <a:t>vantagem</a:t>
            </a:r>
            <a:r>
              <a:rPr lang="pt-BR" sz="2400" b="1" dirty="0"/>
              <a:t> pela ignorância, fraqueza ou infelicidade de outrem, é registrada como fraude nos livros do Céu.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1AA7A4-1AB9-C571-7CA6-BC20E239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2"/>
          <a:stretch>
            <a:fillRect/>
          </a:stretch>
        </p:blipFill>
        <p:spPr>
          <a:xfrm>
            <a:off x="9158211" y="1491615"/>
            <a:ext cx="2664981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1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Êxodo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19-24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041393-46EC-66BF-E116-B4AEE200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2B21CC-41BC-3EB7-37F4-885446596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1B72A0-DBFB-2340-E493-46359DDB7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66287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Aqui se inclui todo falar que seja </a:t>
            </a:r>
            <a:r>
              <a:rPr lang="pt-BR" sz="2200" b="1" dirty="0">
                <a:solidFill>
                  <a:srgbClr val="FF0000"/>
                </a:solidFill>
              </a:rPr>
              <a:t>falso</a:t>
            </a:r>
            <a:r>
              <a:rPr lang="pt-BR" sz="2200" b="1" dirty="0"/>
              <a:t> a respeito de qualquer assunto, toda tentativa ou intuito de enganar nosso próximo. A intenção de enganar é o que constitui a falsidade.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Por um relance de olhos, por um movimento da mão, uma expressão do rosto, pode-se dizer falsidade tão eficazmente como por palavras. Todo </a:t>
            </a:r>
            <a:r>
              <a:rPr lang="pt-BR" sz="2200" b="1" dirty="0">
                <a:solidFill>
                  <a:srgbClr val="FF0000"/>
                </a:solidFill>
              </a:rPr>
              <a:t>exagero</a:t>
            </a:r>
            <a:r>
              <a:rPr lang="pt-BR" sz="2200" b="1" dirty="0"/>
              <a:t> intencional, toda sugestão ou insinuação calculada a transmitir uma impressão errônea ou desproporcionada, mesmo a declaração de fatos feita de tal maneira que iluda, é falsidade.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Este preceito proíbe todo esforço no sentido de </a:t>
            </a:r>
            <a:r>
              <a:rPr lang="pt-BR" sz="2200" b="1" dirty="0">
                <a:solidFill>
                  <a:srgbClr val="FF0000"/>
                </a:solidFill>
              </a:rPr>
              <a:t>prejudicar a reputação</a:t>
            </a:r>
            <a:r>
              <a:rPr lang="pt-BR" sz="2200" b="1" dirty="0"/>
              <a:t> de nosso próximo, pela difamação ou suspeitas ruins, pela calúnia ou intrigas. Mesmo a supressão intencional da verdade, é uma violação do nono mandamento.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990B79A1-4C1F-5AB1-7C8B-0C222187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8" r="27578"/>
          <a:stretch>
            <a:fillRect/>
          </a:stretch>
        </p:blipFill>
        <p:spPr>
          <a:xfrm>
            <a:off x="9153429" y="1714500"/>
            <a:ext cx="27117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9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3B69E-9C61-00F3-9CC6-72781F429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A4F1EF-F735-6C76-A9AD-B89E58EE9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F632D6-3E8B-4B17-8419-A9382558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67965"/>
            <a:ext cx="8690365" cy="41025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décimo mandamento fere a própria raiz de todos os pecados, proibindo o </a:t>
            </a:r>
            <a:r>
              <a:rPr lang="pt-BR" sz="2400" b="1" dirty="0">
                <a:solidFill>
                  <a:srgbClr val="FF0000"/>
                </a:solidFill>
              </a:rPr>
              <a:t>desejo egoísta, </a:t>
            </a:r>
            <a:r>
              <a:rPr lang="pt-BR" sz="2400" b="1" dirty="0"/>
              <a:t>do qual nasce o ato pecaminoso.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Aquele que em obediência à lei de Deus se abstém de condescender mesmo com um desejo pecaminoso daquilo que </a:t>
            </a:r>
            <a:r>
              <a:rPr lang="pt-BR" sz="2400" b="1" dirty="0">
                <a:solidFill>
                  <a:srgbClr val="FF0000"/>
                </a:solidFill>
              </a:rPr>
              <a:t>pertence a outrem, </a:t>
            </a:r>
            <a:r>
              <a:rPr lang="pt-BR" sz="2400" b="1" dirty="0"/>
              <a:t>não será culpado de um ato mau para com seus semelhantes.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Placa vermelha com letras brancas&#10;&#10;O conteúdo gerado por IA pode estar incorreto.">
            <a:extLst>
              <a:ext uri="{FF2B5EF4-FFF2-40B4-BE49-F238E27FC236}">
                <a16:creationId xmlns:a16="http://schemas.microsoft.com/office/drawing/2014/main" id="{6A356E87-BCF4-BC78-48E8-A73FDEDC9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2"/>
          <a:stretch>
            <a:fillRect/>
          </a:stretch>
        </p:blipFill>
        <p:spPr>
          <a:xfrm>
            <a:off x="9410573" y="1462225"/>
            <a:ext cx="2778379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3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Nuvens e fumaça&#10;&#10;O conteúdo gerado por IA pode estar incorreto.">
            <a:extLst>
              <a:ext uri="{FF2B5EF4-FFF2-40B4-BE49-F238E27FC236}">
                <a16:creationId xmlns:a16="http://schemas.microsoft.com/office/drawing/2014/main" id="{9D6B4B44-A370-71D6-9BAF-5DF9915B7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0" y="481468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a Lei foi Dada com Tantas Demonstrações de Poder?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547827"/>
            <a:ext cx="8690365" cy="60750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Deus acompanhou a proclamação de Sua lei com mostras de Seu poder e glória, para que Seu povo nunca se esquecesse daquela cena, e tivesse a impressão de uma </a:t>
            </a:r>
            <a:r>
              <a:rPr lang="pt-BR" sz="2400" b="1" dirty="0">
                <a:solidFill>
                  <a:srgbClr val="FF0000"/>
                </a:solidFill>
              </a:rPr>
              <a:t>profunda veneração pelo Autor da lei, </a:t>
            </a:r>
            <a:r>
              <a:rPr lang="pt-BR" sz="2400" b="1" dirty="0"/>
              <a:t>o Criador do Céu e da Terra.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Desejava mostrar também a todos os homens a santidade, a importância e a </a:t>
            </a:r>
            <a:r>
              <a:rPr lang="pt-BR" sz="2400" b="1" dirty="0">
                <a:solidFill>
                  <a:srgbClr val="FF0000"/>
                </a:solidFill>
              </a:rPr>
              <a:t>permanência</a:t>
            </a:r>
            <a:r>
              <a:rPr lang="pt-BR" sz="2400" b="1" dirty="0"/>
              <a:t> de Sua lei.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Pois, ao ser apresentada diante deles a grande regra de justiça de Deus, compenetraram-se, como nunca antes, do </a:t>
            </a:r>
            <a:r>
              <a:rPr lang="pt-BR" sz="2400" b="1" dirty="0">
                <a:solidFill>
                  <a:srgbClr val="FF0000"/>
                </a:solidFill>
              </a:rPr>
              <a:t>caráter ofensivo do pecado, </a:t>
            </a:r>
            <a:r>
              <a:rPr lang="pt-BR" sz="2400" b="1" dirty="0"/>
              <a:t>e de sua própria </a:t>
            </a:r>
            <a:r>
              <a:rPr lang="pt-BR" sz="2400" b="1" dirty="0">
                <a:solidFill>
                  <a:srgbClr val="FF0000"/>
                </a:solidFill>
              </a:rPr>
              <a:t>culpabilidade</a:t>
            </a:r>
            <a:r>
              <a:rPr lang="pt-BR" sz="2400" b="1" dirty="0"/>
              <a:t> à vista de um Deus santo.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E4184B79-9494-A239-09BA-CB0276F505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co de madeira em gramado&#10;&#10;O conteúdo gerado por IA pode estar incorreto.">
            <a:extLst>
              <a:ext uri="{FF2B5EF4-FFF2-40B4-BE49-F238E27FC236}">
                <a16:creationId xmlns:a16="http://schemas.microsoft.com/office/drawing/2014/main" id="{EC15C869-B09D-D5EF-5850-3DF22A6C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542903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Foram Dados os Juízos (leis menores)?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mente do povo, cega e aviltada pela escravidão ao paganismo, </a:t>
            </a:r>
            <a:r>
              <a:rPr lang="pt-BR" sz="2400" b="1" dirty="0">
                <a:solidFill>
                  <a:srgbClr val="FF0000"/>
                </a:solidFill>
              </a:rPr>
              <a:t>não estava preparada para apreciar </a:t>
            </a:r>
            <a:r>
              <a:rPr lang="pt-BR" sz="2400" b="1" dirty="0"/>
              <a:t>completamente os princípios de grande alcance dos dez preceitos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Para que pudessem os deveres expressos no Decálogo ser entendidos e impostos mais plenamente, deram-se </a:t>
            </a:r>
            <a:r>
              <a:rPr lang="pt-BR" sz="2400" b="1" dirty="0">
                <a:solidFill>
                  <a:srgbClr val="FF0000"/>
                </a:solidFill>
              </a:rPr>
              <a:t>preceitos adicionais, </a:t>
            </a:r>
            <a:r>
              <a:rPr lang="pt-BR" sz="2400" b="1" dirty="0"/>
              <a:t>ilustrando os princípios dos Dez Mandamentos e dando-lhes aplicação. Estas leis foram chamadas </a:t>
            </a:r>
            <a:r>
              <a:rPr lang="pt-BR" sz="2400" b="1" dirty="0">
                <a:solidFill>
                  <a:srgbClr val="FF0000"/>
                </a:solidFill>
              </a:rPr>
              <a:t>juízos, </a:t>
            </a:r>
            <a:r>
              <a:rPr lang="pt-BR" sz="2400" b="1" dirty="0"/>
              <a:t>tanto porque eram organizadas com sabedoria e equidade infinitas, como porque deveriam os magistrados julgar de acordo com elas.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Foram transmitidas particularmente a Moisés, que as deveria comunicar ao povo.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9412988B-A1FA-14E6-2C66-F46B2C3BD4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sentadas no chão&#10;&#10;O conteúdo gerado por IA pode estar incorreto.">
            <a:extLst>
              <a:ext uri="{FF2B5EF4-FFF2-40B4-BE49-F238E27FC236}">
                <a16:creationId xmlns:a16="http://schemas.microsoft.com/office/drawing/2014/main" id="{CAFD6BE5-3E5A-D96A-FBBF-9A4579237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0" y="489345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Vê os Direitos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à Dignidade Humana de Cada Pessoa?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7559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primeira destas leis referia-se aos servos. Os </a:t>
            </a:r>
            <a:r>
              <a:rPr lang="pt-BR" sz="2400" b="1" dirty="0">
                <a:solidFill>
                  <a:srgbClr val="FF0000"/>
                </a:solidFill>
              </a:rPr>
              <a:t>criminosos</a:t>
            </a:r>
            <a:r>
              <a:rPr lang="pt-BR" sz="2400" b="1" dirty="0"/>
              <a:t> eram algumas vezes vendidos como escravos pelos juízes; nalguns casos os devedores eram vendidos pelos seus credores; e a pobreza levava mesmo pessoas a vender a si ou a seus filhos. Um hebreu, porém, não podia </a:t>
            </a:r>
            <a:r>
              <a:rPr lang="pt-BR" sz="2400" b="1" dirty="0">
                <a:solidFill>
                  <a:srgbClr val="FF0000"/>
                </a:solidFill>
              </a:rPr>
              <a:t>ser vendido </a:t>
            </a:r>
            <a:r>
              <a:rPr lang="pt-BR" sz="2400" b="1" dirty="0"/>
              <a:t>como escravo para toda a vida. Seu prazo de serviço limitava-se a seis anos; no sétimo deveria ser posto em liberdade.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furto</a:t>
            </a:r>
            <a:r>
              <a:rPr lang="pt-BR" sz="2400" b="1" dirty="0"/>
              <a:t> de homens, o assassínio premeditado, e a rebelião contra a autoridade paterna, eram punidos com a morte. O </a:t>
            </a:r>
            <a:r>
              <a:rPr lang="pt-BR" sz="2400" b="1" dirty="0">
                <a:solidFill>
                  <a:srgbClr val="FF0000"/>
                </a:solidFill>
              </a:rPr>
              <a:t>assassino</a:t>
            </a:r>
            <a:r>
              <a:rPr lang="pt-BR" sz="2400" b="1" dirty="0"/>
              <a:t> de um escravo devia ser castigado; um agravo infligido a um deles pelo seu senhor, ainda que fosse a perda de um dente, dava o direito à liberdade.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5465CA52-A266-0D08-E546-D559EB6E5E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balança, mesa, aceso, pequeno&#10;&#10;O conteúdo gerado por IA pode estar incorreto.">
            <a:extLst>
              <a:ext uri="{FF2B5EF4-FFF2-40B4-BE49-F238E27FC236}">
                <a16:creationId xmlns:a16="http://schemas.microsoft.com/office/drawing/2014/main" id="{B3010394-4C6D-3E23-9B09-1DD4844CF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411480" y="2367171"/>
            <a:ext cx="47320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Deveria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Ser Cumprida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Justiça?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-819"/>
            <a:ext cx="8690365" cy="68326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</a:t>
            </a:r>
            <a:r>
              <a:rPr lang="pt-BR" sz="2400" b="1" dirty="0">
                <a:solidFill>
                  <a:srgbClr val="FF0000"/>
                </a:solidFill>
              </a:rPr>
              <a:t>direitos das viúvas e órfãos </a:t>
            </a:r>
            <a:r>
              <a:rPr lang="pt-BR" sz="2400" b="1" dirty="0"/>
              <a:t>eram especialmente resguardados, e ordenava-se uma escrupulosa atenção à sua desajudada condição.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Era proibido tomar </a:t>
            </a:r>
            <a:r>
              <a:rPr lang="pt-BR" sz="2400" b="1" dirty="0">
                <a:solidFill>
                  <a:srgbClr val="FF0000"/>
                </a:solidFill>
              </a:rPr>
              <a:t>usura</a:t>
            </a:r>
            <a:r>
              <a:rPr lang="pt-BR" sz="2400" b="1" dirty="0"/>
              <a:t> do pobre. As vestes ou o cobertor de um homem pobre tomados em penhor, deviam ser-lhes restituídos à tarde.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Exigia-se daquele que era culpado de furto </a:t>
            </a:r>
            <a:r>
              <a:rPr lang="pt-BR" sz="2400" b="1" dirty="0">
                <a:solidFill>
                  <a:srgbClr val="FF0000"/>
                </a:solidFill>
              </a:rPr>
              <a:t>restituir</a:t>
            </a:r>
            <a:r>
              <a:rPr lang="pt-BR" sz="2400" b="1" dirty="0"/>
              <a:t> o dobro.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Ordenava-se o </a:t>
            </a:r>
            <a:r>
              <a:rPr lang="pt-BR" sz="2400" b="1" dirty="0">
                <a:solidFill>
                  <a:srgbClr val="FF0000"/>
                </a:solidFill>
              </a:rPr>
              <a:t>respeito aos magistrados e príncipes, </a:t>
            </a:r>
            <a:r>
              <a:rPr lang="pt-BR" sz="2400" b="1" dirty="0"/>
              <a:t>e advertia-se aos juízes contra o perverter o juízo, auxiliando uma causa falsa, ou recebendo suborno.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</a:t>
            </a:r>
            <a:r>
              <a:rPr lang="pt-BR" sz="2400" b="1" dirty="0">
                <a:solidFill>
                  <a:srgbClr val="FF0000"/>
                </a:solidFill>
              </a:rPr>
              <a:t>mentira e a calúnia </a:t>
            </a:r>
            <a:r>
              <a:rPr lang="pt-BR" sz="2400" b="1" dirty="0"/>
              <a:t>eram proibidas, e ordenados atos de bondade, mesmo para com inimigos pessoais.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DD0685AE-BD85-7EB8-58E9-3B34A59C4C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de óculos com a mão na boca&#10;&#10;O conteúdo gerado por IA pode estar incorreto.">
            <a:extLst>
              <a:ext uri="{FF2B5EF4-FFF2-40B4-BE49-F238E27FC236}">
                <a16:creationId xmlns:a16="http://schemas.microsoft.com/office/drawing/2014/main" id="{437A55E2-26AD-946B-1093-D145DD714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Planos Sublimes Deus Tinha Para Israel?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gurando um violão&#10;&#10;O conteúdo gerado por IA pode estar incorreto.">
            <a:extLst>
              <a:ext uri="{FF2B5EF4-FFF2-40B4-BE49-F238E27FC236}">
                <a16:creationId xmlns:a16="http://schemas.microsoft.com/office/drawing/2014/main" id="{81187D53-BD29-15B9-6E24-27DB656F1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0" y="484120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Israel Ganharia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em Obedecer à lei de Deus?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25757"/>
            <a:ext cx="8690365" cy="63754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Estas leis deviam ser registradas por Moisés, e qual tesouro cuidadosamente </a:t>
            </a:r>
            <a:r>
              <a:rPr lang="pt-BR" sz="2400" b="1" dirty="0">
                <a:solidFill>
                  <a:srgbClr val="FF0000"/>
                </a:solidFill>
              </a:rPr>
              <a:t>guardadas</a:t>
            </a:r>
            <a:r>
              <a:rPr lang="pt-BR" sz="2400" b="1" dirty="0"/>
              <a:t> como fundamento da lei nacional; e, juntamente com os dez preceitos para ilustração dos quais foram dadas, deviam ser a condição para o </a:t>
            </a:r>
            <a:r>
              <a:rPr lang="pt-BR" sz="2400" b="1" dirty="0">
                <a:solidFill>
                  <a:srgbClr val="FF0000"/>
                </a:solidFill>
              </a:rPr>
              <a:t>cumprimento das promessas </a:t>
            </a:r>
            <a:r>
              <a:rPr lang="pt-BR" sz="2400" b="1" dirty="0"/>
              <a:t>de Deus a Israel.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Ao descer do monte, Moisés veio e contou ao povo todas as palavras e estatutos do Senhor; então o povo </a:t>
            </a:r>
            <a:r>
              <a:rPr lang="pt-BR" sz="2400" b="1" dirty="0">
                <a:solidFill>
                  <a:srgbClr val="FF0000"/>
                </a:solidFill>
              </a:rPr>
              <a:t>respondeu</a:t>
            </a:r>
            <a:r>
              <a:rPr lang="pt-BR" sz="2400" b="1" dirty="0"/>
              <a:t> a uma voz, e disse: “Todas as palavras que o Senhor tem falado, faremos”. Êxodo 24.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Este compromisso, juntamente com as palavras do Senhor a que o mesmo </a:t>
            </a:r>
            <a:r>
              <a:rPr lang="pt-BR" sz="2400" b="1" dirty="0">
                <a:solidFill>
                  <a:srgbClr val="FF0000"/>
                </a:solidFill>
              </a:rPr>
              <a:t>os obrigava a obedecer, </a:t>
            </a:r>
            <a:r>
              <a:rPr lang="pt-BR" sz="2400" b="1" dirty="0"/>
              <a:t>foi escrito por Moisés em um livro.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9D95CF86-8999-0275-EA27-7401D6A3A9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terno e gravata&#10;&#10;O conteúdo gerado por IA pode estar incorreto.">
            <a:extLst>
              <a:ext uri="{FF2B5EF4-FFF2-40B4-BE49-F238E27FC236}">
                <a16:creationId xmlns:a16="http://schemas.microsoft.com/office/drawing/2014/main" id="{42AA1C58-5D7F-4E0B-DCEF-0DDE37E90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482813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Quanto Devemos nos Preparar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Estamos na Presença de Deus?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95126"/>
            <a:ext cx="8690365" cy="658449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Esses homens escolhidos foram </a:t>
            </a:r>
            <a:r>
              <a:rPr lang="pt-BR" sz="2400" b="1" dirty="0">
                <a:solidFill>
                  <a:srgbClr val="FF0000"/>
                </a:solidFill>
              </a:rPr>
              <a:t>chamados ao monte, </a:t>
            </a:r>
            <a:r>
              <a:rPr lang="pt-BR" sz="2400" b="1" dirty="0"/>
              <a:t>enquanto o povo adorava junto ao mesmo. Os setenta anciãos deviam ajudar a Moisés no governo de Israel, e Deus pôs sobre eles Seu Espírito, e honrou-os dando-lhes uma visão de Seu poder e grandeza. “E viram o Deus de Israel, e debaixo de Seus pés havia como uma obra de pedra de safira, e como o parecer do céu na sua claridade.” Não viram a Divindade, mas </a:t>
            </a:r>
            <a:r>
              <a:rPr lang="pt-BR" sz="2400" b="1" dirty="0">
                <a:solidFill>
                  <a:srgbClr val="FF0000"/>
                </a:solidFill>
              </a:rPr>
              <a:t>viram a glória </a:t>
            </a:r>
            <a:r>
              <a:rPr lang="pt-BR" sz="2400" b="1" dirty="0"/>
              <a:t>de Sua presença. Antes disso não poderiam ter suportado tal cena; mas a exibição do poder de Deus, infundindo-lhes temor, </a:t>
            </a:r>
            <a:r>
              <a:rPr lang="pt-BR" sz="2400" b="1" dirty="0">
                <a:solidFill>
                  <a:srgbClr val="FF0000"/>
                </a:solidFill>
              </a:rPr>
              <a:t>levou-os ao arrependimento; </a:t>
            </a:r>
            <a:r>
              <a:rPr lang="pt-BR" sz="2400" b="1" dirty="0"/>
              <a:t>estiveram a contemplar Sua glória, pureza e misericórdia, até que puderam aproximar-se mais </a:t>
            </a:r>
            <a:r>
              <a:rPr lang="pt-BR" sz="2400" b="1" dirty="0" err="1"/>
              <a:t>dAquele</a:t>
            </a:r>
            <a:r>
              <a:rPr lang="pt-BR" sz="2400" b="1" dirty="0"/>
              <a:t> que era o objeto de suas meditações.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21779911-634F-8C88-7D7E-EE5B2C106E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CBE3E-DB38-5616-A907-F5DD58558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74253B-728E-FB5D-179C-18A55264D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BFF55B-75C7-3616-12F9-78716AD8C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86568"/>
            <a:ext cx="8690365" cy="644080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Durante seis dias a nuvem cobriu o monte, como sinal da presença especial de Deus; contudo, não fez revelação alguma de Si, nem comunicação de Sua vontade. </a:t>
            </a:r>
            <a:r>
              <a:rPr lang="pt-BR" sz="2400" b="1" dirty="0">
                <a:solidFill>
                  <a:srgbClr val="FF0000"/>
                </a:solidFill>
              </a:rPr>
              <a:t>Durante este tempo </a:t>
            </a:r>
            <a:r>
              <a:rPr lang="pt-BR" sz="2400" b="1" dirty="0"/>
              <a:t>Moisés permaneceu à espera de um chamado à audiência com o Altíssimo.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Este período de espera foi-lhe um </a:t>
            </a:r>
            <a:r>
              <a:rPr lang="pt-BR" sz="2400" b="1" dirty="0">
                <a:solidFill>
                  <a:srgbClr val="FF0000"/>
                </a:solidFill>
              </a:rPr>
              <a:t>tempo de preparo, </a:t>
            </a:r>
            <a:r>
              <a:rPr lang="pt-BR" sz="2400" b="1" dirty="0"/>
              <a:t>de íntimo exame próprio. Mesmo este servo favorecido de Deus não poderia de pronto aproximar-se de Sua presença, e resistir às manifestações de Sua glória. Seis dias deviam ser empregados em dedicar-se a Deus, mediante o exame próprio, meditação e oração, antes de poder estar preparado para comungar diretamente com seu Criador.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1AC754E7-263B-6EAF-D353-17DD576BD5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0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preta e branca de rosto de homem visto de perto&#10;&#10;O conteúdo gerado por IA pode estar incorreto.">
            <a:extLst>
              <a:ext uri="{FF2B5EF4-FFF2-40B4-BE49-F238E27FC236}">
                <a16:creationId xmlns:a16="http://schemas.microsoft.com/office/drawing/2014/main" id="{CE4EDAC3-8442-F1B7-2158-9A56B08B3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0" y="480201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Revelações Especiais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Moisés Recebeu no Monte?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92C09-1A90-DA57-91D1-4B616E86B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9268E8-F9CD-F494-9162-52BBC0BB5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68F5F2-0F35-1CD4-F93A-7B7FED279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73504"/>
            <a:ext cx="8690365" cy="647999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Durante sua permanência no monte, Moisés recebeu instruções para a </a:t>
            </a:r>
            <a:r>
              <a:rPr lang="pt-BR" sz="2400" b="1" dirty="0">
                <a:solidFill>
                  <a:srgbClr val="FF0000"/>
                </a:solidFill>
              </a:rPr>
              <a:t>construção de um santuário, </a:t>
            </a:r>
            <a:r>
              <a:rPr lang="pt-BR" sz="2400" b="1" dirty="0"/>
              <a:t>no qual a presença divina se manifestaria de modo especial.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Pela terceira vez foi ordenada a </a:t>
            </a:r>
            <a:r>
              <a:rPr lang="pt-BR" sz="2400" b="1" dirty="0">
                <a:solidFill>
                  <a:srgbClr val="FF0000"/>
                </a:solidFill>
              </a:rPr>
              <a:t>observância do sábado.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Agora, sendo que o objeto em vista era a glória de Deus, e também porque tinham grande necessidade de um lugar de culto, poderia o povo concluir que estariam justificados trabalhando naquela construção ao sábado.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Para os guardar de tal erro, foi feita uma advertência. </a:t>
            </a:r>
            <a:r>
              <a:rPr lang="pt-BR" sz="2400" b="1" dirty="0">
                <a:solidFill>
                  <a:srgbClr val="FF0000"/>
                </a:solidFill>
              </a:rPr>
              <a:t>Mesmo a santidade e urgência daquela obra especial para Deus não os deviam levar a infringir o Seu santo dia de repouso.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1C2F2956-A95D-8E62-3348-C50759ED44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97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na frente de uma parede&#10;&#10;O conteúdo gerado por IA pode estar incorreto.">
            <a:extLst>
              <a:ext uri="{FF2B5EF4-FFF2-40B4-BE49-F238E27FC236}">
                <a16:creationId xmlns:a16="http://schemas.microsoft.com/office/drawing/2014/main" id="{F943A0EE-1BE0-B9C2-9C66-D131489CB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9372B3-10B1-E9B9-E079-3665381A988C}"/>
              </a:ext>
            </a:extLst>
          </p:cNvPr>
          <p:cNvSpPr/>
          <p:nvPr/>
        </p:nvSpPr>
        <p:spPr>
          <a:xfrm>
            <a:off x="0" y="559153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Guarde a Lei de Deus!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32042"/>
            <a:ext cx="8690365" cy="411561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Israel ia ser agora tomado em uma </a:t>
            </a:r>
            <a:r>
              <a:rPr lang="pt-BR" sz="2400" b="1" dirty="0">
                <a:solidFill>
                  <a:srgbClr val="FF0000"/>
                </a:solidFill>
              </a:rPr>
              <a:t>relação íntima </a:t>
            </a:r>
            <a:r>
              <a:rPr lang="pt-BR" sz="2400" b="1" dirty="0"/>
              <a:t>e peculiar para com o Altíssimo — sendo incorporado como uma igreja e </a:t>
            </a:r>
            <a:r>
              <a:rPr lang="pt-BR" sz="2400" b="1" dirty="0">
                <a:solidFill>
                  <a:srgbClr val="FF0000"/>
                </a:solidFill>
              </a:rPr>
              <a:t>nação sob o governo de Deus.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Assim entraram em um concerto solene com Deus, comprometendo-se a aceitá-Lo como seu Governador, pelo que se tornavam, em sentido especial, </a:t>
            </a:r>
            <a:r>
              <a:rPr lang="pt-BR" sz="2400" b="1" dirty="0">
                <a:solidFill>
                  <a:srgbClr val="FF0000"/>
                </a:solidFill>
              </a:rPr>
              <a:t>súditos</a:t>
            </a:r>
            <a:r>
              <a:rPr lang="pt-BR" sz="2400" b="1" dirty="0"/>
              <a:t> sob Sua autoridade.</a:t>
            </a:r>
          </a:p>
        </p:txBody>
      </p:sp>
      <p:pic>
        <p:nvPicPr>
          <p:cNvPr id="7" name="Imagem 6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56F0340A-185C-9011-191F-274692C5B1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C8C05D-DCA5-1EFE-7BB3-2FDAD179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0" y="485426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Israel Precisava se Preparar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Receber a lei de Deus?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678454"/>
            <a:ext cx="8690365" cy="580072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Deus Se propunha fazer da ocasião em que falaria a Sua lei uma cena de terrível grandeza, </a:t>
            </a:r>
            <a:r>
              <a:rPr lang="pt-BR" sz="2400" b="1" dirty="0">
                <a:solidFill>
                  <a:srgbClr val="FF0000"/>
                </a:solidFill>
              </a:rPr>
              <a:t>à altura </a:t>
            </a:r>
            <a:r>
              <a:rPr lang="pt-BR" sz="2400" b="1" dirty="0"/>
              <a:t>do exaltado caráter da mesma.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povo deveria receber a impressão de que todas as coisas ligadas ao serviço de Deus, deviam ser consideradas com </a:t>
            </a:r>
            <a:r>
              <a:rPr lang="pt-BR" sz="2400" b="1" dirty="0">
                <a:solidFill>
                  <a:srgbClr val="FF0000"/>
                </a:solidFill>
              </a:rPr>
              <a:t>a maior reverência.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Suas pessoas e vestes deviam estar </a:t>
            </a:r>
            <a:r>
              <a:rPr lang="pt-BR" sz="2400" b="1" dirty="0">
                <a:solidFill>
                  <a:srgbClr val="FF0000"/>
                </a:solidFill>
              </a:rPr>
              <a:t>livres de impureza.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E, ao indicar-lhes Moisés os pecados, deviam dedicar-se à </a:t>
            </a:r>
            <a:r>
              <a:rPr lang="pt-BR" sz="2400" b="1" dirty="0">
                <a:solidFill>
                  <a:srgbClr val="FF0000"/>
                </a:solidFill>
              </a:rPr>
              <a:t>humilhação, jejum e oração, </a:t>
            </a:r>
            <a:r>
              <a:rPr lang="pt-BR" sz="2400" b="1" dirty="0"/>
              <a:t>a fim de que o coração deles da fosse limpo da iniquidade.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68E40ACA-1CE4-6C2D-179B-91FC33AA2B3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ontanha com neve&#10;&#10;O conteúdo gerado por IA pode estar incorreto.">
            <a:extLst>
              <a:ext uri="{FF2B5EF4-FFF2-40B4-BE49-F238E27FC236}">
                <a16:creationId xmlns:a16="http://schemas.microsoft.com/office/drawing/2014/main" id="{9BE5A353-53B0-510C-1D72-0DD656B78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0" y="488039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Foi a Teofania ao ser Dada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Lei dos 10 Mandamentos?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64496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Na manhã do terceiro dia, o cimo do monte estava coberto de uma </a:t>
            </a:r>
            <a:r>
              <a:rPr lang="pt-BR" sz="2200" b="1" dirty="0">
                <a:solidFill>
                  <a:srgbClr val="FF0000"/>
                </a:solidFill>
              </a:rPr>
              <a:t>nuvem densa, </a:t>
            </a:r>
            <a:r>
              <a:rPr lang="pt-BR" sz="2200" b="1" dirty="0"/>
              <a:t>que se tornou mais escura e compacta, descendo até que toda a montanha foi envolta em trevas e terrível mistério. Então se ouviu </a:t>
            </a:r>
            <a:r>
              <a:rPr lang="pt-BR" sz="2200" b="1" dirty="0">
                <a:solidFill>
                  <a:srgbClr val="FF0000"/>
                </a:solidFill>
              </a:rPr>
              <a:t>um som como de trombeta, </a:t>
            </a:r>
            <a:r>
              <a:rPr lang="pt-BR" sz="2200" b="1" dirty="0"/>
              <a:t>convocando o povo para encontrar-se com Deus; da espessa treva chamejavam </a:t>
            </a:r>
            <a:r>
              <a:rPr lang="pt-BR" sz="2200" b="1" dirty="0">
                <a:solidFill>
                  <a:srgbClr val="FF0000"/>
                </a:solidFill>
              </a:rPr>
              <a:t>vívidos relâmpagos, </a:t>
            </a:r>
            <a:r>
              <a:rPr lang="pt-BR" sz="2200" b="1" dirty="0"/>
              <a:t>enquanto os </a:t>
            </a:r>
            <a:r>
              <a:rPr lang="pt-BR" sz="2200" b="1" dirty="0">
                <a:solidFill>
                  <a:srgbClr val="FF0000"/>
                </a:solidFill>
              </a:rPr>
              <a:t>ribombos do trovão </a:t>
            </a:r>
            <a:r>
              <a:rPr lang="pt-BR" sz="2200" b="1" dirty="0"/>
              <a:t>ecoavam e tornavam a ecoar por entre as montanhas circunvizinhas.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200" b="1" dirty="0"/>
              <a:t>E então cessaram os trovões; não mais se ouviu a trombeta; </a:t>
            </a:r>
            <a:r>
              <a:rPr lang="pt-BR" sz="2200" b="1" dirty="0">
                <a:solidFill>
                  <a:srgbClr val="FF0000"/>
                </a:solidFill>
              </a:rPr>
              <a:t>a terra ficou calada. </a:t>
            </a:r>
            <a:r>
              <a:rPr lang="pt-BR" sz="2200" b="1" dirty="0"/>
              <a:t>Houve um tempo de solene silêncio, e então se ouviu </a:t>
            </a:r>
            <a:r>
              <a:rPr lang="pt-BR" sz="2200" b="1" dirty="0">
                <a:solidFill>
                  <a:srgbClr val="FF0000"/>
                </a:solidFill>
              </a:rPr>
              <a:t>a voz de Deus. </a:t>
            </a:r>
            <a:r>
              <a:rPr lang="pt-BR" sz="2200" b="1" dirty="0"/>
              <a:t>Falando da espessa escuridão que O envolvia, encontrando-Se Ele sobre o monte, rodeado de um acompanhamento de anjos, o Senhor deu a conhecer a Sua lei.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F5D37F36-97BC-B04A-1A83-B662CA10AC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9C7C5-02C2-2FD4-4700-7DE184A8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088A23-DA7B-57C4-D93B-EF48700D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34D76A-EED0-9AA3-FFF1-E0BE9E9C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21252"/>
            <a:ext cx="8690365" cy="645386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Jeová revelou-Se não somente na </a:t>
            </a:r>
            <a:r>
              <a:rPr lang="pt-BR" sz="2400" b="1" dirty="0">
                <a:solidFill>
                  <a:srgbClr val="FF0000"/>
                </a:solidFill>
              </a:rPr>
              <a:t>terrível majestade </a:t>
            </a:r>
            <a:r>
              <a:rPr lang="pt-BR" sz="2400" b="1" dirty="0"/>
              <a:t>de juiz e legislador, mas como um </a:t>
            </a:r>
            <a:r>
              <a:rPr lang="pt-BR" sz="2400" b="1" dirty="0">
                <a:solidFill>
                  <a:srgbClr val="FF0000"/>
                </a:solidFill>
              </a:rPr>
              <a:t>compassivo guarda </a:t>
            </a:r>
            <a:r>
              <a:rPr lang="pt-BR" sz="2400" b="1" dirty="0"/>
              <a:t>de Seu povo: “Eu sou o Senhor teu Deus, que te tirei da terra do Egito, da casa da servidão”. Êxodo 20:2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Deus os honrou, fazendo deles os guardas e conservadores de Sua lei, mas esta deveria ser considerada como um </a:t>
            </a:r>
            <a:r>
              <a:rPr lang="pt-BR" sz="2400" b="1" dirty="0">
                <a:solidFill>
                  <a:srgbClr val="FF0000"/>
                </a:solidFill>
              </a:rPr>
              <a:t>depósito sagrado </a:t>
            </a:r>
            <a:r>
              <a:rPr lang="pt-BR" sz="2400" b="1" dirty="0"/>
              <a:t>para todo o mundo. Os preceitos do Decálogo são </a:t>
            </a:r>
            <a:r>
              <a:rPr lang="pt-BR" sz="2400" b="1" dirty="0">
                <a:solidFill>
                  <a:srgbClr val="FF0000"/>
                </a:solidFill>
              </a:rPr>
              <a:t>adaptados a toda a humanidade, </a:t>
            </a:r>
            <a:r>
              <a:rPr lang="pt-BR" sz="2400" b="1" dirty="0"/>
              <a:t>e foram dados para a instrução e governo de todos. Dez preceitos breves, compreensivos, e dotados de autoridade, abrangem os deveres do homem para com Deus e seus semelhantes; e todos baseados no grande princípio fundamental do amor.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em pé, gato, mesa, tábua&#10;&#10;O conteúdo gerado por IA pode estar incorreto.">
            <a:extLst>
              <a:ext uri="{FF2B5EF4-FFF2-40B4-BE49-F238E27FC236}">
                <a16:creationId xmlns:a16="http://schemas.microsoft.com/office/drawing/2014/main" id="{40A21A00-AA79-21E4-04FF-D64F3D23A6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8"/>
          <a:stretch>
            <a:fillRect/>
          </a:stretch>
        </p:blipFill>
        <p:spPr>
          <a:xfrm>
            <a:off x="9326879" y="0"/>
            <a:ext cx="28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5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5614</Words>
  <Application>Microsoft Office PowerPoint</Application>
  <PresentationFormat>Widescreen</PresentationFormat>
  <Paragraphs>199</Paragraphs>
  <Slides>37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2025-10-02T21:15:51Z</dcterms:modified>
</cp:coreProperties>
</file>