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8" r:id="rId3"/>
    <p:sldId id="300" r:id="rId4"/>
    <p:sldId id="257" r:id="rId5"/>
    <p:sldId id="338" r:id="rId6"/>
    <p:sldId id="301" r:id="rId7"/>
    <p:sldId id="322" r:id="rId8"/>
    <p:sldId id="339" r:id="rId9"/>
    <p:sldId id="259" r:id="rId10"/>
    <p:sldId id="323" r:id="rId11"/>
    <p:sldId id="340" r:id="rId12"/>
    <p:sldId id="346" r:id="rId13"/>
    <p:sldId id="302" r:id="rId14"/>
    <p:sldId id="321" r:id="rId15"/>
    <p:sldId id="303" r:id="rId16"/>
    <p:sldId id="324" r:id="rId17"/>
    <p:sldId id="341" r:id="rId18"/>
    <p:sldId id="304" r:id="rId19"/>
    <p:sldId id="325" r:id="rId20"/>
    <p:sldId id="342" r:id="rId21"/>
    <p:sldId id="343" r:id="rId22"/>
    <p:sldId id="305" r:id="rId23"/>
    <p:sldId id="326" r:id="rId24"/>
    <p:sldId id="306" r:id="rId25"/>
    <p:sldId id="327" r:id="rId26"/>
    <p:sldId id="320" r:id="rId27"/>
    <p:sldId id="328" r:id="rId28"/>
    <p:sldId id="344" r:id="rId29"/>
    <p:sldId id="319" r:id="rId30"/>
    <p:sldId id="329" r:id="rId31"/>
    <p:sldId id="345" r:id="rId32"/>
    <p:sldId id="330" r:id="rId33"/>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AFD89E-DA85-4C3B-9B6E-72767957B116}" v="49" dt="2025-10-03T06:50:42.6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68" autoAdjust="0"/>
    <p:restoredTop sz="73448" autoAdjust="0"/>
  </p:normalViewPr>
  <p:slideViewPr>
    <p:cSldViewPr snapToGrid="0">
      <p:cViewPr varScale="1">
        <p:scale>
          <a:sx n="60" d="100"/>
          <a:sy n="60" d="100"/>
        </p:scale>
        <p:origin x="102" y="53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 Marcelo Augusto de Carvalho" userId="003edaac93cd75e4" providerId="LiveId" clId="{FC62CC98-12BE-4B1D-B52A-13F8A1794405}"/>
    <pc:docChg chg="addSld delSld modSld">
      <pc:chgData name="Pr. Marcelo Augusto de Carvalho" userId="003edaac93cd75e4" providerId="LiveId" clId="{FC62CC98-12BE-4B1D-B52A-13F8A1794405}" dt="2025-02-18T18:57:09.841" v="208" actId="20577"/>
      <pc:docMkLst>
        <pc:docMk/>
      </pc:docMkLst>
      <pc:sldChg chg="modSp mod modNotesTx">
        <pc:chgData name="Pr. Marcelo Augusto de Carvalho" userId="003edaac93cd75e4" providerId="LiveId" clId="{FC62CC98-12BE-4B1D-B52A-13F8A1794405}" dt="2025-02-18T18:44:34.486" v="27" actId="20577"/>
        <pc:sldMkLst>
          <pc:docMk/>
          <pc:sldMk cId="2391147461" sldId="256"/>
        </pc:sldMkLst>
      </pc:sldChg>
      <pc:sldChg chg="modSp mod modNotesTx">
        <pc:chgData name="Pr. Marcelo Augusto de Carvalho" userId="003edaac93cd75e4" providerId="LiveId" clId="{FC62CC98-12BE-4B1D-B52A-13F8A1794405}" dt="2025-02-18T18:45:40.806" v="44"/>
        <pc:sldMkLst>
          <pc:docMk/>
          <pc:sldMk cId="3097251901" sldId="257"/>
        </pc:sldMkLst>
      </pc:sldChg>
      <pc:sldChg chg="modSp mod">
        <pc:chgData name="Pr. Marcelo Augusto de Carvalho" userId="003edaac93cd75e4" providerId="LiveId" clId="{FC62CC98-12BE-4B1D-B52A-13F8A1794405}" dt="2025-02-18T18:44:52.156" v="38" actId="20577"/>
        <pc:sldMkLst>
          <pc:docMk/>
          <pc:sldMk cId="3284625694" sldId="258"/>
        </pc:sldMkLst>
      </pc:sldChg>
      <pc:sldChg chg="modSp mod">
        <pc:chgData name="Pr. Marcelo Augusto de Carvalho" userId="003edaac93cd75e4" providerId="LiveId" clId="{FC62CC98-12BE-4B1D-B52A-13F8A1794405}" dt="2025-02-18T18:47:32.286" v="57" actId="20577"/>
        <pc:sldMkLst>
          <pc:docMk/>
          <pc:sldMk cId="1313003849" sldId="259"/>
        </pc:sldMkLst>
      </pc:sldChg>
      <pc:sldChg chg="del">
        <pc:chgData name="Pr. Marcelo Augusto de Carvalho" userId="003edaac93cd75e4" providerId="LiveId" clId="{FC62CC98-12BE-4B1D-B52A-13F8A1794405}" dt="2025-02-18T18:55:34.452" v="139" actId="47"/>
        <pc:sldMkLst>
          <pc:docMk/>
          <pc:sldMk cId="3518966941" sldId="299"/>
        </pc:sldMkLst>
      </pc:sldChg>
      <pc:sldChg chg="modSp mod">
        <pc:chgData name="Pr. Marcelo Augusto de Carvalho" userId="003edaac93cd75e4" providerId="LiveId" clId="{FC62CC98-12BE-4B1D-B52A-13F8A1794405}" dt="2025-02-18T18:45:11.696" v="41" actId="20577"/>
        <pc:sldMkLst>
          <pc:docMk/>
          <pc:sldMk cId="3579515904" sldId="300"/>
        </pc:sldMkLst>
      </pc:sldChg>
      <pc:sldChg chg="modSp mod">
        <pc:chgData name="Pr. Marcelo Augusto de Carvalho" userId="003edaac93cd75e4" providerId="LiveId" clId="{FC62CC98-12BE-4B1D-B52A-13F8A1794405}" dt="2025-02-18T18:46:23.133" v="49" actId="20577"/>
        <pc:sldMkLst>
          <pc:docMk/>
          <pc:sldMk cId="3669010739" sldId="301"/>
        </pc:sldMkLst>
      </pc:sldChg>
      <pc:sldChg chg="modSp mod">
        <pc:chgData name="Pr. Marcelo Augusto de Carvalho" userId="003edaac93cd75e4" providerId="LiveId" clId="{FC62CC98-12BE-4B1D-B52A-13F8A1794405}" dt="2025-02-18T18:48:37.679" v="65" actId="20577"/>
        <pc:sldMkLst>
          <pc:docMk/>
          <pc:sldMk cId="150383901" sldId="302"/>
        </pc:sldMkLst>
      </pc:sldChg>
      <pc:sldChg chg="modSp mod">
        <pc:chgData name="Pr. Marcelo Augusto de Carvalho" userId="003edaac93cd75e4" providerId="LiveId" clId="{FC62CC98-12BE-4B1D-B52A-13F8A1794405}" dt="2025-02-18T18:49:16.719" v="70" actId="20577"/>
        <pc:sldMkLst>
          <pc:docMk/>
          <pc:sldMk cId="1890525026" sldId="303"/>
        </pc:sldMkLst>
      </pc:sldChg>
      <pc:sldChg chg="modSp mod">
        <pc:chgData name="Pr. Marcelo Augusto de Carvalho" userId="003edaac93cd75e4" providerId="LiveId" clId="{FC62CC98-12BE-4B1D-B52A-13F8A1794405}" dt="2025-02-18T18:50:27.037" v="78" actId="20577"/>
        <pc:sldMkLst>
          <pc:docMk/>
          <pc:sldMk cId="1276572440" sldId="304"/>
        </pc:sldMkLst>
      </pc:sldChg>
      <pc:sldChg chg="modSp mod">
        <pc:chgData name="Pr. Marcelo Augusto de Carvalho" userId="003edaac93cd75e4" providerId="LiveId" clId="{FC62CC98-12BE-4B1D-B52A-13F8A1794405}" dt="2025-02-18T18:51:55.709" v="89" actId="20577"/>
        <pc:sldMkLst>
          <pc:docMk/>
          <pc:sldMk cId="3262789316" sldId="305"/>
        </pc:sldMkLst>
      </pc:sldChg>
      <pc:sldChg chg="modSp mod">
        <pc:chgData name="Pr. Marcelo Augusto de Carvalho" userId="003edaac93cd75e4" providerId="LiveId" clId="{FC62CC98-12BE-4B1D-B52A-13F8A1794405}" dt="2025-02-18T18:52:34.697" v="94" actId="20577"/>
        <pc:sldMkLst>
          <pc:docMk/>
          <pc:sldMk cId="856942278" sldId="306"/>
        </pc:sldMkLst>
      </pc:sldChg>
      <pc:sldChg chg="modSp mod">
        <pc:chgData name="Pr. Marcelo Augusto de Carvalho" userId="003edaac93cd75e4" providerId="LiveId" clId="{FC62CC98-12BE-4B1D-B52A-13F8A1794405}" dt="2025-02-18T18:54:12.735" v="107" actId="20577"/>
        <pc:sldMkLst>
          <pc:docMk/>
          <pc:sldMk cId="516013852" sldId="319"/>
        </pc:sldMkLst>
      </pc:sldChg>
      <pc:sldChg chg="modSp mod">
        <pc:chgData name="Pr. Marcelo Augusto de Carvalho" userId="003edaac93cd75e4" providerId="LiveId" clId="{FC62CC98-12BE-4B1D-B52A-13F8A1794405}" dt="2025-02-18T18:53:15.265" v="99" actId="20577"/>
        <pc:sldMkLst>
          <pc:docMk/>
          <pc:sldMk cId="10581937" sldId="320"/>
        </pc:sldMkLst>
      </pc:sldChg>
      <pc:sldChg chg="modSp mod modNotesTx">
        <pc:chgData name="Pr. Marcelo Augusto de Carvalho" userId="003edaac93cd75e4" providerId="LiveId" clId="{FC62CC98-12BE-4B1D-B52A-13F8A1794405}" dt="2025-02-18T18:48:52.967" v="67"/>
        <pc:sldMkLst>
          <pc:docMk/>
          <pc:sldMk cId="2671598681" sldId="321"/>
        </pc:sldMkLst>
      </pc:sldChg>
      <pc:sldChg chg="modSp mod modNotesTx">
        <pc:chgData name="Pr. Marcelo Augusto de Carvalho" userId="003edaac93cd75e4" providerId="LiveId" clId="{FC62CC98-12BE-4B1D-B52A-13F8A1794405}" dt="2025-02-18T18:46:53.858" v="52"/>
        <pc:sldMkLst>
          <pc:docMk/>
          <pc:sldMk cId="2956918268" sldId="322"/>
        </pc:sldMkLst>
      </pc:sldChg>
      <pc:sldChg chg="modSp mod modNotesTx">
        <pc:chgData name="Pr. Marcelo Augusto de Carvalho" userId="003edaac93cd75e4" providerId="LiveId" clId="{FC62CC98-12BE-4B1D-B52A-13F8A1794405}" dt="2025-02-18T18:47:55.956" v="60"/>
        <pc:sldMkLst>
          <pc:docMk/>
          <pc:sldMk cId="13325531" sldId="323"/>
        </pc:sldMkLst>
      </pc:sldChg>
      <pc:sldChg chg="modSp mod modNotesTx">
        <pc:chgData name="Pr. Marcelo Augusto de Carvalho" userId="003edaac93cd75e4" providerId="LiveId" clId="{FC62CC98-12BE-4B1D-B52A-13F8A1794405}" dt="2025-02-18T18:49:49.475" v="73"/>
        <pc:sldMkLst>
          <pc:docMk/>
          <pc:sldMk cId="2756440913" sldId="324"/>
        </pc:sldMkLst>
      </pc:sldChg>
      <pc:sldChg chg="modSp mod modNotesTx">
        <pc:chgData name="Pr. Marcelo Augusto de Carvalho" userId="003edaac93cd75e4" providerId="LiveId" clId="{FC62CC98-12BE-4B1D-B52A-13F8A1794405}" dt="2025-02-18T18:50:57.845" v="81"/>
        <pc:sldMkLst>
          <pc:docMk/>
          <pc:sldMk cId="2568211909" sldId="325"/>
        </pc:sldMkLst>
      </pc:sldChg>
      <pc:sldChg chg="modSp mod modNotesTx">
        <pc:chgData name="Pr. Marcelo Augusto de Carvalho" userId="003edaac93cd75e4" providerId="LiveId" clId="{FC62CC98-12BE-4B1D-B52A-13F8A1794405}" dt="2025-02-18T18:52:12.445" v="91"/>
        <pc:sldMkLst>
          <pc:docMk/>
          <pc:sldMk cId="3912241508" sldId="326"/>
        </pc:sldMkLst>
      </pc:sldChg>
      <pc:sldChg chg="modSp mod modNotesTx">
        <pc:chgData name="Pr. Marcelo Augusto de Carvalho" userId="003edaac93cd75e4" providerId="LiveId" clId="{FC62CC98-12BE-4B1D-B52A-13F8A1794405}" dt="2025-02-18T18:52:58.694" v="96"/>
        <pc:sldMkLst>
          <pc:docMk/>
          <pc:sldMk cId="139635849" sldId="327"/>
        </pc:sldMkLst>
      </pc:sldChg>
      <pc:sldChg chg="modSp mod modNotesTx">
        <pc:chgData name="Pr. Marcelo Augusto de Carvalho" userId="003edaac93cd75e4" providerId="LiveId" clId="{FC62CC98-12BE-4B1D-B52A-13F8A1794405}" dt="2025-02-18T18:53:41.469" v="102"/>
        <pc:sldMkLst>
          <pc:docMk/>
          <pc:sldMk cId="83605398" sldId="328"/>
        </pc:sldMkLst>
      </pc:sldChg>
      <pc:sldChg chg="modSp mod modNotesTx">
        <pc:chgData name="Pr. Marcelo Augusto de Carvalho" userId="003edaac93cd75e4" providerId="LiveId" clId="{FC62CC98-12BE-4B1D-B52A-13F8A1794405}" dt="2025-02-18T18:54:33.545" v="110"/>
        <pc:sldMkLst>
          <pc:docMk/>
          <pc:sldMk cId="2686892123" sldId="329"/>
        </pc:sldMkLst>
      </pc:sldChg>
      <pc:sldChg chg="modSp mod modNotesTx">
        <pc:chgData name="Pr. Marcelo Augusto de Carvalho" userId="003edaac93cd75e4" providerId="LiveId" clId="{FC62CC98-12BE-4B1D-B52A-13F8A1794405}" dt="2025-02-18T18:57:09.841" v="208" actId="20577"/>
        <pc:sldMkLst>
          <pc:docMk/>
          <pc:sldMk cId="4017985884" sldId="330"/>
        </pc:sldMkLst>
      </pc:sldChg>
      <pc:sldChg chg="del">
        <pc:chgData name="Pr. Marcelo Augusto de Carvalho" userId="003edaac93cd75e4" providerId="LiveId" clId="{FC62CC98-12BE-4B1D-B52A-13F8A1794405}" dt="2025-02-18T18:55:34.452" v="139" actId="47"/>
        <pc:sldMkLst>
          <pc:docMk/>
          <pc:sldMk cId="2271831112" sldId="331"/>
        </pc:sldMkLst>
      </pc:sldChg>
      <pc:sldChg chg="del">
        <pc:chgData name="Pr. Marcelo Augusto de Carvalho" userId="003edaac93cd75e4" providerId="LiveId" clId="{FC62CC98-12BE-4B1D-B52A-13F8A1794405}" dt="2025-02-18T18:55:34.452" v="139" actId="47"/>
        <pc:sldMkLst>
          <pc:docMk/>
          <pc:sldMk cId="520491805" sldId="332"/>
        </pc:sldMkLst>
      </pc:sldChg>
      <pc:sldChg chg="del">
        <pc:chgData name="Pr. Marcelo Augusto de Carvalho" userId="003edaac93cd75e4" providerId="LiveId" clId="{FC62CC98-12BE-4B1D-B52A-13F8A1794405}" dt="2025-02-18T18:55:34.452" v="139" actId="47"/>
        <pc:sldMkLst>
          <pc:docMk/>
          <pc:sldMk cId="2146549158" sldId="333"/>
        </pc:sldMkLst>
      </pc:sldChg>
      <pc:sldChg chg="del">
        <pc:chgData name="Pr. Marcelo Augusto de Carvalho" userId="003edaac93cd75e4" providerId="LiveId" clId="{FC62CC98-12BE-4B1D-B52A-13F8A1794405}" dt="2025-02-18T18:55:34.452" v="139" actId="47"/>
        <pc:sldMkLst>
          <pc:docMk/>
          <pc:sldMk cId="748721404" sldId="334"/>
        </pc:sldMkLst>
      </pc:sldChg>
      <pc:sldChg chg="del">
        <pc:chgData name="Pr. Marcelo Augusto de Carvalho" userId="003edaac93cd75e4" providerId="LiveId" clId="{FC62CC98-12BE-4B1D-B52A-13F8A1794405}" dt="2025-02-18T18:55:34.452" v="139" actId="47"/>
        <pc:sldMkLst>
          <pc:docMk/>
          <pc:sldMk cId="4230591958" sldId="335"/>
        </pc:sldMkLst>
      </pc:sldChg>
      <pc:sldChg chg="del">
        <pc:chgData name="Pr. Marcelo Augusto de Carvalho" userId="003edaac93cd75e4" providerId="LiveId" clId="{FC62CC98-12BE-4B1D-B52A-13F8A1794405}" dt="2025-02-18T18:55:34.452" v="139" actId="47"/>
        <pc:sldMkLst>
          <pc:docMk/>
          <pc:sldMk cId="360720345" sldId="336"/>
        </pc:sldMkLst>
      </pc:sldChg>
      <pc:sldChg chg="del">
        <pc:chgData name="Pr. Marcelo Augusto de Carvalho" userId="003edaac93cd75e4" providerId="LiveId" clId="{FC62CC98-12BE-4B1D-B52A-13F8A1794405}" dt="2025-02-18T18:55:34.452" v="139" actId="47"/>
        <pc:sldMkLst>
          <pc:docMk/>
          <pc:sldMk cId="3476464253" sldId="337"/>
        </pc:sldMkLst>
      </pc:sldChg>
      <pc:sldChg chg="modSp add mod modNotesTx">
        <pc:chgData name="Pr. Marcelo Augusto de Carvalho" userId="003edaac93cd75e4" providerId="LiveId" clId="{FC62CC98-12BE-4B1D-B52A-13F8A1794405}" dt="2025-02-18T18:46:02.863" v="46"/>
        <pc:sldMkLst>
          <pc:docMk/>
          <pc:sldMk cId="3327771418" sldId="338"/>
        </pc:sldMkLst>
      </pc:sldChg>
      <pc:sldChg chg="modSp add mod modNotesTx">
        <pc:chgData name="Pr. Marcelo Augusto de Carvalho" userId="003edaac93cd75e4" providerId="LiveId" clId="{FC62CC98-12BE-4B1D-B52A-13F8A1794405}" dt="2025-02-18T18:47:13.486" v="54"/>
        <pc:sldMkLst>
          <pc:docMk/>
          <pc:sldMk cId="1753383612" sldId="339"/>
        </pc:sldMkLst>
      </pc:sldChg>
      <pc:sldChg chg="modSp add mod modNotesTx">
        <pc:chgData name="Pr. Marcelo Augusto de Carvalho" userId="003edaac93cd75e4" providerId="LiveId" clId="{FC62CC98-12BE-4B1D-B52A-13F8A1794405}" dt="2025-02-18T18:48:15.886" v="62"/>
        <pc:sldMkLst>
          <pc:docMk/>
          <pc:sldMk cId="2316290340" sldId="340"/>
        </pc:sldMkLst>
      </pc:sldChg>
      <pc:sldChg chg="modSp add mod modNotesTx">
        <pc:chgData name="Pr. Marcelo Augusto de Carvalho" userId="003edaac93cd75e4" providerId="LiveId" clId="{FC62CC98-12BE-4B1D-B52A-13F8A1794405}" dt="2025-02-18T18:50:10.385" v="75"/>
        <pc:sldMkLst>
          <pc:docMk/>
          <pc:sldMk cId="4264144403" sldId="341"/>
        </pc:sldMkLst>
      </pc:sldChg>
      <pc:sldChg chg="modSp add mod modNotesTx">
        <pc:chgData name="Pr. Marcelo Augusto de Carvalho" userId="003edaac93cd75e4" providerId="LiveId" clId="{FC62CC98-12BE-4B1D-B52A-13F8A1794405}" dt="2025-02-18T18:51:22.429" v="84"/>
        <pc:sldMkLst>
          <pc:docMk/>
          <pc:sldMk cId="2648498312" sldId="342"/>
        </pc:sldMkLst>
      </pc:sldChg>
      <pc:sldChg chg="modSp add mod modNotesTx">
        <pc:chgData name="Pr. Marcelo Augusto de Carvalho" userId="003edaac93cd75e4" providerId="LiveId" clId="{FC62CC98-12BE-4B1D-B52A-13F8A1794405}" dt="2025-02-18T18:51:39.396" v="86"/>
        <pc:sldMkLst>
          <pc:docMk/>
          <pc:sldMk cId="1707407509" sldId="343"/>
        </pc:sldMkLst>
      </pc:sldChg>
      <pc:sldChg chg="modSp add mod modNotesTx">
        <pc:chgData name="Pr. Marcelo Augusto de Carvalho" userId="003edaac93cd75e4" providerId="LiveId" clId="{FC62CC98-12BE-4B1D-B52A-13F8A1794405}" dt="2025-02-18T18:53:59.835" v="104"/>
        <pc:sldMkLst>
          <pc:docMk/>
          <pc:sldMk cId="1540313251" sldId="344"/>
        </pc:sldMkLst>
      </pc:sldChg>
      <pc:sldChg chg="modSp add mod modNotesTx">
        <pc:chgData name="Pr. Marcelo Augusto de Carvalho" userId="003edaac93cd75e4" providerId="LiveId" clId="{FC62CC98-12BE-4B1D-B52A-13F8A1794405}" dt="2025-02-18T18:54:51.038" v="112"/>
        <pc:sldMkLst>
          <pc:docMk/>
          <pc:sldMk cId="3722670702" sldId="345"/>
        </pc:sldMkLst>
      </pc:sldChg>
    </pc:docChg>
  </pc:docChgLst>
  <pc:docChgLst>
    <pc:chgData name="Pr. Marcelo Augusto de Carvalho" userId="003edaac93cd75e4" providerId="LiveId" clId="{EB6694EA-8DB5-4428-B735-25A70CB81814}"/>
    <pc:docChg chg="undo custSel addSld modSld">
      <pc:chgData name="Pr. Marcelo Augusto de Carvalho" userId="003edaac93cd75e4" providerId="LiveId" clId="{EB6694EA-8DB5-4428-B735-25A70CB81814}" dt="2025-10-03T06:53:05.369" v="1180" actId="1036"/>
      <pc:docMkLst>
        <pc:docMk/>
      </pc:docMkLst>
      <pc:sldChg chg="addSp modSp mod">
        <pc:chgData name="Pr. Marcelo Augusto de Carvalho" userId="003edaac93cd75e4" providerId="LiveId" clId="{EB6694EA-8DB5-4428-B735-25A70CB81814}" dt="2025-10-03T06:53:05.369" v="1180" actId="1036"/>
        <pc:sldMkLst>
          <pc:docMk/>
          <pc:sldMk cId="2391147461" sldId="256"/>
        </pc:sldMkLst>
        <pc:spChg chg="mod">
          <ac:chgData name="Pr. Marcelo Augusto de Carvalho" userId="003edaac93cd75e4" providerId="LiveId" clId="{EB6694EA-8DB5-4428-B735-25A70CB81814}" dt="2025-10-03T06:53:05.369" v="1180" actId="1036"/>
          <ac:spMkLst>
            <pc:docMk/>
            <pc:sldMk cId="2391147461" sldId="256"/>
            <ac:spMk id="4" creationId="{281DBA33-D16E-6458-79C5-9E884890072A}"/>
          </ac:spMkLst>
        </pc:spChg>
        <pc:picChg chg="add mod ord">
          <ac:chgData name="Pr. Marcelo Augusto de Carvalho" userId="003edaac93cd75e4" providerId="LiveId" clId="{EB6694EA-8DB5-4428-B735-25A70CB81814}" dt="2025-10-03T06:43:35.830" v="781" actId="171"/>
          <ac:picMkLst>
            <pc:docMk/>
            <pc:sldMk cId="2391147461" sldId="256"/>
            <ac:picMk id="3" creationId="{431F8BE6-AB48-66FB-1C5A-0F147F807496}"/>
          </ac:picMkLst>
        </pc:picChg>
      </pc:sldChg>
      <pc:sldChg chg="addSp delSp modSp mod">
        <pc:chgData name="Pr. Marcelo Augusto de Carvalho" userId="003edaac93cd75e4" providerId="LiveId" clId="{EB6694EA-8DB5-4428-B735-25A70CB81814}" dt="2025-10-03T06:44:55.200" v="838" actId="1076"/>
        <pc:sldMkLst>
          <pc:docMk/>
          <pc:sldMk cId="3097251901" sldId="257"/>
        </pc:sldMkLst>
        <pc:spChg chg="mod">
          <ac:chgData name="Pr. Marcelo Augusto de Carvalho" userId="003edaac93cd75e4" providerId="LiveId" clId="{EB6694EA-8DB5-4428-B735-25A70CB81814}" dt="2025-10-03T06:22:14.170" v="773" actId="1036"/>
          <ac:spMkLst>
            <pc:docMk/>
            <pc:sldMk cId="3097251901" sldId="257"/>
            <ac:spMk id="3" creationId="{C3F39A52-9BFF-21C8-E67F-F27B6F020CBE}"/>
          </ac:spMkLst>
        </pc:spChg>
        <pc:picChg chg="del">
          <ac:chgData name="Pr. Marcelo Augusto de Carvalho" userId="003edaac93cd75e4" providerId="LiveId" clId="{EB6694EA-8DB5-4428-B735-25A70CB81814}" dt="2025-10-03T06:44:25.990" v="786" actId="478"/>
          <ac:picMkLst>
            <pc:docMk/>
            <pc:sldMk cId="3097251901" sldId="257"/>
            <ac:picMk id="2" creationId="{77DC4F79-410F-1CCB-2CBF-3914A14F1066}"/>
          </ac:picMkLst>
        </pc:picChg>
        <pc:picChg chg="add mod modCrop">
          <ac:chgData name="Pr. Marcelo Augusto de Carvalho" userId="003edaac93cd75e4" providerId="LiveId" clId="{EB6694EA-8DB5-4428-B735-25A70CB81814}" dt="2025-10-03T06:44:55.200" v="838" actId="1076"/>
          <ac:picMkLst>
            <pc:docMk/>
            <pc:sldMk cId="3097251901" sldId="257"/>
            <ac:picMk id="5" creationId="{287296B8-61B0-1271-0A28-7F50903E01CC}"/>
          </ac:picMkLst>
        </pc:picChg>
      </pc:sldChg>
      <pc:sldChg chg="addSp modSp mod">
        <pc:chgData name="Pr. Marcelo Augusto de Carvalho" userId="003edaac93cd75e4" providerId="LiveId" clId="{EB6694EA-8DB5-4428-B735-25A70CB81814}" dt="2025-10-03T06:47:28.480" v="911" actId="1036"/>
        <pc:sldMkLst>
          <pc:docMk/>
          <pc:sldMk cId="1313003849" sldId="259"/>
        </pc:sldMkLst>
        <pc:spChg chg="mod">
          <ac:chgData name="Pr. Marcelo Augusto de Carvalho" userId="003edaac93cd75e4" providerId="LiveId" clId="{EB6694EA-8DB5-4428-B735-25A70CB81814}" dt="2025-10-03T06:47:28.480" v="911" actId="1036"/>
          <ac:spMkLst>
            <pc:docMk/>
            <pc:sldMk cId="1313003849" sldId="259"/>
            <ac:spMk id="2" creationId="{05A67677-772A-1396-E2C4-5018CB2B0573}"/>
          </ac:spMkLst>
        </pc:spChg>
        <pc:picChg chg="add mod ord">
          <ac:chgData name="Pr. Marcelo Augusto de Carvalho" userId="003edaac93cd75e4" providerId="LiveId" clId="{EB6694EA-8DB5-4428-B735-25A70CB81814}" dt="2025-10-03T06:47:23.440" v="904" actId="171"/>
          <ac:picMkLst>
            <pc:docMk/>
            <pc:sldMk cId="1313003849" sldId="259"/>
            <ac:picMk id="4" creationId="{50F4E62E-CC55-CA16-DCD6-87251863E495}"/>
          </ac:picMkLst>
        </pc:picChg>
      </pc:sldChg>
      <pc:sldChg chg="addSp modSp mod">
        <pc:chgData name="Pr. Marcelo Augusto de Carvalho" userId="003edaac93cd75e4" providerId="LiveId" clId="{EB6694EA-8DB5-4428-B735-25A70CB81814}" dt="2025-10-03T06:52:48.098" v="1166" actId="1036"/>
        <pc:sldMkLst>
          <pc:docMk/>
          <pc:sldMk cId="3579515904" sldId="300"/>
        </pc:sldMkLst>
        <pc:spChg chg="mod">
          <ac:chgData name="Pr. Marcelo Augusto de Carvalho" userId="003edaac93cd75e4" providerId="LiveId" clId="{EB6694EA-8DB5-4428-B735-25A70CB81814}" dt="2025-10-03T06:52:48.098" v="1166" actId="1036"/>
          <ac:spMkLst>
            <pc:docMk/>
            <pc:sldMk cId="3579515904" sldId="300"/>
            <ac:spMk id="5" creationId="{80A9F6E0-A5D3-838C-5712-6982C41E4A8A}"/>
          </ac:spMkLst>
        </pc:spChg>
        <pc:picChg chg="add mod ord">
          <ac:chgData name="Pr. Marcelo Augusto de Carvalho" userId="003edaac93cd75e4" providerId="LiveId" clId="{EB6694EA-8DB5-4428-B735-25A70CB81814}" dt="2025-10-03T06:44:03.909" v="785" actId="171"/>
          <ac:picMkLst>
            <pc:docMk/>
            <pc:sldMk cId="3579515904" sldId="300"/>
            <ac:picMk id="3" creationId="{0DAF3A95-12DC-93F1-C60F-48FB82FA3359}"/>
          </ac:picMkLst>
        </pc:picChg>
      </pc:sldChg>
      <pc:sldChg chg="addSp modSp mod">
        <pc:chgData name="Pr. Marcelo Augusto de Carvalho" userId="003edaac93cd75e4" providerId="LiveId" clId="{EB6694EA-8DB5-4428-B735-25A70CB81814}" dt="2025-10-03T06:52:32.074" v="1160" actId="1036"/>
        <pc:sldMkLst>
          <pc:docMk/>
          <pc:sldMk cId="3669010739" sldId="301"/>
        </pc:sldMkLst>
        <pc:spChg chg="mod">
          <ac:chgData name="Pr. Marcelo Augusto de Carvalho" userId="003edaac93cd75e4" providerId="LiveId" clId="{EB6694EA-8DB5-4428-B735-25A70CB81814}" dt="2025-10-03T06:52:32.074" v="1160" actId="1036"/>
          <ac:spMkLst>
            <pc:docMk/>
            <pc:sldMk cId="3669010739" sldId="301"/>
            <ac:spMk id="5" creationId="{26818464-3753-87B3-CAFC-1E0CA3B0ECC8}"/>
          </ac:spMkLst>
        </pc:spChg>
        <pc:picChg chg="add mod ord">
          <ac:chgData name="Pr. Marcelo Augusto de Carvalho" userId="003edaac93cd75e4" providerId="LiveId" clId="{EB6694EA-8DB5-4428-B735-25A70CB81814}" dt="2025-10-03T06:46:58.906" v="887" actId="171"/>
          <ac:picMkLst>
            <pc:docMk/>
            <pc:sldMk cId="3669010739" sldId="301"/>
            <ac:picMk id="3" creationId="{F2033EFB-8005-04B3-B218-69A0A6AD1411}"/>
          </ac:picMkLst>
        </pc:picChg>
      </pc:sldChg>
      <pc:sldChg chg="addSp modSp mod">
        <pc:chgData name="Pr. Marcelo Augusto de Carvalho" userId="003edaac93cd75e4" providerId="LiveId" clId="{EB6694EA-8DB5-4428-B735-25A70CB81814}" dt="2025-10-03T06:47:45.733" v="927" actId="1036"/>
        <pc:sldMkLst>
          <pc:docMk/>
          <pc:sldMk cId="150383901" sldId="302"/>
        </pc:sldMkLst>
        <pc:spChg chg="mod">
          <ac:chgData name="Pr. Marcelo Augusto de Carvalho" userId="003edaac93cd75e4" providerId="LiveId" clId="{EB6694EA-8DB5-4428-B735-25A70CB81814}" dt="2025-10-03T06:47:45.733" v="927" actId="1036"/>
          <ac:spMkLst>
            <pc:docMk/>
            <pc:sldMk cId="150383901" sldId="302"/>
            <ac:spMk id="5" creationId="{DB29BF97-407C-DC8D-A883-64E75A0D628F}"/>
          </ac:spMkLst>
        </pc:spChg>
        <pc:picChg chg="add mod ord">
          <ac:chgData name="Pr. Marcelo Augusto de Carvalho" userId="003edaac93cd75e4" providerId="LiveId" clId="{EB6694EA-8DB5-4428-B735-25A70CB81814}" dt="2025-10-03T06:47:40.171" v="915" actId="171"/>
          <ac:picMkLst>
            <pc:docMk/>
            <pc:sldMk cId="150383901" sldId="302"/>
            <ac:picMk id="3" creationId="{7CDDA43A-0F25-401F-88DB-DE71532FDF07}"/>
          </ac:picMkLst>
        </pc:picChg>
      </pc:sldChg>
      <pc:sldChg chg="addSp modSp mod">
        <pc:chgData name="Pr. Marcelo Augusto de Carvalho" userId="003edaac93cd75e4" providerId="LiveId" clId="{EB6694EA-8DB5-4428-B735-25A70CB81814}" dt="2025-10-03T06:48:12.100" v="944" actId="1036"/>
        <pc:sldMkLst>
          <pc:docMk/>
          <pc:sldMk cId="1890525026" sldId="303"/>
        </pc:sldMkLst>
        <pc:spChg chg="mod">
          <ac:chgData name="Pr. Marcelo Augusto de Carvalho" userId="003edaac93cd75e4" providerId="LiveId" clId="{EB6694EA-8DB5-4428-B735-25A70CB81814}" dt="2025-10-03T06:48:12.100" v="944" actId="1036"/>
          <ac:spMkLst>
            <pc:docMk/>
            <pc:sldMk cId="1890525026" sldId="303"/>
            <ac:spMk id="2" creationId="{781C9BDE-0933-0317-0FC6-015BE593276E}"/>
          </ac:spMkLst>
        </pc:spChg>
        <pc:picChg chg="add mod ord">
          <ac:chgData name="Pr. Marcelo Augusto de Carvalho" userId="003edaac93cd75e4" providerId="LiveId" clId="{EB6694EA-8DB5-4428-B735-25A70CB81814}" dt="2025-10-03T06:48:05.958" v="931" actId="171"/>
          <ac:picMkLst>
            <pc:docMk/>
            <pc:sldMk cId="1890525026" sldId="303"/>
            <ac:picMk id="4" creationId="{D3D4FB73-F2FF-A17D-BDFF-D4980D5827E3}"/>
          </ac:picMkLst>
        </pc:picChg>
      </pc:sldChg>
      <pc:sldChg chg="addSp modSp mod">
        <pc:chgData name="Pr. Marcelo Augusto de Carvalho" userId="003edaac93cd75e4" providerId="LiveId" clId="{EB6694EA-8DB5-4428-B735-25A70CB81814}" dt="2025-10-03T06:48:28.451" v="961" actId="1036"/>
        <pc:sldMkLst>
          <pc:docMk/>
          <pc:sldMk cId="1276572440" sldId="304"/>
        </pc:sldMkLst>
        <pc:spChg chg="mod">
          <ac:chgData name="Pr. Marcelo Augusto de Carvalho" userId="003edaac93cd75e4" providerId="LiveId" clId="{EB6694EA-8DB5-4428-B735-25A70CB81814}" dt="2025-10-03T06:48:28.451" v="961" actId="1036"/>
          <ac:spMkLst>
            <pc:docMk/>
            <pc:sldMk cId="1276572440" sldId="304"/>
            <ac:spMk id="2" creationId="{78BDB980-31FC-3643-5191-4B198989E654}"/>
          </ac:spMkLst>
        </pc:spChg>
        <pc:picChg chg="add mod ord">
          <ac:chgData name="Pr. Marcelo Augusto de Carvalho" userId="003edaac93cd75e4" providerId="LiveId" clId="{EB6694EA-8DB5-4428-B735-25A70CB81814}" dt="2025-10-03T06:48:22.157" v="948" actId="171"/>
          <ac:picMkLst>
            <pc:docMk/>
            <pc:sldMk cId="1276572440" sldId="304"/>
            <ac:picMk id="4" creationId="{BD5F9ED3-23A1-1DBE-D9B4-2F1C4E1189EC}"/>
          </ac:picMkLst>
        </pc:picChg>
      </pc:sldChg>
      <pc:sldChg chg="addSp modSp mod">
        <pc:chgData name="Pr. Marcelo Augusto de Carvalho" userId="003edaac93cd75e4" providerId="LiveId" clId="{EB6694EA-8DB5-4428-B735-25A70CB81814}" dt="2025-10-03T06:48:57.529" v="1030" actId="1037"/>
        <pc:sldMkLst>
          <pc:docMk/>
          <pc:sldMk cId="3262789316" sldId="305"/>
        </pc:sldMkLst>
        <pc:spChg chg="mod">
          <ac:chgData name="Pr. Marcelo Augusto de Carvalho" userId="003edaac93cd75e4" providerId="LiveId" clId="{EB6694EA-8DB5-4428-B735-25A70CB81814}" dt="2025-10-03T06:48:57.529" v="1030" actId="1037"/>
          <ac:spMkLst>
            <pc:docMk/>
            <pc:sldMk cId="3262789316" sldId="305"/>
            <ac:spMk id="2" creationId="{1ADFFB66-6DD2-7375-7E18-79475EB3A02C}"/>
          </ac:spMkLst>
        </pc:spChg>
        <pc:picChg chg="add mod ord">
          <ac:chgData name="Pr. Marcelo Augusto de Carvalho" userId="003edaac93cd75e4" providerId="LiveId" clId="{EB6694EA-8DB5-4428-B735-25A70CB81814}" dt="2025-10-03T06:48:38.798" v="965" actId="171"/>
          <ac:picMkLst>
            <pc:docMk/>
            <pc:sldMk cId="3262789316" sldId="305"/>
            <ac:picMk id="4" creationId="{F4BBCC89-EC16-D414-CAA5-3BA9CE44FA68}"/>
          </ac:picMkLst>
        </pc:picChg>
      </pc:sldChg>
      <pc:sldChg chg="addSp modSp mod">
        <pc:chgData name="Pr. Marcelo Augusto de Carvalho" userId="003edaac93cd75e4" providerId="LiveId" clId="{EB6694EA-8DB5-4428-B735-25A70CB81814}" dt="2025-10-03T06:51:45.881" v="1147" actId="1036"/>
        <pc:sldMkLst>
          <pc:docMk/>
          <pc:sldMk cId="856942278" sldId="306"/>
        </pc:sldMkLst>
        <pc:spChg chg="mod">
          <ac:chgData name="Pr. Marcelo Augusto de Carvalho" userId="003edaac93cd75e4" providerId="LiveId" clId="{EB6694EA-8DB5-4428-B735-25A70CB81814}" dt="2025-10-03T06:51:45.881" v="1147" actId="1036"/>
          <ac:spMkLst>
            <pc:docMk/>
            <pc:sldMk cId="856942278" sldId="306"/>
            <ac:spMk id="2" creationId="{63E37C5D-50E5-54BD-E06B-82189C06D3D4}"/>
          </ac:spMkLst>
        </pc:spChg>
        <pc:picChg chg="add mod ord">
          <ac:chgData name="Pr. Marcelo Augusto de Carvalho" userId="003edaac93cd75e4" providerId="LiveId" clId="{EB6694EA-8DB5-4428-B735-25A70CB81814}" dt="2025-10-03T06:49:26.321" v="1034" actId="171"/>
          <ac:picMkLst>
            <pc:docMk/>
            <pc:sldMk cId="856942278" sldId="306"/>
            <ac:picMk id="4" creationId="{56B87F80-D4E6-372F-1CA6-16603B2A38CD}"/>
          </ac:picMkLst>
        </pc:picChg>
      </pc:sldChg>
      <pc:sldChg chg="addSp modSp mod">
        <pc:chgData name="Pr. Marcelo Augusto de Carvalho" userId="003edaac93cd75e4" providerId="LiveId" clId="{EB6694EA-8DB5-4428-B735-25A70CB81814}" dt="2025-10-03T06:50:32.830" v="1073" actId="1036"/>
        <pc:sldMkLst>
          <pc:docMk/>
          <pc:sldMk cId="516013852" sldId="319"/>
        </pc:sldMkLst>
        <pc:spChg chg="mod">
          <ac:chgData name="Pr. Marcelo Augusto de Carvalho" userId="003edaac93cd75e4" providerId="LiveId" clId="{EB6694EA-8DB5-4428-B735-25A70CB81814}" dt="2025-10-03T06:50:32.830" v="1073" actId="1036"/>
          <ac:spMkLst>
            <pc:docMk/>
            <pc:sldMk cId="516013852" sldId="319"/>
            <ac:spMk id="2" creationId="{AEA775BC-25E9-F544-E07E-58A10F4C8699}"/>
          </ac:spMkLst>
        </pc:spChg>
        <pc:picChg chg="add mod ord">
          <ac:chgData name="Pr. Marcelo Augusto de Carvalho" userId="003edaac93cd75e4" providerId="LiveId" clId="{EB6694EA-8DB5-4428-B735-25A70CB81814}" dt="2025-10-03T06:50:25.905" v="1060" actId="171"/>
          <ac:picMkLst>
            <pc:docMk/>
            <pc:sldMk cId="516013852" sldId="319"/>
            <ac:picMk id="4" creationId="{206D9DDA-DFD7-BD43-480D-F2D56DE40168}"/>
          </ac:picMkLst>
        </pc:picChg>
      </pc:sldChg>
      <pc:sldChg chg="addSp modSp mod">
        <pc:chgData name="Pr. Marcelo Augusto de Carvalho" userId="003edaac93cd75e4" providerId="LiveId" clId="{EB6694EA-8DB5-4428-B735-25A70CB81814}" dt="2025-10-03T06:49:54.338" v="1056" actId="1036"/>
        <pc:sldMkLst>
          <pc:docMk/>
          <pc:sldMk cId="10581937" sldId="320"/>
        </pc:sldMkLst>
        <pc:spChg chg="mod">
          <ac:chgData name="Pr. Marcelo Augusto de Carvalho" userId="003edaac93cd75e4" providerId="LiveId" clId="{EB6694EA-8DB5-4428-B735-25A70CB81814}" dt="2025-10-03T06:49:54.338" v="1056" actId="1036"/>
          <ac:spMkLst>
            <pc:docMk/>
            <pc:sldMk cId="10581937" sldId="320"/>
            <ac:spMk id="2" creationId="{93516F94-F679-B013-8D5F-0AD2BE295E41}"/>
          </ac:spMkLst>
        </pc:spChg>
        <pc:picChg chg="add mod ord">
          <ac:chgData name="Pr. Marcelo Augusto de Carvalho" userId="003edaac93cd75e4" providerId="LiveId" clId="{EB6694EA-8DB5-4428-B735-25A70CB81814}" dt="2025-10-03T06:49:45.179" v="1049" actId="171"/>
          <ac:picMkLst>
            <pc:docMk/>
            <pc:sldMk cId="10581937" sldId="320"/>
            <ac:picMk id="4" creationId="{C6621A57-BC8A-21A5-434E-A0134291833A}"/>
          </ac:picMkLst>
        </pc:picChg>
      </pc:sldChg>
      <pc:sldChg chg="addSp delSp modSp mod">
        <pc:chgData name="Pr. Marcelo Augusto de Carvalho" userId="003edaac93cd75e4" providerId="LiveId" clId="{EB6694EA-8DB5-4428-B735-25A70CB81814}" dt="2025-10-03T06:45:53.960" v="861"/>
        <pc:sldMkLst>
          <pc:docMk/>
          <pc:sldMk cId="2671598681" sldId="321"/>
        </pc:sldMkLst>
        <pc:spChg chg="mod">
          <ac:chgData name="Pr. Marcelo Augusto de Carvalho" userId="003edaac93cd75e4" providerId="LiveId" clId="{EB6694EA-8DB5-4428-B735-25A70CB81814}" dt="2025-10-03T05:51:34.098" v="553" actId="1036"/>
          <ac:spMkLst>
            <pc:docMk/>
            <pc:sldMk cId="2671598681" sldId="321"/>
            <ac:spMk id="3" creationId="{D5A876F3-E8FC-C3CB-9F42-D97E9ECF52A7}"/>
          </ac:spMkLst>
        </pc:spChg>
        <pc:picChg chg="del">
          <ac:chgData name="Pr. Marcelo Augusto de Carvalho" userId="003edaac93cd75e4" providerId="LiveId" clId="{EB6694EA-8DB5-4428-B735-25A70CB81814}" dt="2025-10-03T06:45:52.980" v="860" actId="478"/>
          <ac:picMkLst>
            <pc:docMk/>
            <pc:sldMk cId="2671598681" sldId="321"/>
            <ac:picMk id="2" creationId="{7A9FAE52-A8E3-64C4-B9C1-AF87626CF651}"/>
          </ac:picMkLst>
        </pc:picChg>
        <pc:picChg chg="add mod">
          <ac:chgData name="Pr. Marcelo Augusto de Carvalho" userId="003edaac93cd75e4" providerId="LiveId" clId="{EB6694EA-8DB5-4428-B735-25A70CB81814}" dt="2025-10-03T06:45:53.960" v="861"/>
          <ac:picMkLst>
            <pc:docMk/>
            <pc:sldMk cId="2671598681" sldId="321"/>
            <ac:picMk id="4" creationId="{A3ABA083-08E8-D968-8CEC-B8A59387AF01}"/>
          </ac:picMkLst>
        </pc:picChg>
      </pc:sldChg>
      <pc:sldChg chg="addSp delSp modSp mod">
        <pc:chgData name="Pr. Marcelo Augusto de Carvalho" userId="003edaac93cd75e4" providerId="LiveId" clId="{EB6694EA-8DB5-4428-B735-25A70CB81814}" dt="2025-10-03T06:45:30.824" v="851"/>
        <pc:sldMkLst>
          <pc:docMk/>
          <pc:sldMk cId="2956918268" sldId="322"/>
        </pc:sldMkLst>
        <pc:spChg chg="mod">
          <ac:chgData name="Pr. Marcelo Augusto de Carvalho" userId="003edaac93cd75e4" providerId="LiveId" clId="{EB6694EA-8DB5-4428-B735-25A70CB81814}" dt="2025-10-03T05:42:06.407" v="345" actId="6549"/>
          <ac:spMkLst>
            <pc:docMk/>
            <pc:sldMk cId="2956918268" sldId="322"/>
            <ac:spMk id="3" creationId="{96867E34-4A4A-6A7A-B4DE-78F89A14A537}"/>
          </ac:spMkLst>
        </pc:spChg>
        <pc:picChg chg="del">
          <ac:chgData name="Pr. Marcelo Augusto de Carvalho" userId="003edaac93cd75e4" providerId="LiveId" clId="{EB6694EA-8DB5-4428-B735-25A70CB81814}" dt="2025-10-03T06:45:29.717" v="850" actId="478"/>
          <ac:picMkLst>
            <pc:docMk/>
            <pc:sldMk cId="2956918268" sldId="322"/>
            <ac:picMk id="2" creationId="{A21548D9-E66B-CAF5-0AF7-ECD8A7DB9D4F}"/>
          </ac:picMkLst>
        </pc:picChg>
        <pc:picChg chg="add mod">
          <ac:chgData name="Pr. Marcelo Augusto de Carvalho" userId="003edaac93cd75e4" providerId="LiveId" clId="{EB6694EA-8DB5-4428-B735-25A70CB81814}" dt="2025-10-03T06:45:30.824" v="851"/>
          <ac:picMkLst>
            <pc:docMk/>
            <pc:sldMk cId="2956918268" sldId="322"/>
            <ac:picMk id="4" creationId="{2DA6E427-9E9B-AE00-6F58-E9A60DFABD3F}"/>
          </ac:picMkLst>
        </pc:picChg>
      </pc:sldChg>
      <pc:sldChg chg="addSp delSp modSp mod">
        <pc:chgData name="Pr. Marcelo Augusto de Carvalho" userId="003edaac93cd75e4" providerId="LiveId" clId="{EB6694EA-8DB5-4428-B735-25A70CB81814}" dt="2025-10-03T06:45:39.865" v="855"/>
        <pc:sldMkLst>
          <pc:docMk/>
          <pc:sldMk cId="13325531" sldId="323"/>
        </pc:sldMkLst>
        <pc:spChg chg="mod">
          <ac:chgData name="Pr. Marcelo Augusto de Carvalho" userId="003edaac93cd75e4" providerId="LiveId" clId="{EB6694EA-8DB5-4428-B735-25A70CB81814}" dt="2025-10-03T05:46:01.567" v="433" actId="207"/>
          <ac:spMkLst>
            <pc:docMk/>
            <pc:sldMk cId="13325531" sldId="323"/>
            <ac:spMk id="3" creationId="{1EC8772D-D06F-7FC4-AA63-C013B8DFC68A}"/>
          </ac:spMkLst>
        </pc:spChg>
        <pc:picChg chg="del">
          <ac:chgData name="Pr. Marcelo Augusto de Carvalho" userId="003edaac93cd75e4" providerId="LiveId" clId="{EB6694EA-8DB5-4428-B735-25A70CB81814}" dt="2025-10-03T06:45:38.804" v="854" actId="478"/>
          <ac:picMkLst>
            <pc:docMk/>
            <pc:sldMk cId="13325531" sldId="323"/>
            <ac:picMk id="2" creationId="{89E58AC3-0D96-355F-D8F5-C9CCA9B3435D}"/>
          </ac:picMkLst>
        </pc:picChg>
        <pc:picChg chg="add mod">
          <ac:chgData name="Pr. Marcelo Augusto de Carvalho" userId="003edaac93cd75e4" providerId="LiveId" clId="{EB6694EA-8DB5-4428-B735-25A70CB81814}" dt="2025-10-03T06:45:39.865" v="855"/>
          <ac:picMkLst>
            <pc:docMk/>
            <pc:sldMk cId="13325531" sldId="323"/>
            <ac:picMk id="4" creationId="{9594907F-E166-D0AD-930E-7EEA56FCF0C1}"/>
          </ac:picMkLst>
        </pc:picChg>
      </pc:sldChg>
      <pc:sldChg chg="addSp delSp modSp mod">
        <pc:chgData name="Pr. Marcelo Augusto de Carvalho" userId="003edaac93cd75e4" providerId="LiveId" clId="{EB6694EA-8DB5-4428-B735-25A70CB81814}" dt="2025-10-03T06:45:58.272" v="863"/>
        <pc:sldMkLst>
          <pc:docMk/>
          <pc:sldMk cId="2756440913" sldId="324"/>
        </pc:sldMkLst>
        <pc:spChg chg="mod">
          <ac:chgData name="Pr. Marcelo Augusto de Carvalho" userId="003edaac93cd75e4" providerId="LiveId" clId="{EB6694EA-8DB5-4428-B735-25A70CB81814}" dt="2025-10-03T05:53:16.645" v="570" actId="1036"/>
          <ac:spMkLst>
            <pc:docMk/>
            <pc:sldMk cId="2756440913" sldId="324"/>
            <ac:spMk id="3" creationId="{17F2B5E8-B179-222B-EAD3-6E9E4C680CDA}"/>
          </ac:spMkLst>
        </pc:spChg>
        <pc:picChg chg="del">
          <ac:chgData name="Pr. Marcelo Augusto de Carvalho" userId="003edaac93cd75e4" providerId="LiveId" clId="{EB6694EA-8DB5-4428-B735-25A70CB81814}" dt="2025-10-03T06:45:57.253" v="862" actId="478"/>
          <ac:picMkLst>
            <pc:docMk/>
            <pc:sldMk cId="2756440913" sldId="324"/>
            <ac:picMk id="2" creationId="{FD84814C-E09E-0770-9461-648B4F5411E2}"/>
          </ac:picMkLst>
        </pc:picChg>
        <pc:picChg chg="add mod">
          <ac:chgData name="Pr. Marcelo Augusto de Carvalho" userId="003edaac93cd75e4" providerId="LiveId" clId="{EB6694EA-8DB5-4428-B735-25A70CB81814}" dt="2025-10-03T06:45:58.272" v="863"/>
          <ac:picMkLst>
            <pc:docMk/>
            <pc:sldMk cId="2756440913" sldId="324"/>
            <ac:picMk id="4" creationId="{073DA0D8-8DE4-CFE4-515A-0A5143E71001}"/>
          </ac:picMkLst>
        </pc:picChg>
      </pc:sldChg>
      <pc:sldChg chg="addSp delSp modSp mod">
        <pc:chgData name="Pr. Marcelo Augusto de Carvalho" userId="003edaac93cd75e4" providerId="LiveId" clId="{EB6694EA-8DB5-4428-B735-25A70CB81814}" dt="2025-10-03T06:46:07.290" v="867"/>
        <pc:sldMkLst>
          <pc:docMk/>
          <pc:sldMk cId="2568211909" sldId="325"/>
        </pc:sldMkLst>
        <pc:spChg chg="mod">
          <ac:chgData name="Pr. Marcelo Augusto de Carvalho" userId="003edaac93cd75e4" providerId="LiveId" clId="{EB6694EA-8DB5-4428-B735-25A70CB81814}" dt="2025-10-03T06:00:24.257" v="601" actId="948"/>
          <ac:spMkLst>
            <pc:docMk/>
            <pc:sldMk cId="2568211909" sldId="325"/>
            <ac:spMk id="3" creationId="{7847B36D-F960-2423-275E-AEEE241E13BD}"/>
          </ac:spMkLst>
        </pc:spChg>
        <pc:picChg chg="del">
          <ac:chgData name="Pr. Marcelo Augusto de Carvalho" userId="003edaac93cd75e4" providerId="LiveId" clId="{EB6694EA-8DB5-4428-B735-25A70CB81814}" dt="2025-10-03T06:46:06.340" v="866" actId="478"/>
          <ac:picMkLst>
            <pc:docMk/>
            <pc:sldMk cId="2568211909" sldId="325"/>
            <ac:picMk id="2" creationId="{588946AB-0D13-D41B-1985-DADEE84B3A78}"/>
          </ac:picMkLst>
        </pc:picChg>
        <pc:picChg chg="add mod">
          <ac:chgData name="Pr. Marcelo Augusto de Carvalho" userId="003edaac93cd75e4" providerId="LiveId" clId="{EB6694EA-8DB5-4428-B735-25A70CB81814}" dt="2025-10-03T06:46:07.290" v="867"/>
          <ac:picMkLst>
            <pc:docMk/>
            <pc:sldMk cId="2568211909" sldId="325"/>
            <ac:picMk id="4" creationId="{306B6E41-9DFC-A995-38CB-C0A8EADA7F1B}"/>
          </ac:picMkLst>
        </pc:picChg>
      </pc:sldChg>
      <pc:sldChg chg="addSp delSp modSp mod">
        <pc:chgData name="Pr. Marcelo Augusto de Carvalho" userId="003edaac93cd75e4" providerId="LiveId" clId="{EB6694EA-8DB5-4428-B735-25A70CB81814}" dt="2025-10-03T06:46:20.924" v="873"/>
        <pc:sldMkLst>
          <pc:docMk/>
          <pc:sldMk cId="3912241508" sldId="326"/>
        </pc:sldMkLst>
        <pc:spChg chg="mod">
          <ac:chgData name="Pr. Marcelo Augusto de Carvalho" userId="003edaac93cd75e4" providerId="LiveId" clId="{EB6694EA-8DB5-4428-B735-25A70CB81814}" dt="2025-10-03T06:35:18.537" v="775" actId="207"/>
          <ac:spMkLst>
            <pc:docMk/>
            <pc:sldMk cId="3912241508" sldId="326"/>
            <ac:spMk id="3" creationId="{85B85967-2C71-DA35-2F87-860817BD71EB}"/>
          </ac:spMkLst>
        </pc:spChg>
        <pc:picChg chg="del">
          <ac:chgData name="Pr. Marcelo Augusto de Carvalho" userId="003edaac93cd75e4" providerId="LiveId" clId="{EB6694EA-8DB5-4428-B735-25A70CB81814}" dt="2025-10-03T06:46:19.972" v="872" actId="478"/>
          <ac:picMkLst>
            <pc:docMk/>
            <pc:sldMk cId="3912241508" sldId="326"/>
            <ac:picMk id="2" creationId="{9A3BD21A-4E94-3D8A-B18D-679FA453CF5E}"/>
          </ac:picMkLst>
        </pc:picChg>
        <pc:picChg chg="add mod">
          <ac:chgData name="Pr. Marcelo Augusto de Carvalho" userId="003edaac93cd75e4" providerId="LiveId" clId="{EB6694EA-8DB5-4428-B735-25A70CB81814}" dt="2025-10-03T06:46:20.924" v="873"/>
          <ac:picMkLst>
            <pc:docMk/>
            <pc:sldMk cId="3912241508" sldId="326"/>
            <ac:picMk id="4" creationId="{E93456BD-2C31-7C8C-DD97-1BB45714D326}"/>
          </ac:picMkLst>
        </pc:picChg>
      </pc:sldChg>
      <pc:sldChg chg="addSp delSp modSp mod">
        <pc:chgData name="Pr. Marcelo Augusto de Carvalho" userId="003edaac93cd75e4" providerId="LiveId" clId="{EB6694EA-8DB5-4428-B735-25A70CB81814}" dt="2025-10-03T06:46:28.591" v="875"/>
        <pc:sldMkLst>
          <pc:docMk/>
          <pc:sldMk cId="139635849" sldId="327"/>
        </pc:sldMkLst>
        <pc:spChg chg="mod">
          <ac:chgData name="Pr. Marcelo Augusto de Carvalho" userId="003edaac93cd75e4" providerId="LiveId" clId="{EB6694EA-8DB5-4428-B735-25A70CB81814}" dt="2025-10-03T06:07:31.005" v="648" actId="207"/>
          <ac:spMkLst>
            <pc:docMk/>
            <pc:sldMk cId="139635849" sldId="327"/>
            <ac:spMk id="3" creationId="{138D893A-16BB-76BE-246C-045AEF661873}"/>
          </ac:spMkLst>
        </pc:spChg>
        <pc:picChg chg="del">
          <ac:chgData name="Pr. Marcelo Augusto de Carvalho" userId="003edaac93cd75e4" providerId="LiveId" clId="{EB6694EA-8DB5-4428-B735-25A70CB81814}" dt="2025-10-03T06:46:27.650" v="874" actId="478"/>
          <ac:picMkLst>
            <pc:docMk/>
            <pc:sldMk cId="139635849" sldId="327"/>
            <ac:picMk id="2" creationId="{1E404646-ECD7-86F7-5ED4-0B1C98D4258A}"/>
          </ac:picMkLst>
        </pc:picChg>
        <pc:picChg chg="add mod">
          <ac:chgData name="Pr. Marcelo Augusto de Carvalho" userId="003edaac93cd75e4" providerId="LiveId" clId="{EB6694EA-8DB5-4428-B735-25A70CB81814}" dt="2025-10-03T06:46:28.591" v="875"/>
          <ac:picMkLst>
            <pc:docMk/>
            <pc:sldMk cId="139635849" sldId="327"/>
            <ac:picMk id="4" creationId="{1100AF66-4A39-AE5F-AAD0-26EC2A1C8885}"/>
          </ac:picMkLst>
        </pc:picChg>
      </pc:sldChg>
      <pc:sldChg chg="addSp delSp modSp mod">
        <pc:chgData name="Pr. Marcelo Augusto de Carvalho" userId="003edaac93cd75e4" providerId="LiveId" clId="{EB6694EA-8DB5-4428-B735-25A70CB81814}" dt="2025-10-03T06:46:32.480" v="877"/>
        <pc:sldMkLst>
          <pc:docMk/>
          <pc:sldMk cId="83605398" sldId="328"/>
        </pc:sldMkLst>
        <pc:spChg chg="mod">
          <ac:chgData name="Pr. Marcelo Augusto de Carvalho" userId="003edaac93cd75e4" providerId="LiveId" clId="{EB6694EA-8DB5-4428-B735-25A70CB81814}" dt="2025-10-03T06:10:20.099" v="693" actId="207"/>
          <ac:spMkLst>
            <pc:docMk/>
            <pc:sldMk cId="83605398" sldId="328"/>
            <ac:spMk id="3" creationId="{40CD9884-FAFC-3F48-BEFE-682F5BD44754}"/>
          </ac:spMkLst>
        </pc:spChg>
        <pc:picChg chg="del">
          <ac:chgData name="Pr. Marcelo Augusto de Carvalho" userId="003edaac93cd75e4" providerId="LiveId" clId="{EB6694EA-8DB5-4428-B735-25A70CB81814}" dt="2025-10-03T06:46:31.586" v="876" actId="478"/>
          <ac:picMkLst>
            <pc:docMk/>
            <pc:sldMk cId="83605398" sldId="328"/>
            <ac:picMk id="2" creationId="{64E3D19B-B7D5-BCFA-72F9-F7E2A5B20D03}"/>
          </ac:picMkLst>
        </pc:picChg>
        <pc:picChg chg="add mod">
          <ac:chgData name="Pr. Marcelo Augusto de Carvalho" userId="003edaac93cd75e4" providerId="LiveId" clId="{EB6694EA-8DB5-4428-B735-25A70CB81814}" dt="2025-10-03T06:46:32.480" v="877"/>
          <ac:picMkLst>
            <pc:docMk/>
            <pc:sldMk cId="83605398" sldId="328"/>
            <ac:picMk id="4" creationId="{E4E8904F-F6DF-67D8-D405-A992389F33BE}"/>
          </ac:picMkLst>
        </pc:picChg>
      </pc:sldChg>
      <pc:sldChg chg="addSp delSp modSp mod">
        <pc:chgData name="Pr. Marcelo Augusto de Carvalho" userId="003edaac93cd75e4" providerId="LiveId" clId="{EB6694EA-8DB5-4428-B735-25A70CB81814}" dt="2025-10-03T06:46:40.774" v="881"/>
        <pc:sldMkLst>
          <pc:docMk/>
          <pc:sldMk cId="2686892123" sldId="329"/>
        </pc:sldMkLst>
        <pc:spChg chg="mod">
          <ac:chgData name="Pr. Marcelo Augusto de Carvalho" userId="003edaac93cd75e4" providerId="LiveId" clId="{EB6694EA-8DB5-4428-B735-25A70CB81814}" dt="2025-10-03T06:12:15.229" v="718" actId="1036"/>
          <ac:spMkLst>
            <pc:docMk/>
            <pc:sldMk cId="2686892123" sldId="329"/>
            <ac:spMk id="3" creationId="{FDB6A824-C7CF-9B2D-C392-3EC7D41B1DBB}"/>
          </ac:spMkLst>
        </pc:spChg>
        <pc:picChg chg="del">
          <ac:chgData name="Pr. Marcelo Augusto de Carvalho" userId="003edaac93cd75e4" providerId="LiveId" clId="{EB6694EA-8DB5-4428-B735-25A70CB81814}" dt="2025-10-03T06:46:39.867" v="880" actId="478"/>
          <ac:picMkLst>
            <pc:docMk/>
            <pc:sldMk cId="2686892123" sldId="329"/>
            <ac:picMk id="2" creationId="{5928E57B-2C12-6305-49E3-2E1B123E72B7}"/>
          </ac:picMkLst>
        </pc:picChg>
        <pc:picChg chg="add mod">
          <ac:chgData name="Pr. Marcelo Augusto de Carvalho" userId="003edaac93cd75e4" providerId="LiveId" clId="{EB6694EA-8DB5-4428-B735-25A70CB81814}" dt="2025-10-03T06:46:40.774" v="881"/>
          <ac:picMkLst>
            <pc:docMk/>
            <pc:sldMk cId="2686892123" sldId="329"/>
            <ac:picMk id="4" creationId="{2103776F-B58C-599B-E6AE-1CE0655D1804}"/>
          </ac:picMkLst>
        </pc:picChg>
      </pc:sldChg>
      <pc:sldChg chg="addSp modSp mod modNotesTx">
        <pc:chgData name="Pr. Marcelo Augusto de Carvalho" userId="003edaac93cd75e4" providerId="LiveId" clId="{EB6694EA-8DB5-4428-B735-25A70CB81814}" dt="2025-10-03T06:51:11.715" v="1145" actId="1076"/>
        <pc:sldMkLst>
          <pc:docMk/>
          <pc:sldMk cId="4017985884" sldId="330"/>
        </pc:sldMkLst>
        <pc:spChg chg="mod">
          <ac:chgData name="Pr. Marcelo Augusto de Carvalho" userId="003edaac93cd75e4" providerId="LiveId" clId="{EB6694EA-8DB5-4428-B735-25A70CB81814}" dt="2025-10-03T06:51:11.715" v="1145" actId="1076"/>
          <ac:spMkLst>
            <pc:docMk/>
            <pc:sldMk cId="4017985884" sldId="330"/>
            <ac:spMk id="2" creationId="{6E3B5AA6-E996-E93D-52B1-441DF10E1F80}"/>
          </ac:spMkLst>
        </pc:spChg>
        <pc:picChg chg="add mod ord">
          <ac:chgData name="Pr. Marcelo Augusto de Carvalho" userId="003edaac93cd75e4" providerId="LiveId" clId="{EB6694EA-8DB5-4428-B735-25A70CB81814}" dt="2025-10-03T06:50:44.250" v="1077" actId="171"/>
          <ac:picMkLst>
            <pc:docMk/>
            <pc:sldMk cId="4017985884" sldId="330"/>
            <ac:picMk id="4" creationId="{8891561C-FAC1-85C9-2AFB-9D3E5C45C33B}"/>
          </ac:picMkLst>
        </pc:picChg>
      </pc:sldChg>
      <pc:sldChg chg="addSp delSp modSp mod">
        <pc:chgData name="Pr. Marcelo Augusto de Carvalho" userId="003edaac93cd75e4" providerId="LiveId" clId="{EB6694EA-8DB5-4428-B735-25A70CB81814}" dt="2025-10-03T06:45:25.668" v="849"/>
        <pc:sldMkLst>
          <pc:docMk/>
          <pc:sldMk cId="3327771418" sldId="338"/>
        </pc:sldMkLst>
        <pc:spChg chg="mod">
          <ac:chgData name="Pr. Marcelo Augusto de Carvalho" userId="003edaac93cd75e4" providerId="LiveId" clId="{EB6694EA-8DB5-4428-B735-25A70CB81814}" dt="2025-10-03T05:38:17.981" v="304" actId="207"/>
          <ac:spMkLst>
            <pc:docMk/>
            <pc:sldMk cId="3327771418" sldId="338"/>
            <ac:spMk id="3" creationId="{6D0B7A79-DB70-5EAE-4554-5F7B2639DC30}"/>
          </ac:spMkLst>
        </pc:spChg>
        <pc:picChg chg="del">
          <ac:chgData name="Pr. Marcelo Augusto de Carvalho" userId="003edaac93cd75e4" providerId="LiveId" clId="{EB6694EA-8DB5-4428-B735-25A70CB81814}" dt="2025-10-03T06:45:24.595" v="848" actId="478"/>
          <ac:picMkLst>
            <pc:docMk/>
            <pc:sldMk cId="3327771418" sldId="338"/>
            <ac:picMk id="2" creationId="{CBC783A4-E529-36BF-CB4B-B147D5A60B1E}"/>
          </ac:picMkLst>
        </pc:picChg>
        <pc:picChg chg="add mod">
          <ac:chgData name="Pr. Marcelo Augusto de Carvalho" userId="003edaac93cd75e4" providerId="LiveId" clId="{EB6694EA-8DB5-4428-B735-25A70CB81814}" dt="2025-10-03T06:45:25.668" v="849"/>
          <ac:picMkLst>
            <pc:docMk/>
            <pc:sldMk cId="3327771418" sldId="338"/>
            <ac:picMk id="4" creationId="{7A25AF1A-12A7-6D11-1906-ADD6374C57A2}"/>
          </ac:picMkLst>
        </pc:picChg>
      </pc:sldChg>
      <pc:sldChg chg="addSp delSp modSp mod">
        <pc:chgData name="Pr. Marcelo Augusto de Carvalho" userId="003edaac93cd75e4" providerId="LiveId" clId="{EB6694EA-8DB5-4428-B735-25A70CB81814}" dt="2025-10-03T06:45:35.290" v="853"/>
        <pc:sldMkLst>
          <pc:docMk/>
          <pc:sldMk cId="1753383612" sldId="339"/>
        </pc:sldMkLst>
        <pc:spChg chg="mod">
          <ac:chgData name="Pr. Marcelo Augusto de Carvalho" userId="003edaac93cd75e4" providerId="LiveId" clId="{EB6694EA-8DB5-4428-B735-25A70CB81814}" dt="2025-10-03T05:44:11.429" v="378" actId="1036"/>
          <ac:spMkLst>
            <pc:docMk/>
            <pc:sldMk cId="1753383612" sldId="339"/>
            <ac:spMk id="3" creationId="{3BDDCDBD-0F89-D7E5-7A69-1AE40C6C68DF}"/>
          </ac:spMkLst>
        </pc:spChg>
        <pc:picChg chg="del">
          <ac:chgData name="Pr. Marcelo Augusto de Carvalho" userId="003edaac93cd75e4" providerId="LiveId" clId="{EB6694EA-8DB5-4428-B735-25A70CB81814}" dt="2025-10-03T06:45:34.284" v="852" actId="478"/>
          <ac:picMkLst>
            <pc:docMk/>
            <pc:sldMk cId="1753383612" sldId="339"/>
            <ac:picMk id="2" creationId="{D5B13FE1-253E-1E37-6D13-103E72CEED05}"/>
          </ac:picMkLst>
        </pc:picChg>
        <pc:picChg chg="add mod">
          <ac:chgData name="Pr. Marcelo Augusto de Carvalho" userId="003edaac93cd75e4" providerId="LiveId" clId="{EB6694EA-8DB5-4428-B735-25A70CB81814}" dt="2025-10-03T06:45:35.290" v="853"/>
          <ac:picMkLst>
            <pc:docMk/>
            <pc:sldMk cId="1753383612" sldId="339"/>
            <ac:picMk id="4" creationId="{840C2A0C-B422-8597-178D-339CFC71EEE5}"/>
          </ac:picMkLst>
        </pc:picChg>
      </pc:sldChg>
      <pc:sldChg chg="addSp delSp modSp mod">
        <pc:chgData name="Pr. Marcelo Augusto de Carvalho" userId="003edaac93cd75e4" providerId="LiveId" clId="{EB6694EA-8DB5-4428-B735-25A70CB81814}" dt="2025-10-03T06:45:44.394" v="857"/>
        <pc:sldMkLst>
          <pc:docMk/>
          <pc:sldMk cId="2316290340" sldId="340"/>
        </pc:sldMkLst>
        <pc:spChg chg="mod">
          <ac:chgData name="Pr. Marcelo Augusto de Carvalho" userId="003edaac93cd75e4" providerId="LiveId" clId="{EB6694EA-8DB5-4428-B735-25A70CB81814}" dt="2025-10-03T05:49:55.013" v="447" actId="207"/>
          <ac:spMkLst>
            <pc:docMk/>
            <pc:sldMk cId="2316290340" sldId="340"/>
            <ac:spMk id="3" creationId="{3ABB4317-0A66-C4CA-D4FB-2C56434565C7}"/>
          </ac:spMkLst>
        </pc:spChg>
        <pc:picChg chg="del">
          <ac:chgData name="Pr. Marcelo Augusto de Carvalho" userId="003edaac93cd75e4" providerId="LiveId" clId="{EB6694EA-8DB5-4428-B735-25A70CB81814}" dt="2025-10-03T06:45:43.404" v="856" actId="478"/>
          <ac:picMkLst>
            <pc:docMk/>
            <pc:sldMk cId="2316290340" sldId="340"/>
            <ac:picMk id="2" creationId="{2DD27E6F-B95A-D854-F334-364142493D2E}"/>
          </ac:picMkLst>
        </pc:picChg>
        <pc:picChg chg="add mod">
          <ac:chgData name="Pr. Marcelo Augusto de Carvalho" userId="003edaac93cd75e4" providerId="LiveId" clId="{EB6694EA-8DB5-4428-B735-25A70CB81814}" dt="2025-10-03T06:45:44.394" v="857"/>
          <ac:picMkLst>
            <pc:docMk/>
            <pc:sldMk cId="2316290340" sldId="340"/>
            <ac:picMk id="4" creationId="{50EF875C-7FE4-1814-1D9B-B872DB07C9B1}"/>
          </ac:picMkLst>
        </pc:picChg>
      </pc:sldChg>
      <pc:sldChg chg="addSp delSp modSp mod">
        <pc:chgData name="Pr. Marcelo Augusto de Carvalho" userId="003edaac93cd75e4" providerId="LiveId" clId="{EB6694EA-8DB5-4428-B735-25A70CB81814}" dt="2025-10-03T06:46:02.840" v="865"/>
        <pc:sldMkLst>
          <pc:docMk/>
          <pc:sldMk cId="4264144403" sldId="341"/>
        </pc:sldMkLst>
        <pc:spChg chg="mod">
          <ac:chgData name="Pr. Marcelo Augusto de Carvalho" userId="003edaac93cd75e4" providerId="LiveId" clId="{EB6694EA-8DB5-4428-B735-25A70CB81814}" dt="2025-10-03T05:54:54.007" v="575" actId="207"/>
          <ac:spMkLst>
            <pc:docMk/>
            <pc:sldMk cId="4264144403" sldId="341"/>
            <ac:spMk id="3" creationId="{C37F2B0B-7B76-325B-B7EC-850CA0AE3C21}"/>
          </ac:spMkLst>
        </pc:spChg>
        <pc:picChg chg="del">
          <ac:chgData name="Pr. Marcelo Augusto de Carvalho" userId="003edaac93cd75e4" providerId="LiveId" clId="{EB6694EA-8DB5-4428-B735-25A70CB81814}" dt="2025-10-03T06:46:01.844" v="864" actId="478"/>
          <ac:picMkLst>
            <pc:docMk/>
            <pc:sldMk cId="4264144403" sldId="341"/>
            <ac:picMk id="2" creationId="{6E07C470-6A15-E5CF-9A55-1D116C5681D9}"/>
          </ac:picMkLst>
        </pc:picChg>
        <pc:picChg chg="add mod">
          <ac:chgData name="Pr. Marcelo Augusto de Carvalho" userId="003edaac93cd75e4" providerId="LiveId" clId="{EB6694EA-8DB5-4428-B735-25A70CB81814}" dt="2025-10-03T06:46:02.840" v="865"/>
          <ac:picMkLst>
            <pc:docMk/>
            <pc:sldMk cId="4264144403" sldId="341"/>
            <ac:picMk id="4" creationId="{5B42971C-D097-19BD-C63E-6CD2F2E1B367}"/>
          </ac:picMkLst>
        </pc:picChg>
      </pc:sldChg>
      <pc:sldChg chg="addSp delSp modSp mod">
        <pc:chgData name="Pr. Marcelo Augusto de Carvalho" userId="003edaac93cd75e4" providerId="LiveId" clId="{EB6694EA-8DB5-4428-B735-25A70CB81814}" dt="2025-10-03T06:46:12.095" v="869"/>
        <pc:sldMkLst>
          <pc:docMk/>
          <pc:sldMk cId="2648498312" sldId="342"/>
        </pc:sldMkLst>
        <pc:spChg chg="mod">
          <ac:chgData name="Pr. Marcelo Augusto de Carvalho" userId="003edaac93cd75e4" providerId="LiveId" clId="{EB6694EA-8DB5-4428-B735-25A70CB81814}" dt="2025-10-03T06:30:48.164" v="774" actId="207"/>
          <ac:spMkLst>
            <pc:docMk/>
            <pc:sldMk cId="2648498312" sldId="342"/>
            <ac:spMk id="3" creationId="{3F05C7FB-D6AF-9F23-4743-572149B523C5}"/>
          </ac:spMkLst>
        </pc:spChg>
        <pc:picChg chg="del">
          <ac:chgData name="Pr. Marcelo Augusto de Carvalho" userId="003edaac93cd75e4" providerId="LiveId" clId="{EB6694EA-8DB5-4428-B735-25A70CB81814}" dt="2025-10-03T06:46:11.099" v="868" actId="478"/>
          <ac:picMkLst>
            <pc:docMk/>
            <pc:sldMk cId="2648498312" sldId="342"/>
            <ac:picMk id="2" creationId="{293C073F-646D-D6F8-F782-9BB940132AF2}"/>
          </ac:picMkLst>
        </pc:picChg>
        <pc:picChg chg="add mod">
          <ac:chgData name="Pr. Marcelo Augusto de Carvalho" userId="003edaac93cd75e4" providerId="LiveId" clId="{EB6694EA-8DB5-4428-B735-25A70CB81814}" dt="2025-10-03T06:46:12.095" v="869"/>
          <ac:picMkLst>
            <pc:docMk/>
            <pc:sldMk cId="2648498312" sldId="342"/>
            <ac:picMk id="4" creationId="{13DE5406-3FC8-DDBC-8B39-5C1BC6CFB5B1}"/>
          </ac:picMkLst>
        </pc:picChg>
      </pc:sldChg>
      <pc:sldChg chg="addSp delSp modSp mod">
        <pc:chgData name="Pr. Marcelo Augusto de Carvalho" userId="003edaac93cd75e4" providerId="LiveId" clId="{EB6694EA-8DB5-4428-B735-25A70CB81814}" dt="2025-10-03T06:46:16.435" v="871"/>
        <pc:sldMkLst>
          <pc:docMk/>
          <pc:sldMk cId="1707407509" sldId="343"/>
        </pc:sldMkLst>
        <pc:spChg chg="mod">
          <ac:chgData name="Pr. Marcelo Augusto de Carvalho" userId="003edaac93cd75e4" providerId="LiveId" clId="{EB6694EA-8DB5-4428-B735-25A70CB81814}" dt="2025-10-03T06:02:59.342" v="612" actId="207"/>
          <ac:spMkLst>
            <pc:docMk/>
            <pc:sldMk cId="1707407509" sldId="343"/>
            <ac:spMk id="3" creationId="{3EED77D0-1753-7A64-A77A-9B0B7EAC795C}"/>
          </ac:spMkLst>
        </pc:spChg>
        <pc:picChg chg="del">
          <ac:chgData name="Pr. Marcelo Augusto de Carvalho" userId="003edaac93cd75e4" providerId="LiveId" clId="{EB6694EA-8DB5-4428-B735-25A70CB81814}" dt="2025-10-03T06:46:15.452" v="870" actId="478"/>
          <ac:picMkLst>
            <pc:docMk/>
            <pc:sldMk cId="1707407509" sldId="343"/>
            <ac:picMk id="2" creationId="{AE69539F-D90E-E5F5-ED0C-55135AC47F68}"/>
          </ac:picMkLst>
        </pc:picChg>
        <pc:picChg chg="add mod">
          <ac:chgData name="Pr. Marcelo Augusto de Carvalho" userId="003edaac93cd75e4" providerId="LiveId" clId="{EB6694EA-8DB5-4428-B735-25A70CB81814}" dt="2025-10-03T06:46:16.435" v="871"/>
          <ac:picMkLst>
            <pc:docMk/>
            <pc:sldMk cId="1707407509" sldId="343"/>
            <ac:picMk id="4" creationId="{4C10D903-BA81-7F99-745F-5CABBDCE6A7F}"/>
          </ac:picMkLst>
        </pc:picChg>
      </pc:sldChg>
      <pc:sldChg chg="addSp delSp modSp mod">
        <pc:chgData name="Pr. Marcelo Augusto de Carvalho" userId="003edaac93cd75e4" providerId="LiveId" clId="{EB6694EA-8DB5-4428-B735-25A70CB81814}" dt="2025-10-03T06:46:36.630" v="879"/>
        <pc:sldMkLst>
          <pc:docMk/>
          <pc:sldMk cId="1540313251" sldId="344"/>
        </pc:sldMkLst>
        <pc:spChg chg="mod">
          <ac:chgData name="Pr. Marcelo Augusto de Carvalho" userId="003edaac93cd75e4" providerId="LiveId" clId="{EB6694EA-8DB5-4428-B735-25A70CB81814}" dt="2025-10-03T06:10:00.349" v="692" actId="1036"/>
          <ac:spMkLst>
            <pc:docMk/>
            <pc:sldMk cId="1540313251" sldId="344"/>
            <ac:spMk id="3" creationId="{8DAD1184-2884-5B67-C50E-403164EE39F7}"/>
          </ac:spMkLst>
        </pc:spChg>
        <pc:picChg chg="del">
          <ac:chgData name="Pr. Marcelo Augusto de Carvalho" userId="003edaac93cd75e4" providerId="LiveId" clId="{EB6694EA-8DB5-4428-B735-25A70CB81814}" dt="2025-10-03T06:46:35.660" v="878" actId="478"/>
          <ac:picMkLst>
            <pc:docMk/>
            <pc:sldMk cId="1540313251" sldId="344"/>
            <ac:picMk id="2" creationId="{B7CDC08E-83CB-455E-B050-00AEB935BFCA}"/>
          </ac:picMkLst>
        </pc:picChg>
        <pc:picChg chg="add mod">
          <ac:chgData name="Pr. Marcelo Augusto de Carvalho" userId="003edaac93cd75e4" providerId="LiveId" clId="{EB6694EA-8DB5-4428-B735-25A70CB81814}" dt="2025-10-03T06:46:36.630" v="879"/>
          <ac:picMkLst>
            <pc:docMk/>
            <pc:sldMk cId="1540313251" sldId="344"/>
            <ac:picMk id="4" creationId="{023C3100-1DD1-0081-2960-EA0A8C92162D}"/>
          </ac:picMkLst>
        </pc:picChg>
      </pc:sldChg>
      <pc:sldChg chg="addSp delSp modSp mod">
        <pc:chgData name="Pr. Marcelo Augusto de Carvalho" userId="003edaac93cd75e4" providerId="LiveId" clId="{EB6694EA-8DB5-4428-B735-25A70CB81814}" dt="2025-10-03T06:46:44.800" v="883"/>
        <pc:sldMkLst>
          <pc:docMk/>
          <pc:sldMk cId="3722670702" sldId="345"/>
        </pc:sldMkLst>
        <pc:spChg chg="mod">
          <ac:chgData name="Pr. Marcelo Augusto de Carvalho" userId="003edaac93cd75e4" providerId="LiveId" clId="{EB6694EA-8DB5-4428-B735-25A70CB81814}" dt="2025-10-03T06:13:05.252" v="740" actId="207"/>
          <ac:spMkLst>
            <pc:docMk/>
            <pc:sldMk cId="3722670702" sldId="345"/>
            <ac:spMk id="3" creationId="{6179044E-21C0-D78A-E471-7E1F5EC166FE}"/>
          </ac:spMkLst>
        </pc:spChg>
        <pc:picChg chg="del">
          <ac:chgData name="Pr. Marcelo Augusto de Carvalho" userId="003edaac93cd75e4" providerId="LiveId" clId="{EB6694EA-8DB5-4428-B735-25A70CB81814}" dt="2025-10-03T06:46:43.875" v="882" actId="478"/>
          <ac:picMkLst>
            <pc:docMk/>
            <pc:sldMk cId="3722670702" sldId="345"/>
            <ac:picMk id="2" creationId="{DA520EB2-FBA2-36BA-BDF1-8F8C3A688D66}"/>
          </ac:picMkLst>
        </pc:picChg>
        <pc:picChg chg="add mod">
          <ac:chgData name="Pr. Marcelo Augusto de Carvalho" userId="003edaac93cd75e4" providerId="LiveId" clId="{EB6694EA-8DB5-4428-B735-25A70CB81814}" dt="2025-10-03T06:46:44.800" v="883"/>
          <ac:picMkLst>
            <pc:docMk/>
            <pc:sldMk cId="3722670702" sldId="345"/>
            <ac:picMk id="4" creationId="{A21C4107-F855-CAC2-6684-D841594C685C}"/>
          </ac:picMkLst>
        </pc:picChg>
      </pc:sldChg>
      <pc:sldChg chg="addSp delSp modSp add mod">
        <pc:chgData name="Pr. Marcelo Augusto de Carvalho" userId="003edaac93cd75e4" providerId="LiveId" clId="{EB6694EA-8DB5-4428-B735-25A70CB81814}" dt="2025-10-03T06:45:48.808" v="859"/>
        <pc:sldMkLst>
          <pc:docMk/>
          <pc:sldMk cId="2805238838" sldId="346"/>
        </pc:sldMkLst>
        <pc:spChg chg="mod">
          <ac:chgData name="Pr. Marcelo Augusto de Carvalho" userId="003edaac93cd75e4" providerId="LiveId" clId="{EB6694EA-8DB5-4428-B735-25A70CB81814}" dt="2025-10-03T05:50:27.427" v="487" actId="1035"/>
          <ac:spMkLst>
            <pc:docMk/>
            <pc:sldMk cId="2805238838" sldId="346"/>
            <ac:spMk id="3" creationId="{472B6BD2-CCFB-1580-2341-CFB2BB51BDBB}"/>
          </ac:spMkLst>
        </pc:spChg>
        <pc:picChg chg="del">
          <ac:chgData name="Pr. Marcelo Augusto de Carvalho" userId="003edaac93cd75e4" providerId="LiveId" clId="{EB6694EA-8DB5-4428-B735-25A70CB81814}" dt="2025-10-03T06:45:47.844" v="858" actId="478"/>
          <ac:picMkLst>
            <pc:docMk/>
            <pc:sldMk cId="2805238838" sldId="346"/>
            <ac:picMk id="2" creationId="{17FA48CB-0F9F-B2A5-4F2D-7C7938F68081}"/>
          </ac:picMkLst>
        </pc:picChg>
        <pc:picChg chg="add mod">
          <ac:chgData name="Pr. Marcelo Augusto de Carvalho" userId="003edaac93cd75e4" providerId="LiveId" clId="{EB6694EA-8DB5-4428-B735-25A70CB81814}" dt="2025-10-03T06:45:48.808" v="859"/>
          <ac:picMkLst>
            <pc:docMk/>
            <pc:sldMk cId="2805238838" sldId="346"/>
            <ac:picMk id="4" creationId="{F74C1C6B-8B48-B50A-4BBB-1C8D6367380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A82C98-0491-4D81-A358-598811AEFB45}" type="datetimeFigureOut">
              <a:rPr lang="pt-BR" smtClean="0"/>
              <a:t>03/10/2025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2C2135-BC2F-48FA-B877-C55E2E5E8360}" type="slidenum">
              <a:rPr lang="pt-BR" smtClean="0"/>
              <a:t>‹nº›</a:t>
            </a:fld>
            <a:endParaRPr lang="pt-BR"/>
          </a:p>
        </p:txBody>
      </p:sp>
    </p:spTree>
    <p:extLst>
      <p:ext uri="{BB962C8B-B14F-4D97-AF65-F5344CB8AC3E}">
        <p14:creationId xmlns:p14="http://schemas.microsoft.com/office/powerpoint/2010/main" val="1007382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r>
              <a:rPr lang="pt-BR" sz="1800" b="1" dirty="0">
                <a:latin typeface="Arial" panose="020B0604020202020204" pitchFamily="34" charset="0"/>
                <a:cs typeface="Arial" panose="020B0604020202020204" pitchFamily="34" charset="0"/>
              </a:rPr>
              <a:t>www.4tons.com.br</a:t>
            </a:r>
          </a:p>
          <a:p>
            <a:pPr algn="ctr"/>
            <a:r>
              <a:rPr lang="pt-BR" sz="1800" b="1" dirty="0">
                <a:latin typeface="Arial" panose="020B0604020202020204" pitchFamily="34" charset="0"/>
                <a:cs typeface="Arial" panose="020B0604020202020204" pitchFamily="34" charset="0"/>
              </a:rPr>
              <a:t>Pr. Marcelo Augusto de Carvalho</a:t>
            </a:r>
          </a:p>
          <a:p>
            <a:pPr algn="just"/>
            <a:endParaRPr lang="pt-BR" sz="1800" b="1" dirty="0">
              <a:latin typeface="Arial" panose="020B0604020202020204" pitchFamily="34" charset="0"/>
              <a:cs typeface="Arial" panose="020B0604020202020204" pitchFamily="34" charset="0"/>
            </a:endParaRPr>
          </a:p>
          <a:p>
            <a:pPr algn="just"/>
            <a:endParaRPr lang="pt-BR" sz="1800" b="1" dirty="0">
              <a:latin typeface="Arial" panose="020B0604020202020204" pitchFamily="34" charset="0"/>
              <a:cs typeface="Arial" panose="020B0604020202020204" pitchFamily="34" charset="0"/>
            </a:endParaRPr>
          </a:p>
          <a:p>
            <a:pPr algn="just"/>
            <a:r>
              <a:rPr lang="pt-BR" sz="1800" b="0" dirty="0">
                <a:latin typeface="Arial" panose="020B0604020202020204" pitchFamily="34" charset="0"/>
                <a:cs typeface="Arial" panose="020B0604020202020204" pitchFamily="34" charset="0"/>
              </a:rPr>
              <a:t>PATRIARCAS E PROFETAS, CAPÍTULO 28 – ELLEN G. WHITE. CASA PUBLICADORA BRASILEIRA, TATUÍ, SP.</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1800" b="0" dirty="0">
                <a:latin typeface="Arial" panose="020B0604020202020204" pitchFamily="34" charset="0"/>
                <a:cs typeface="Arial" panose="020B0604020202020204" pitchFamily="34" charset="0"/>
              </a:rPr>
              <a:t>Sermão – Marcelo Augusto de Carvalho - 2025</a:t>
            </a:r>
          </a:p>
          <a:p>
            <a:pPr algn="just"/>
            <a:endParaRPr lang="pt-BR" sz="1800" b="0"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1</a:t>
            </a:fld>
            <a:endParaRPr lang="pt-BR"/>
          </a:p>
        </p:txBody>
      </p:sp>
    </p:spTree>
    <p:extLst>
      <p:ext uri="{BB962C8B-B14F-4D97-AF65-F5344CB8AC3E}">
        <p14:creationId xmlns:p14="http://schemas.microsoft.com/office/powerpoint/2010/main" val="1357760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56040-EAF9-984F-F3A6-2C2805F2F79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715A65F-3CF1-D843-9824-3BE65DC1178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539E217-3415-7B77-EFBD-57080545A2AF}"/>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 concerto de Deus com Seu povo havia sido anulado. Aquela multidão mista, estaria constantemente disposto a rebelar-se contra Deus. Murmurariam também contra seu chefe. Seus pecados já os haviam privado do favor de Deus, e a justiça exigia sua destruição. O Senhor, então, propôs-Se a destruí-los e fazer de Moisés uma poderosa nação.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Quantos não teriam deixado os pecadores entregues à sua sorte! Quantos não teriam alegremente trocado um quinhão de labutas, encargos e sacrifício, pagos com ingratidão e maledicência, por uma posição de comodidade e honra, quando era o próprio Deus que oferecia o livramento!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0AF0B441-5316-FE23-B07A-D6B5F7D9E7F7}"/>
              </a:ext>
            </a:extLst>
          </p:cNvPr>
          <p:cNvSpPr>
            <a:spLocks noGrp="1"/>
          </p:cNvSpPr>
          <p:nvPr>
            <p:ph type="sldNum" sz="quarter" idx="5"/>
          </p:nvPr>
        </p:nvSpPr>
        <p:spPr/>
        <p:txBody>
          <a:bodyPr/>
          <a:lstStyle/>
          <a:p>
            <a:fld id="{762C2135-BC2F-48FA-B877-C55E2E5E8360}" type="slidenum">
              <a:rPr lang="pt-BR" smtClean="0"/>
              <a:t>10</a:t>
            </a:fld>
            <a:endParaRPr lang="pt-BR"/>
          </a:p>
        </p:txBody>
      </p:sp>
    </p:spTree>
    <p:extLst>
      <p:ext uri="{BB962C8B-B14F-4D97-AF65-F5344CB8AC3E}">
        <p14:creationId xmlns:p14="http://schemas.microsoft.com/office/powerpoint/2010/main" val="3952103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68FA9-2203-82B4-7AE0-420E9160251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47780A3-9C91-B398-71FF-0EA803C6615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59EFD7C-DF8D-4770-1B89-7559832D491A}"/>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Moisés, porém, entrevia bases para esperança onde apenas apareciam desânimo e ira. As palavras de Deus: “Deixa-Me”, compreendeu ele não proibirem, mas sim, alentarem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 intercessão,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implicando que coisa alguma a não ser as orações de Moisés poderia salvar Israel; mas que, sendo assim rogado, Deus pouparia a Seu povo. Deus Falara deles a Moisés como “o teu povo, que fizeste subir do Egito”. Mas Moisés, humildemente, não arrogou a si a chefia de Israel. Não eram dele, mas de Deus.</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Todos estavam em observação para verem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 que o Deus de Israel faria por Seu povo.</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fossem agora destruídos, seus inimigos triunfariam, e Deus seria desonrado. Os egípcios alegariam que suas acusações eram verdadeiras; em vez de levar Seu povo ao deserto para sacrificar, fizera com que fossem sacrificados. Não tomariam em consideração os pecados de Israel.</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Intercedendo Moisés por Israel, </a:t>
            </a:r>
            <a:r>
              <a:rPr lang="pt-BR" sz="1800" dirty="0" err="1">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desapareceu-lhe</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a timidez ante seu profundo interesse e amor por aqueles, em favor dos quais havia sido nas mãos de Deus, o meio para se fazerem tão grandes coisas. O Senhor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ouviu-lhe os rogos,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 atendeu a sua abnegada oração. Deus havia provado o Seu servo; provara-lhe a fidelidade, e o amor por aquele povo ingrato e propenso ao erro, e, nobremente, resistira Moisés à prova. Seu interesse por Israel não se originara em qualquer intuito egoísta. A prosperidade do povo escolhido de Deus era-lhe mais valiosa do que a honra pessoal, mais apreciada do que o privilégio de tornar-se o pai de uma poderosa nação. Deus Se agradava de sua fidelidade, simplicidade de coração e integridade, e confiou-lhe como a um fiel pastor, o grande encargo de guiar Israel à Terra Prometida.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739379E9-8CE4-B808-EEF4-BA70A7BDF821}"/>
              </a:ext>
            </a:extLst>
          </p:cNvPr>
          <p:cNvSpPr>
            <a:spLocks noGrp="1"/>
          </p:cNvSpPr>
          <p:nvPr>
            <p:ph type="sldNum" sz="quarter" idx="5"/>
          </p:nvPr>
        </p:nvSpPr>
        <p:spPr/>
        <p:txBody>
          <a:bodyPr/>
          <a:lstStyle/>
          <a:p>
            <a:fld id="{762C2135-BC2F-48FA-B877-C55E2E5E8360}" type="slidenum">
              <a:rPr lang="pt-BR" smtClean="0"/>
              <a:t>11</a:t>
            </a:fld>
            <a:endParaRPr lang="pt-BR"/>
          </a:p>
        </p:txBody>
      </p:sp>
    </p:spTree>
    <p:extLst>
      <p:ext uri="{BB962C8B-B14F-4D97-AF65-F5344CB8AC3E}">
        <p14:creationId xmlns:p14="http://schemas.microsoft.com/office/powerpoint/2010/main" val="1479742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620F2-9FE1-13FD-D428-02156CACE22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4378A45-3FEA-6F7C-A8A7-74685369E02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127A226-CCDE-5011-BB6E-33B3542D6218}"/>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Moisés, porém, entrevia bases para esperança onde apenas apareciam desânimo e ira. As palavras de Deus: “Deixa-Me”, compreendeu ele não proibirem, mas sim, alentarem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 intercessão,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implicando que coisa alguma a não ser as orações de Moisés poderia salvar Israel; mas que, sendo assim rogado, Deus pouparia a Seu povo. Deus Falara deles a Moisés como “o teu povo, que fizeste subir do Egito”. Mas Moisés, humildemente, não arrogou a si a chefia de Israel. Não eram dele, mas de Deus.</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Todos estavam em observação para verem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 que o Deus de Israel faria por Seu povo.</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 fossem agora destruídos, seus inimigos triunfariam, e Deus seria desonrado. Os egípcios alegariam que suas acusações eram verdadeiras; em vez de levar Seu povo ao deserto para sacrificar, fizera com que fossem sacrificados. Não tomariam em consideração os pecados de Israel.</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Intercedendo Moisés por Israel, </a:t>
            </a:r>
            <a:r>
              <a:rPr lang="pt-BR" sz="1800" dirty="0" err="1">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desapareceu-lhe</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a timidez ante seu profundo interesse e amor por aqueles, em favor dos quais havia sido nas mãos de Deus, o meio para se fazerem tão grandes coisas. O Senhor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ouviu-lhe os rogos,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 atendeu a sua abnegada oração. Deus havia provado o Seu servo; provara-lhe a fidelidade, e o amor por aquele povo ingrato e propenso ao erro, e, nobremente, resistira Moisés à prova. Seu interesse por Israel não se originara em qualquer intuito egoísta. A prosperidade do povo escolhido de Deus era-lhe mais valiosa do que a honra pessoal, mais apreciada do que o privilégio de tornar-se o pai de uma poderosa nação. Deus Se agradava de sua fidelidade, simplicidade de coração e integridade, e confiou-lhe como a um fiel pastor, o grande encargo de guiar Israel à Terra Prometida.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00C4A89B-640D-268F-23A5-84D642CA383A}"/>
              </a:ext>
            </a:extLst>
          </p:cNvPr>
          <p:cNvSpPr>
            <a:spLocks noGrp="1"/>
          </p:cNvSpPr>
          <p:nvPr>
            <p:ph type="sldNum" sz="quarter" idx="5"/>
          </p:nvPr>
        </p:nvSpPr>
        <p:spPr/>
        <p:txBody>
          <a:bodyPr/>
          <a:lstStyle/>
          <a:p>
            <a:fld id="{762C2135-BC2F-48FA-B877-C55E2E5E8360}" type="slidenum">
              <a:rPr lang="pt-BR" smtClean="0"/>
              <a:t>12</a:t>
            </a:fld>
            <a:endParaRPr lang="pt-BR"/>
          </a:p>
        </p:txBody>
      </p:sp>
    </p:spTree>
    <p:extLst>
      <p:ext uri="{BB962C8B-B14F-4D97-AF65-F5344CB8AC3E}">
        <p14:creationId xmlns:p14="http://schemas.microsoft.com/office/powerpoint/2010/main" val="1528004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55047-D0AA-9807-DCE2-EF7B2BCA799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854D8DC-5D47-E084-E32D-A2AAEE15577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6F6B860-74BB-3D8A-4AEA-3D4D70D0578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852EC74-D367-4DDD-B023-44D59D632D80}"/>
              </a:ext>
            </a:extLst>
          </p:cNvPr>
          <p:cNvSpPr>
            <a:spLocks noGrp="1"/>
          </p:cNvSpPr>
          <p:nvPr>
            <p:ph type="sldNum" sz="quarter" idx="5"/>
          </p:nvPr>
        </p:nvSpPr>
        <p:spPr/>
        <p:txBody>
          <a:bodyPr/>
          <a:lstStyle/>
          <a:p>
            <a:fld id="{762C2135-BC2F-48FA-B877-C55E2E5E8360}" type="slidenum">
              <a:rPr lang="pt-BR" smtClean="0"/>
              <a:t>13</a:t>
            </a:fld>
            <a:endParaRPr lang="pt-BR"/>
          </a:p>
        </p:txBody>
      </p:sp>
    </p:spTree>
    <p:extLst>
      <p:ext uri="{BB962C8B-B14F-4D97-AF65-F5344CB8AC3E}">
        <p14:creationId xmlns:p14="http://schemas.microsoft.com/office/powerpoint/2010/main" val="1737311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4A359-405A-3E04-208E-D3C280FD31A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2078870-4422-C96C-37B9-3DA0CD505B1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0F8B8E1-B4E7-B5EA-D9EE-EFC05A2719A2}"/>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Para mostrar aversão pelo crime do povo, arrojou as tábuas de pedra, e elas se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quebraram</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à vista de todos, significando com isto que, assim como haviam quebrantado seu concerto com Deus. Lançando mão do ídolo,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atirou-o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ao fogo. Em seguida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reduziu-o a pó,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 havendo-o derramado sobre a torrente que descia do monte, fez com que o povo dela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bebesse</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Assim se mostrou a completa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inutilidade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do deus que estiveram a adorar.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B419F514-15A1-A26F-3831-3668475E2EAB}"/>
              </a:ext>
            </a:extLst>
          </p:cNvPr>
          <p:cNvSpPr>
            <a:spLocks noGrp="1"/>
          </p:cNvSpPr>
          <p:nvPr>
            <p:ph type="sldNum" sz="quarter" idx="5"/>
          </p:nvPr>
        </p:nvSpPr>
        <p:spPr/>
        <p:txBody>
          <a:bodyPr/>
          <a:lstStyle/>
          <a:p>
            <a:fld id="{762C2135-BC2F-48FA-B877-C55E2E5E8360}" type="slidenum">
              <a:rPr lang="pt-BR" smtClean="0"/>
              <a:t>14</a:t>
            </a:fld>
            <a:endParaRPr lang="pt-BR"/>
          </a:p>
        </p:txBody>
      </p:sp>
    </p:spTree>
    <p:extLst>
      <p:ext uri="{BB962C8B-B14F-4D97-AF65-F5344CB8AC3E}">
        <p14:creationId xmlns:p14="http://schemas.microsoft.com/office/powerpoint/2010/main" val="4192138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ECFF1-A4AD-136E-F2CE-72CC3B74A06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792C941-B450-B936-7E19-9D6C319465A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850B623-AC23-349B-0B7D-8548A73D652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8A52481D-085A-0DE6-61A2-1E697E47C64F}"/>
              </a:ext>
            </a:extLst>
          </p:cNvPr>
          <p:cNvSpPr>
            <a:spLocks noGrp="1"/>
          </p:cNvSpPr>
          <p:nvPr>
            <p:ph type="sldNum" sz="quarter" idx="5"/>
          </p:nvPr>
        </p:nvSpPr>
        <p:spPr/>
        <p:txBody>
          <a:bodyPr/>
          <a:lstStyle/>
          <a:p>
            <a:fld id="{762C2135-BC2F-48FA-B877-C55E2E5E8360}" type="slidenum">
              <a:rPr lang="pt-BR" smtClean="0"/>
              <a:t>15</a:t>
            </a:fld>
            <a:endParaRPr lang="pt-BR"/>
          </a:p>
        </p:txBody>
      </p:sp>
    </p:spTree>
    <p:extLst>
      <p:ext uri="{BB962C8B-B14F-4D97-AF65-F5344CB8AC3E}">
        <p14:creationId xmlns:p14="http://schemas.microsoft.com/office/powerpoint/2010/main" val="87907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DC074-8F48-7B54-6B29-1ACA2AC7D44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A7E7F67-7F41-94BF-EB97-4F7659E6B57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8C301CD-DC3E-4C57-C17E-5CF625CF06FD}"/>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 grande líder chamou a seu irmão culposo, e perguntou-lhe severamente: “Que te tem feito este povo, que sobre ele trouxeste tamanho pecado?” Mas Arão queria levar Moisés a crer que se operara um prodígio: que o ouro fora lançado no forno, e por um poder sobrenatural se transformara em um bezerro. Suas desculpas e prevaricações, porém, de nada valeram. Foi com justiça tratado como 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principal culpado.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 fato de que Arão fora muito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mais abençoado e honrado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do que o povo, foi o que tornou o seu pecado tão hediondo. Foi Arão, “o santo do Senhor” (Salmos 106:16), que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fizera o ídolo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 anunciara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festa.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Foi ele que não pôde sustar os idólatras no seu intento de afronta ao Céu. “O Senhor Se irou muito contra Arão para o destruir”. Deuteronômio 9:20. Mas em resposta à fervorosa intercessão de Moisés, sua vida foi poupada; e, com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arrependimento e humilhação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pelo seu grande pecado, foi restabelecido no favor de Deus.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4C8FE15-2119-3C7F-54AB-49B1B8B86A98}"/>
              </a:ext>
            </a:extLst>
          </p:cNvPr>
          <p:cNvSpPr>
            <a:spLocks noGrp="1"/>
          </p:cNvSpPr>
          <p:nvPr>
            <p:ph type="sldNum" sz="quarter" idx="5"/>
          </p:nvPr>
        </p:nvSpPr>
        <p:spPr/>
        <p:txBody>
          <a:bodyPr/>
          <a:lstStyle/>
          <a:p>
            <a:fld id="{762C2135-BC2F-48FA-B877-C55E2E5E8360}" type="slidenum">
              <a:rPr lang="pt-BR" smtClean="0"/>
              <a:t>16</a:t>
            </a:fld>
            <a:endParaRPr lang="pt-BR"/>
          </a:p>
        </p:txBody>
      </p:sp>
    </p:spTree>
    <p:extLst>
      <p:ext uri="{BB962C8B-B14F-4D97-AF65-F5344CB8AC3E}">
        <p14:creationId xmlns:p14="http://schemas.microsoft.com/office/powerpoint/2010/main" val="1757996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C78ED-D237-A7DE-83DA-54F441EF2CB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36AC975-AF20-13DF-0445-41244854DAC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B36BCFD-EF37-4243-E6A1-6EFC1FF97164}"/>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 espírito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condescendente</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de Arão e seu desejo de agradar, haviam-lhe cegado os olhos à enormidade do crime que estava a sancionar. Seu procedimento ao emprestar sua influência para o pecado em Israel, custou a vida de milhares. Que contraste entre isto e a conduta de Moisés, o qual, ao mesmo tempo que executava fielmente os juízos de Deus, mostrava que o bem-estar de Israel lhe era mais caro do que a prosperidade, a honra ou a vida.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De todos os pecados que Deus punirá, nenhum é mais ofensivo à Sua vista do que aquele que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incentiva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o outro a fazer o mal. Deus quer que Seus servos demonstrem sua lealdade, repreendendo fielmente a transgressão, por penoso que seja este ato.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AD06DF9-1732-580C-96A8-6519DE6D983F}"/>
              </a:ext>
            </a:extLst>
          </p:cNvPr>
          <p:cNvSpPr>
            <a:spLocks noGrp="1"/>
          </p:cNvSpPr>
          <p:nvPr>
            <p:ph type="sldNum" sz="quarter" idx="5"/>
          </p:nvPr>
        </p:nvSpPr>
        <p:spPr/>
        <p:txBody>
          <a:bodyPr/>
          <a:lstStyle/>
          <a:p>
            <a:fld id="{762C2135-BC2F-48FA-B877-C55E2E5E8360}" type="slidenum">
              <a:rPr lang="pt-BR" smtClean="0"/>
              <a:t>17</a:t>
            </a:fld>
            <a:endParaRPr lang="pt-BR"/>
          </a:p>
        </p:txBody>
      </p:sp>
    </p:spTree>
    <p:extLst>
      <p:ext uri="{BB962C8B-B14F-4D97-AF65-F5344CB8AC3E}">
        <p14:creationId xmlns:p14="http://schemas.microsoft.com/office/powerpoint/2010/main" val="3132023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F0673-8EC6-2C16-D27E-6433B1E769A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DB55E10-E0B3-5FD4-7B5B-7BEFF7BA319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56146C3-934B-1437-206F-5C37F1BACFDE}"/>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725EE59-BC23-7299-0185-A16F061BA057}"/>
              </a:ext>
            </a:extLst>
          </p:cNvPr>
          <p:cNvSpPr>
            <a:spLocks noGrp="1"/>
          </p:cNvSpPr>
          <p:nvPr>
            <p:ph type="sldNum" sz="quarter" idx="5"/>
          </p:nvPr>
        </p:nvSpPr>
        <p:spPr/>
        <p:txBody>
          <a:bodyPr/>
          <a:lstStyle/>
          <a:p>
            <a:fld id="{762C2135-BC2F-48FA-B877-C55E2E5E8360}" type="slidenum">
              <a:rPr lang="pt-BR" smtClean="0"/>
              <a:t>18</a:t>
            </a:fld>
            <a:endParaRPr lang="pt-BR"/>
          </a:p>
        </p:txBody>
      </p:sp>
    </p:spTree>
    <p:extLst>
      <p:ext uri="{BB962C8B-B14F-4D97-AF65-F5344CB8AC3E}">
        <p14:creationId xmlns:p14="http://schemas.microsoft.com/office/powerpoint/2010/main" val="186675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D597E-06D0-B763-D489-91CC47C7D42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0A6389B-5F23-CA95-BFA4-ECF1DDA5685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D8BFD21-BD7E-396C-93C4-E3242501609E}"/>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Posto que Deus houvesse atendido à oração de Moisés poupando a Israel da destruição, a apostasia deste havia de ser castigada de maneira assinalada. A iniquidade e insubordinação em que Arão permitira caíssem, se não fossem prontamente aniquiladas, passariam de motim à perversidade, e envolveriam a nação em</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 ruína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irreparável. Com terrível severidade devia o mal ser excluído. De pé à porta do acampamento, Moisés chamou ao povo: “Quem é do Senhor, venha a mim”. Êxodo 32:26. Aqueles que se não haviam unido à apostasia, deviam tomar posição à destra de Moisés; os que eram culpados, mas que se arrependeram, ficariam à esquerda.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Mas uma grande multidão, maior parte daquela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mistura de gente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instigara a execução do bezerro, obstinadamente persistiu em sua rebelião. Em nome do “Senhor Deus de Israel”, Moisés agora ordenou àqueles à sua direita, que se haviam conservado inculpados de idolatria, que cingissem suas espadas e matassem a todos os que persistiam na rebelião. “E caíram do povo aquele dia uns três mil homens”. Êxodo 32:28. Sem consideração para com posição, parentesco ou amizade, os cabeças daquele ímpio motim foram eliminados; mas todos os que se arrependeram e se humilharam foram poupados.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580A40B-AF97-66E8-F7F4-046C11A48DCE}"/>
              </a:ext>
            </a:extLst>
          </p:cNvPr>
          <p:cNvSpPr>
            <a:spLocks noGrp="1"/>
          </p:cNvSpPr>
          <p:nvPr>
            <p:ph type="sldNum" sz="quarter" idx="5"/>
          </p:nvPr>
        </p:nvSpPr>
        <p:spPr/>
        <p:txBody>
          <a:bodyPr/>
          <a:lstStyle/>
          <a:p>
            <a:fld id="{762C2135-BC2F-48FA-B877-C55E2E5E8360}" type="slidenum">
              <a:rPr lang="pt-BR" smtClean="0"/>
              <a:t>19</a:t>
            </a:fld>
            <a:endParaRPr lang="pt-BR"/>
          </a:p>
        </p:txBody>
      </p:sp>
    </p:spTree>
    <p:extLst>
      <p:ext uri="{BB962C8B-B14F-4D97-AF65-F5344CB8AC3E}">
        <p14:creationId xmlns:p14="http://schemas.microsoft.com/office/powerpoint/2010/main" val="2825430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2</a:t>
            </a:fld>
            <a:endParaRPr lang="pt-BR"/>
          </a:p>
        </p:txBody>
      </p:sp>
    </p:spTree>
    <p:extLst>
      <p:ext uri="{BB962C8B-B14F-4D97-AF65-F5344CB8AC3E}">
        <p14:creationId xmlns:p14="http://schemas.microsoft.com/office/powerpoint/2010/main" val="268028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4E10E-28B3-EDE7-F93F-6EE490D14C9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8964BE3-56C9-6922-2BD9-5F242DE30DC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9AB207D-3964-8A90-0C0F-359B203FAD08}"/>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Os homens, em sua cegueira humana, devem acautelar-se de como julgam e condenam seus semelhantes; mas, quando Deus lhes ordena executar Sua sentença sobre a iniquidade, Ele deve ser obedecido. Aqueles que realizaram este doloroso ato, manifestaram desta maneira sua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aversão à rebelião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 idolatria, e mais completamente se consagraram ao serviço do verdadeiro Deus. O Senhor </a:t>
            </a:r>
            <a:r>
              <a:rPr lang="pt-BR" sz="1800" dirty="0" err="1">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honrou-lhes</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a fidelidade, conferindo distinção especial à tribo de Levi.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Era necessário que este pecado fosse punido, como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testemunho</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às nações circunvizinhas do desagrado de Deus pela idolatria. Quando os israelitas devessem dali em diante condenar a idolatria das tribos vizinhas, seus inimigos lhes lançariam a acusação de que o povo que pretendia ter a Jeová como seu Deus, fizera um bezerro e o adorara em Horebe. Então Israel poderia indicar a sorte terrível dos transgressores, como prova de que seu pecado não fora sancionado ou desculpado.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EFB2496C-470E-05A5-57E3-746FAFA9BA98}"/>
              </a:ext>
            </a:extLst>
          </p:cNvPr>
          <p:cNvSpPr>
            <a:spLocks noGrp="1"/>
          </p:cNvSpPr>
          <p:nvPr>
            <p:ph type="sldNum" sz="quarter" idx="5"/>
          </p:nvPr>
        </p:nvSpPr>
        <p:spPr/>
        <p:txBody>
          <a:bodyPr/>
          <a:lstStyle/>
          <a:p>
            <a:fld id="{762C2135-BC2F-48FA-B877-C55E2E5E8360}" type="slidenum">
              <a:rPr lang="pt-BR" smtClean="0"/>
              <a:t>20</a:t>
            </a:fld>
            <a:endParaRPr lang="pt-BR"/>
          </a:p>
        </p:txBody>
      </p:sp>
    </p:spTree>
    <p:extLst>
      <p:ext uri="{BB962C8B-B14F-4D97-AF65-F5344CB8AC3E}">
        <p14:creationId xmlns:p14="http://schemas.microsoft.com/office/powerpoint/2010/main" val="3801028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2FB1A-2A6D-F0EF-F267-42A8A4217E1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7A425AA-CE6E-0B87-3D29-21BD2F7499F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BC0D34D-DC67-9552-4B3F-87284526A406}"/>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Ele exclui aqueles que se acham decididos à rebelião, para que não levem outros à ruína. Poupando a vida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Caim,</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Deus demonstrou ao Universo qual seria o resultado de permitir que o pecado ficasse sem punição. A influência exercida sobre seus descendentes por sua vida e ensino, determinou o estado de corrupção que exigiu a destruição do mundo inteiro pelo dilúvio. A história dos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antediluvianos</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atesta que a vida longa não é uma bênção para o pecador; a grande paciência de Deus não reprimiu sua impiedade. Quanto mais viveram os homens, tanto mais corruptos se tornaram.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fim de salvar a muitos, Ele tinha de castigar a poucos. Se o mal não tivesse sido prontamente eliminado, logo teriam eles caído presa de seus numerosos e poderosos adversários. Se sua vida houvesse sido poupada, o mesmo espírito que os levara a rebelar-se contra Deus ter-se-ia manifestado em ódio e contenda entre eles mesmos, e ter-se-iam finalmente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destruído uns aos outros.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Apercebendo-se o povo da enormidade de sua falta, o terror invadiu todo o arraial. Receava-se que todos os culpados devessem ser extirpados. Compadecido da angústia deles, Moisés prometeu mais uma vez pleitear com Deus em seu favor.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C21A0E25-796F-9F48-6841-F65C3A67A130}"/>
              </a:ext>
            </a:extLst>
          </p:cNvPr>
          <p:cNvSpPr>
            <a:spLocks noGrp="1"/>
          </p:cNvSpPr>
          <p:nvPr>
            <p:ph type="sldNum" sz="quarter" idx="5"/>
          </p:nvPr>
        </p:nvSpPr>
        <p:spPr/>
        <p:txBody>
          <a:bodyPr/>
          <a:lstStyle/>
          <a:p>
            <a:fld id="{762C2135-BC2F-48FA-B877-C55E2E5E8360}" type="slidenum">
              <a:rPr lang="pt-BR" smtClean="0"/>
              <a:t>21</a:t>
            </a:fld>
            <a:endParaRPr lang="pt-BR"/>
          </a:p>
        </p:txBody>
      </p:sp>
    </p:spTree>
    <p:extLst>
      <p:ext uri="{BB962C8B-B14F-4D97-AF65-F5344CB8AC3E}">
        <p14:creationId xmlns:p14="http://schemas.microsoft.com/office/powerpoint/2010/main" val="3813627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62B5F-A49F-4B3F-1409-D665CC518D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33E647F-D466-7B9E-19C7-A079063315C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585A1D7-461F-4A90-BE79-0A2B5449191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488DFFEB-2D1D-6C6E-7DB4-BB70D2552928}"/>
              </a:ext>
            </a:extLst>
          </p:cNvPr>
          <p:cNvSpPr>
            <a:spLocks noGrp="1"/>
          </p:cNvSpPr>
          <p:nvPr>
            <p:ph type="sldNum" sz="quarter" idx="5"/>
          </p:nvPr>
        </p:nvSpPr>
        <p:spPr/>
        <p:txBody>
          <a:bodyPr/>
          <a:lstStyle/>
          <a:p>
            <a:fld id="{762C2135-BC2F-48FA-B877-C55E2E5E8360}" type="slidenum">
              <a:rPr lang="pt-BR" smtClean="0"/>
              <a:t>22</a:t>
            </a:fld>
            <a:endParaRPr lang="pt-BR"/>
          </a:p>
        </p:txBody>
      </p:sp>
    </p:spTree>
    <p:extLst>
      <p:ext uri="{BB962C8B-B14F-4D97-AF65-F5344CB8AC3E}">
        <p14:creationId xmlns:p14="http://schemas.microsoft.com/office/powerpoint/2010/main" val="1498826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D0A95-50C1-73E5-001A-B4A910358F0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BB6B126-45DA-42FB-273E-3F5DD9D0BFD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EF3A0B2-04CC-180F-E944-10AD95C1F0A2}"/>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 livro da vida contém os nomes de todos os que já entraram ao serviço de Deus. Se quaisquer destes se afastam </a:t>
            </a:r>
            <a:r>
              <a:rPr lang="pt-BR" sz="1800" dirty="0" err="1">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dEle</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e por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obstinada persistência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no pecado se tornam finalmente endurecidos à influência do Espírito Santo, seus nomes serão no juízo apagados do livro da vida, e eles serão votados à destruição. Moisés se compenetrava de quão terrível seria a sorte do pecador; todavia, se o povo de Israel devesse ser rejeitado pelo Senhor, desejava ele que seu nome fosse apagado com o deles; não poderia resistir ao ver caírem os juízos de Deus sobre aqueles que haviam sido tão graciosamente libertos.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intercessão</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de Moisés em prol de Israel ilustra a mediação de Cristo pelo homem pecador. Mas o Senhor não permitiu que Moisés carregasse, como fez Cristo, a culpa do transgressor.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160A0D84-D0DD-3EED-7C11-C197DC3F6A6D}"/>
              </a:ext>
            </a:extLst>
          </p:cNvPr>
          <p:cNvSpPr>
            <a:spLocks noGrp="1"/>
          </p:cNvSpPr>
          <p:nvPr>
            <p:ph type="sldNum" sz="quarter" idx="5"/>
          </p:nvPr>
        </p:nvSpPr>
        <p:spPr/>
        <p:txBody>
          <a:bodyPr/>
          <a:lstStyle/>
          <a:p>
            <a:fld id="{762C2135-BC2F-48FA-B877-C55E2E5E8360}" type="slidenum">
              <a:rPr lang="pt-BR" smtClean="0"/>
              <a:t>23</a:t>
            </a:fld>
            <a:endParaRPr lang="pt-BR"/>
          </a:p>
        </p:txBody>
      </p:sp>
    </p:spTree>
    <p:extLst>
      <p:ext uri="{BB962C8B-B14F-4D97-AF65-F5344CB8AC3E}">
        <p14:creationId xmlns:p14="http://schemas.microsoft.com/office/powerpoint/2010/main" val="3295760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0708D-7F6B-8B89-914C-DB08B868518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B737B47-3DBE-B38B-2D20-D0D2116E262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B86F49F-5C49-DBB3-2DE4-D905B6C11F2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AC70132-5207-600A-F603-AF7BCDDC2465}"/>
              </a:ext>
            </a:extLst>
          </p:cNvPr>
          <p:cNvSpPr>
            <a:spLocks noGrp="1"/>
          </p:cNvSpPr>
          <p:nvPr>
            <p:ph type="sldNum" sz="quarter" idx="5"/>
          </p:nvPr>
        </p:nvSpPr>
        <p:spPr/>
        <p:txBody>
          <a:bodyPr/>
          <a:lstStyle/>
          <a:p>
            <a:fld id="{762C2135-BC2F-48FA-B877-C55E2E5E8360}" type="slidenum">
              <a:rPr lang="pt-BR" smtClean="0"/>
              <a:t>24</a:t>
            </a:fld>
            <a:endParaRPr lang="pt-BR"/>
          </a:p>
        </p:txBody>
      </p:sp>
    </p:spTree>
    <p:extLst>
      <p:ext uri="{BB962C8B-B14F-4D97-AF65-F5344CB8AC3E}">
        <p14:creationId xmlns:p14="http://schemas.microsoft.com/office/powerpoint/2010/main" val="35655379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1070C-698E-4A1C-DE03-3326D2E3BD7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D8ABEED-549D-FADF-2694-B971CA6E235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DDC9626-72B1-D8A1-9B4F-081BA9EB6A73}"/>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Com profunda tristeza o povo sepultou os seus mortos. Três mil haviam sucumbido pela espada; logo uma praga irrompeu no acampamento; e então lhes veio a mensagem de que a presença divina não mais os acompanharia em suas jornadas. Com penitência e humilhação, “os filhos de Israel se despojaram de seus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atavios,</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ao pé do monte de Horebe”. Êxodo 33:3, 6.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Por instrução divina,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tenda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que servira como lugar temporário de culto, foi removida “longe do arraial”. Isto consistia ainda mais prova de que Deus retirara deles a Sua presença. Ele Se revelaria a Moisés, mas não a um povo tal. Esta repreensão foi sentida fundamente; e, para as multidões, feridas na consciência, parecia um prenúncio de grande calamidade. Não tinha o Senhor separado a Moisés do acampamento para que pudesse destruí-los completamente? Não foram, porém, deixados sem esperança. A tenda foi armada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fora do arraial,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mas Moisés chamou-a “a tenda da congregação”. Êxodo 33:7. Todos os que estavam verdadeiramente arrependidos, e desejavam voltar ao Senhor, eram instruídos a dirigirem-se para ali a fim de confessarem seus pecados e buscarem Sua misericórdia.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E73C2FF0-6F51-619E-0617-1CB6FD8F86BC}"/>
              </a:ext>
            </a:extLst>
          </p:cNvPr>
          <p:cNvSpPr>
            <a:spLocks noGrp="1"/>
          </p:cNvSpPr>
          <p:nvPr>
            <p:ph type="sldNum" sz="quarter" idx="5"/>
          </p:nvPr>
        </p:nvSpPr>
        <p:spPr/>
        <p:txBody>
          <a:bodyPr/>
          <a:lstStyle/>
          <a:p>
            <a:fld id="{762C2135-BC2F-48FA-B877-C55E2E5E8360}" type="slidenum">
              <a:rPr lang="pt-BR" smtClean="0"/>
              <a:t>25</a:t>
            </a:fld>
            <a:endParaRPr lang="pt-BR"/>
          </a:p>
        </p:txBody>
      </p:sp>
    </p:spTree>
    <p:extLst>
      <p:ext uri="{BB962C8B-B14F-4D97-AF65-F5344CB8AC3E}">
        <p14:creationId xmlns:p14="http://schemas.microsoft.com/office/powerpoint/2010/main" val="2305602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B6837-E15D-A8ED-8230-7D370EA1406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C4B3F7E-4AFC-3294-A686-00CB008FDEE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77FA7DA-C33B-BCA3-4207-CA522317612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957AA9D2-AECD-C896-E0C6-FD7D6353B21E}"/>
              </a:ext>
            </a:extLst>
          </p:cNvPr>
          <p:cNvSpPr>
            <a:spLocks noGrp="1"/>
          </p:cNvSpPr>
          <p:nvPr>
            <p:ph type="sldNum" sz="quarter" idx="5"/>
          </p:nvPr>
        </p:nvSpPr>
        <p:spPr/>
        <p:txBody>
          <a:bodyPr/>
          <a:lstStyle/>
          <a:p>
            <a:fld id="{762C2135-BC2F-48FA-B877-C55E2E5E8360}" type="slidenum">
              <a:rPr lang="pt-BR" smtClean="0"/>
              <a:t>26</a:t>
            </a:fld>
            <a:endParaRPr lang="pt-BR"/>
          </a:p>
        </p:txBody>
      </p:sp>
    </p:spTree>
    <p:extLst>
      <p:ext uri="{BB962C8B-B14F-4D97-AF65-F5344CB8AC3E}">
        <p14:creationId xmlns:p14="http://schemas.microsoft.com/office/powerpoint/2010/main" val="856960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3A14A-F135-2383-B6EB-ED779F3B79B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726A8BF-6673-771F-0DA9-2330573477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2E40422-644A-7456-A904-C143993440A7}"/>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Moisés bem conhecia a perversidade e cegueira daqueles que foram postos sob os seus cuidados; sabia das dificuldades com que devia lutar. Pleiteou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revelação mais clara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da vontade de Deus, e uma segurança de Sua presença.</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Cada uma das orações havia sido atendida, mas ele estava sedento por maiores indícios do favor de Deus. Fez então um pedido que ser humano algum jamais fizera antes: “Rogo-Te que me mostres a Tua glória.”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glória de Deus, desvendada,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homem algum neste estado mortal poderá ver, e viver; mas a Moisés assegurou-se que ele veria, tanto quanto poderia suportar, da glória divina. De novo foi chamado ao cimo da montanha; então a mão que fizera o mundo, aquela mão que “transporta as montanhas, sem que o sintam” (Jó 9:5), tomou esta criatura de pó, este poderoso homem de fé, e o colocou na fenda da rocha, enquanto a glória de Deus e toda a Sua bondade passaram diante dele.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E8B08A8-81D2-36EF-B4E3-BA81FDC8F37D}"/>
              </a:ext>
            </a:extLst>
          </p:cNvPr>
          <p:cNvSpPr>
            <a:spLocks noGrp="1"/>
          </p:cNvSpPr>
          <p:nvPr>
            <p:ph type="sldNum" sz="quarter" idx="5"/>
          </p:nvPr>
        </p:nvSpPr>
        <p:spPr/>
        <p:txBody>
          <a:bodyPr/>
          <a:lstStyle/>
          <a:p>
            <a:fld id="{762C2135-BC2F-48FA-B877-C55E2E5E8360}" type="slidenum">
              <a:rPr lang="pt-BR" smtClean="0"/>
              <a:t>27</a:t>
            </a:fld>
            <a:endParaRPr lang="pt-BR"/>
          </a:p>
        </p:txBody>
      </p:sp>
    </p:spTree>
    <p:extLst>
      <p:ext uri="{BB962C8B-B14F-4D97-AF65-F5344CB8AC3E}">
        <p14:creationId xmlns:p14="http://schemas.microsoft.com/office/powerpoint/2010/main" val="571571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70F4D-823A-578C-0F29-91A84CE5616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60CA19B-BB11-4F19-2AFE-551BCEF881C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8A24FA0-FE70-5A80-3292-8B7F27BF4500}"/>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Esta experiência — e acima de tudo mais, a promessa de que a presença divina o acompanharia — foi para Moisés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certeza de êxito</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na obra que tinha diante de si; e ele considerava isto de valor infinitamente maior do que todo o saber do Egito ou todas as suas realizações como estadista ou chefe militar. Nenhum poder, habilidade ou sabedoria terrestre pode suprir o lugar da presença duradoura de Deus.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B5065905-EA87-A94D-C183-93289C322BDE}"/>
              </a:ext>
            </a:extLst>
          </p:cNvPr>
          <p:cNvSpPr>
            <a:spLocks noGrp="1"/>
          </p:cNvSpPr>
          <p:nvPr>
            <p:ph type="sldNum" sz="quarter" idx="5"/>
          </p:nvPr>
        </p:nvSpPr>
        <p:spPr/>
        <p:txBody>
          <a:bodyPr/>
          <a:lstStyle/>
          <a:p>
            <a:fld id="{762C2135-BC2F-48FA-B877-C55E2E5E8360}" type="slidenum">
              <a:rPr lang="pt-BR" smtClean="0"/>
              <a:t>28</a:t>
            </a:fld>
            <a:endParaRPr lang="pt-BR"/>
          </a:p>
        </p:txBody>
      </p:sp>
    </p:spTree>
    <p:extLst>
      <p:ext uri="{BB962C8B-B14F-4D97-AF65-F5344CB8AC3E}">
        <p14:creationId xmlns:p14="http://schemas.microsoft.com/office/powerpoint/2010/main" val="9324074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76A2D-0B76-9977-2FC5-14665551C44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1A56F8E-29F3-82BB-24FD-6D618ADE2FE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390B31C-CE43-F5C1-FC47-9B59B1B769D9}"/>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44CB1EA-9811-5024-495F-EBF9E60DF918}"/>
              </a:ext>
            </a:extLst>
          </p:cNvPr>
          <p:cNvSpPr>
            <a:spLocks noGrp="1"/>
          </p:cNvSpPr>
          <p:nvPr>
            <p:ph type="sldNum" sz="quarter" idx="5"/>
          </p:nvPr>
        </p:nvSpPr>
        <p:spPr/>
        <p:txBody>
          <a:bodyPr/>
          <a:lstStyle/>
          <a:p>
            <a:fld id="{762C2135-BC2F-48FA-B877-C55E2E5E8360}" type="slidenum">
              <a:rPr lang="pt-BR" smtClean="0"/>
              <a:t>29</a:t>
            </a:fld>
            <a:endParaRPr lang="pt-BR"/>
          </a:p>
        </p:txBody>
      </p:sp>
    </p:spTree>
    <p:extLst>
      <p:ext uri="{BB962C8B-B14F-4D97-AF65-F5344CB8AC3E}">
        <p14:creationId xmlns:p14="http://schemas.microsoft.com/office/powerpoint/2010/main" val="101356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0C728-83A8-0284-13E9-DA3F849E537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86EB1BC-06EC-BC20-0958-41F382AE171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960C34E-D81B-BF58-71E5-679830555E38}"/>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FD3DF8F4-5A9A-E2F9-EE51-F27EE8E08DBB}"/>
              </a:ext>
            </a:extLst>
          </p:cNvPr>
          <p:cNvSpPr>
            <a:spLocks noGrp="1"/>
          </p:cNvSpPr>
          <p:nvPr>
            <p:ph type="sldNum" sz="quarter" idx="5"/>
          </p:nvPr>
        </p:nvSpPr>
        <p:spPr/>
        <p:txBody>
          <a:bodyPr/>
          <a:lstStyle/>
          <a:p>
            <a:fld id="{762C2135-BC2F-48FA-B877-C55E2E5E8360}" type="slidenum">
              <a:rPr lang="pt-BR" smtClean="0"/>
              <a:t>3</a:t>
            </a:fld>
            <a:endParaRPr lang="pt-BR"/>
          </a:p>
        </p:txBody>
      </p:sp>
    </p:spTree>
    <p:extLst>
      <p:ext uri="{BB962C8B-B14F-4D97-AF65-F5344CB8AC3E}">
        <p14:creationId xmlns:p14="http://schemas.microsoft.com/office/powerpoint/2010/main" val="39258437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EE5CF-EED3-217C-B3BB-51111FB9201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6141398-4DEC-1065-B406-3CC4625B391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5B55B7F-881D-4DB0-2303-180D5289CD93}"/>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Durante aquele prolongado tempo despendido em comunhão com Deus, a face de Moisés refletira a glória da presença divina; sem o saber, seu rosto resplandecia com uma luz deslumbrante quando ele desceu do monte.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Por essa luz era o intuito de Deus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impressionar</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Israel com o caráter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sagrado e exaltado de Sua lei, e a glória do evangelho revelado por meio de Cristo. [...] Enquanto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Moisés estava no monte, Deus apresentou-lhe não somente as tábuas da lei, mas também 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plano da salvação.</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Ele viu que o sacrifício de Cristo era prefigurado por todos os tipos e símbolos da era judaica; e era a luz celestial que fluía do Calvário, não menos que a glória da lei de Deus, que derramava tal brilho no rosto de Moisés. Aquela iluminação divina simbolizava a glória da dispensação de que Moisés era o mediador visível, representante do único verdadeiro Intercessor.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4A9CC20F-E98A-C75B-82F9-514A740A0A84}"/>
              </a:ext>
            </a:extLst>
          </p:cNvPr>
          <p:cNvSpPr>
            <a:spLocks noGrp="1"/>
          </p:cNvSpPr>
          <p:nvPr>
            <p:ph type="sldNum" sz="quarter" idx="5"/>
          </p:nvPr>
        </p:nvSpPr>
        <p:spPr/>
        <p:txBody>
          <a:bodyPr/>
          <a:lstStyle/>
          <a:p>
            <a:fld id="{762C2135-BC2F-48FA-B877-C55E2E5E8360}" type="slidenum">
              <a:rPr lang="pt-BR" smtClean="0"/>
              <a:t>30</a:t>
            </a:fld>
            <a:endParaRPr lang="pt-BR"/>
          </a:p>
        </p:txBody>
      </p:sp>
    </p:spTree>
    <p:extLst>
      <p:ext uri="{BB962C8B-B14F-4D97-AF65-F5344CB8AC3E}">
        <p14:creationId xmlns:p14="http://schemas.microsoft.com/office/powerpoint/2010/main" val="5901860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A5BC2-D32C-58A0-C9F2-AA9981116E2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F47E765-1B8C-39B0-8E33-BA6915E0FC7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BE59145-D866-BE18-0F16-FBF0DA5EF804}"/>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Testifica de que, quanto mais íntima for nossa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união</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com Deus, e mais claro o nosso conhecimento de Suas ordens, tanto mais plenamente nos adaptaremos à divina imagem, e mais facilmente nos tornaremos participantes da natureza divina.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Moisés era um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tipo de Cristo.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Como intercessor de Israel, velou o rosto, porque o povo não podia resistir ao ver a glória do mesmo; assim Cristo, o Mediador divino, velou Sua divindade na humanidade quando veio à Terra. Se tivesse vindo revestido do resplendor do Céu, não poderia ter obtido acesso aos homens em seu estado pecaminoso.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961D07A5-BCE5-89A9-0CDF-42640C7AD5D6}"/>
              </a:ext>
            </a:extLst>
          </p:cNvPr>
          <p:cNvSpPr>
            <a:spLocks noGrp="1"/>
          </p:cNvSpPr>
          <p:nvPr>
            <p:ph type="sldNum" sz="quarter" idx="5"/>
          </p:nvPr>
        </p:nvSpPr>
        <p:spPr/>
        <p:txBody>
          <a:bodyPr/>
          <a:lstStyle/>
          <a:p>
            <a:fld id="{762C2135-BC2F-48FA-B877-C55E2E5E8360}" type="slidenum">
              <a:rPr lang="pt-BR" smtClean="0"/>
              <a:t>31</a:t>
            </a:fld>
            <a:endParaRPr lang="pt-BR"/>
          </a:p>
        </p:txBody>
      </p:sp>
    </p:spTree>
    <p:extLst>
      <p:ext uri="{BB962C8B-B14F-4D97-AF65-F5344CB8AC3E}">
        <p14:creationId xmlns:p14="http://schemas.microsoft.com/office/powerpoint/2010/main" val="42047751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9AD2D-1B65-44D6-EECC-B235DE85D33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53DC930-1CAC-F5E7-E296-2EF153CB4BB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3E28CB9-D58B-7547-515D-4162A225FE13}"/>
              </a:ext>
            </a:extLst>
          </p:cNvPr>
          <p:cNvSpPr>
            <a:spLocks noGrp="1"/>
          </p:cNvSpPr>
          <p:nvPr>
            <p:ph type="body" idx="1"/>
          </p:nvPr>
        </p:nvSpPr>
        <p:spPr/>
        <p:txBody>
          <a:bodyPr/>
          <a:lstStyle/>
          <a:p>
            <a:pPr algn="just">
              <a:lnSpc>
                <a:spcPct val="150000"/>
              </a:lnSpc>
              <a:spcAft>
                <a:spcPts val="800"/>
              </a:spcAft>
            </a:pPr>
            <a:r>
              <a:rPr lang="pt-BR" sz="18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APELO</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b="1"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b="1" dirty="0">
                <a:effectLst/>
                <a:latin typeface="Arial" panose="020B0604020202020204" pitchFamily="34" charset="0"/>
                <a:ea typeface="Trebuchet MS" panose="020B0603020202020204" pitchFamily="34" charset="0"/>
                <a:cs typeface="Times New Roman" panose="02020603050405020304" pitchFamily="18" charset="0"/>
              </a:rPr>
              <a:t>Obedeça a Deus. Seu caráter brilhará em você!</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b="1"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 GLÓRIA</a:t>
            </a:r>
            <a:r>
              <a:rPr lang="pt-BR" sz="1800" b="1" dirty="0">
                <a:effectLst/>
                <a:latin typeface="Arial" panose="020B0604020202020204" pitchFamily="34" charset="0"/>
                <a:ea typeface="Trebuchet MS" panose="020B0603020202020204" pitchFamily="34" charset="0"/>
                <a:cs typeface="Times New Roman" panose="02020603050405020304" pitchFamily="18" charset="0"/>
              </a:rPr>
              <a:t> – INSPIRAÇÃO JUVENIL 1992-293. Casa Publicadora Brasileira, Tatuí, SP.</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b="1" dirty="0">
                <a:effectLst/>
                <a:latin typeface="Arial" panose="020B0604020202020204" pitchFamily="34" charset="0"/>
                <a:ea typeface="Trebuchet MS" panose="020B0603020202020204" pitchFamily="34" charset="0"/>
                <a:cs typeface="Times New Roman" panose="02020603050405020304" pitchFamily="18" charset="0"/>
              </a:rPr>
              <a:t>Talvez você nunca tenha voado num avião acima das nuvens. Se já voou, porém, deve ter visto a sombra de seu avião voando rapidamente nas nuvens abaixo. Em condições normais você também deve ter visto um halo circundando a sombra do avião. Este halo é uma visão comum aos pilotos e tem a aparência de um arco-íris circundando a sombra. É chamada frequentemente de "arco-íris do piloto". O fenômeno é também chamado de "glória". Este fenômeno tem sido relacionado por algumas pessoas com religião e tem exercido influência sobre algumas formas de culto porque pode ser visto, sob certas condições, mesmo da terra. Por exemplo, se você está em pé com as costas voltadas para o Sol e olhando uma espécie de nevoeiro, você verá a sua sombra sobre o nevoeiro. Circundando a sombra de sua cabeça, você poderá ver uma porção de halos de arco-íris, cada um deles maior do que o outro, à medida que se afastam da sombra que você projeta. Tais ocorrências naturais eram consideradas sobrenaturais pelos antigos e são responsáveis por muitos dos halos luminosos que aparecem ao redor da cabeça de santos em pinturas religiosas. Têm sido feitas tentativas também para descrever algumas destas experiências bíblicas em termos de tais ocorrências naturais. Por exemplo, quando Moisés desceu do Monte Sinai estava circundado por um halo visto pelo povo. Quando Jesus foi transfigurado foi envolvido por um manto de luz brilhante. Tais ocorrências, porém, são sobrenaturais e não podem ser explicadas da mesma forma que a luz do Sol sobre um nevoeiro ou coisa semelhante. Quando pensamos na glória de Deus provavelmente pensamos num brilho extraordinário que olhos humanos não podem contemplar. Parece evidente, no entanto que Deus possui glória maior do que essa. Quando Moisés pediu para ver a glória de Deus, foi escondido numa rocha, você se lembra. Então, diz o relato, Deus passou e ele proclamou: "Senhor, Senhor Deus compassivo, clemente e </a:t>
            </a:r>
            <a:r>
              <a:rPr lang="pt-BR" sz="1800" b="1" dirty="0" err="1">
                <a:effectLst/>
                <a:latin typeface="Arial" panose="020B0604020202020204" pitchFamily="34" charset="0"/>
                <a:ea typeface="Trebuchet MS" panose="020B0603020202020204" pitchFamily="34" charset="0"/>
                <a:cs typeface="Times New Roman" panose="02020603050405020304" pitchFamily="18" charset="0"/>
              </a:rPr>
              <a:t>longânimo</a:t>
            </a:r>
            <a:r>
              <a:rPr lang="pt-BR" sz="1800" b="1" dirty="0">
                <a:effectLst/>
                <a:latin typeface="Arial" panose="020B0604020202020204" pitchFamily="34" charset="0"/>
                <a:ea typeface="Trebuchet MS" panose="020B0603020202020204" pitchFamily="34" charset="0"/>
                <a:cs typeface="Times New Roman" panose="02020603050405020304" pitchFamily="18" charset="0"/>
              </a:rPr>
              <a:t>, e grande em misericórdia e fidelidade; que guarda a misericórdia em mil gerações, que perdoa a iniquidade, a transgressão e o pecado." Êxodo 34:6 e 7. O que Deus revelou então a Moisés foi não apenas Seu brilho, mas também Seu caráter. Assim, a maior glória de Deus é Seu caráter.</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8C697CF9-770A-E80E-EEA0-214413B36104}"/>
              </a:ext>
            </a:extLst>
          </p:cNvPr>
          <p:cNvSpPr>
            <a:spLocks noGrp="1"/>
          </p:cNvSpPr>
          <p:nvPr>
            <p:ph type="sldNum" sz="quarter" idx="5"/>
          </p:nvPr>
        </p:nvSpPr>
        <p:spPr/>
        <p:txBody>
          <a:bodyPr/>
          <a:lstStyle/>
          <a:p>
            <a:fld id="{762C2135-BC2F-48FA-B877-C55E2E5E8360}" type="slidenum">
              <a:rPr lang="pt-BR" smtClean="0"/>
              <a:t>32</a:t>
            </a:fld>
            <a:endParaRPr lang="pt-BR"/>
          </a:p>
        </p:txBody>
      </p:sp>
    </p:spTree>
    <p:extLst>
      <p:ext uri="{BB962C8B-B14F-4D97-AF65-F5344CB8AC3E}">
        <p14:creationId xmlns:p14="http://schemas.microsoft.com/office/powerpoint/2010/main" val="1472865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ausência de Moisés foi um tempo de espera 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apreensão</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Israel. Esperavam ansiosamente a sua volta. Acostumados como tinham estado no Egito com as representações materiais da divindade, fora-lhes difícil confiar em um ser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invisível,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 tinham vindo a depender de Moisés para lhes sustentar a fé. Embora a nuvem ainda estivesse à vista, parecia a muitos no acampamento que seu chefe deles desertara, ou que fora consumido pelo fogo devorador.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Durante este período de espera, houve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tempo para meditarem na lei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de Deus que tinham ouvido, e prepararem o coração para receber novas revelações que Ele lhes poderia fazer. Mas não fizeram isto; e logo se tornaram descuidados, desatentos e desordenados. Era este o caso especialmente com a “mistura de gente”. Êxodo 12:38. Era unicamente sob a condição de obediência que a bela terra lhes fora prometida; mas haviam perdido de vista esse fato. Alguns havia que sugeriam a volta para o Egito; mas a maior parte do povo estava decidida a não mais esperar por Moisés, quer fosse para seguir para Canaã quer fosse para voltar para o Egito.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4</a:t>
            </a:fld>
            <a:endParaRPr lang="pt-BR"/>
          </a:p>
        </p:txBody>
      </p:sp>
    </p:spTree>
    <p:extLst>
      <p:ext uri="{BB962C8B-B14F-4D97-AF65-F5344CB8AC3E}">
        <p14:creationId xmlns:p14="http://schemas.microsoft.com/office/powerpoint/2010/main" val="248273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52997-44AF-985C-D5F5-DCCE0B8FD8F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9E3E1BA-9B7B-5957-BBD4-8E6ED75BF9A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23D28D7-B9CB-B337-C616-79F2CA20AAFA}"/>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Sentindo o seu desamparo na ausência do dirigente, voltaram às suas velhas superstições. Entre as coisas consideradas pelos egípcios como símbolos da divindade, estava o boi ou o bezerro; e foi pela sugestão dos que haviam praticado esta forma de idolatria no Egito, que então foi feito e adorado um bezerro. O povo desejava alguma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imagem para representar a Deus,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 ir diante deles em lugar de Moisés. E o desejo de alguma manifestação visível de Sua presença fora satisfeito com a coluna de nuvem e de fogo que guiava os seus exércitos, e pela revelação de Sua glória sobre o Monte Sinai. Mas, com a nuvem de Sua presença ainda diante deles, volveram em seus corações à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idolatria do Egito,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 representaram a glória do Deus invisível pela semelhança de um bezerro!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Queriam ter uma imagem em seu lugar; e se, como havia sido sugerido, resolvessem voltar ao Egito, teriam o favor dos egípcios, levando essa imagem diante de si, e reconhecendo-a como seu deus. O culto de </a:t>
            </a:r>
            <a:r>
              <a:rPr lang="pt-BR" sz="1800" dirty="0" err="1">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Ápis</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era acompanhado da mais grosseira licenciosidade, e o relato das Escrituras denota que a adoração ao bezerro levada a efeito pelos israelitas foi acompanhada por toda a devassidão usual no culto pagão.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5A7B236-B076-4119-C266-54EB5DDC6240}"/>
              </a:ext>
            </a:extLst>
          </p:cNvPr>
          <p:cNvSpPr>
            <a:spLocks noGrp="1"/>
          </p:cNvSpPr>
          <p:nvPr>
            <p:ph type="sldNum" sz="quarter" idx="5"/>
          </p:nvPr>
        </p:nvSpPr>
        <p:spPr/>
        <p:txBody>
          <a:bodyPr/>
          <a:lstStyle/>
          <a:p>
            <a:fld id="{762C2135-BC2F-48FA-B877-C55E2E5E8360}" type="slidenum">
              <a:rPr lang="pt-BR" smtClean="0"/>
              <a:t>5</a:t>
            </a:fld>
            <a:endParaRPr lang="pt-BR"/>
          </a:p>
        </p:txBody>
      </p:sp>
    </p:spTree>
    <p:extLst>
      <p:ext uri="{BB962C8B-B14F-4D97-AF65-F5344CB8AC3E}">
        <p14:creationId xmlns:p14="http://schemas.microsoft.com/office/powerpoint/2010/main" val="798042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98244-BCB4-9509-4328-B5421218190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BCE9E5A-7C81-C31C-0753-2E4B072C9C0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38301B3-5E39-98CC-70A4-BCB07D67445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D26B6D8-6673-46AF-E843-A4EB6C9DD3BE}"/>
              </a:ext>
            </a:extLst>
          </p:cNvPr>
          <p:cNvSpPr>
            <a:spLocks noGrp="1"/>
          </p:cNvSpPr>
          <p:nvPr>
            <p:ph type="sldNum" sz="quarter" idx="5"/>
          </p:nvPr>
        </p:nvSpPr>
        <p:spPr/>
        <p:txBody>
          <a:bodyPr/>
          <a:lstStyle/>
          <a:p>
            <a:fld id="{762C2135-BC2F-48FA-B877-C55E2E5E8360}" type="slidenum">
              <a:rPr lang="pt-BR" smtClean="0"/>
              <a:t>6</a:t>
            </a:fld>
            <a:endParaRPr lang="pt-BR"/>
          </a:p>
        </p:txBody>
      </p:sp>
    </p:spTree>
    <p:extLst>
      <p:ext uri="{BB962C8B-B14F-4D97-AF65-F5344CB8AC3E}">
        <p14:creationId xmlns:p14="http://schemas.microsoft.com/office/powerpoint/2010/main" val="1759639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11A7B-7637-8BA7-D9C4-EADC3DA4326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5A7FBDF-6A2B-0D8B-037C-574408C0760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D7ED662-A240-41AB-9643-534E4B892559}"/>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Tal ocasião crítica exigia um homem 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firmeza,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decisão e coragem inflexível; um homem que tivesse a honra de Deus em maior conta do que o favor popular, a segurança pessoal, ou a própria vida. Mas o atual líder de Israel não era deste caráter. Arão, com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fraqueza,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apresentou objeções ao povo, mas sua vacilação e timidez no momento crítico apenas os tornou mais decididos. Uns poucos que se arriscaram a denunciar a proposta execução da imagem como sendo idolatria, foram atacados e rudemente tratados, e na confusão e agitação perderam finalmente a vida.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Arão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temia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pela sua própria segurança; e, em vez de manter-se nobremente pela honra de Deus, rendeu-se às exigências da multidão. Seu primeiro ato foi ordenar que os brincos de ouro fossem reunidos dentre todo o povo e trazidos a ele, esperando que o orgulho os levasse a recusar tal sacrifício. Voluntariamente, porém, cederam os seus ornamentos; e destes fez um bezerro fundido, à imitação dos deuses do Egito. Vendo com que satisfação o deus de ouro era recebido, construiu um altar diante dele, e fez esta proclamação: “Amanhã será festa ao Senhor”. Êxodo 32:4, 5. Sob o pretexto de realizarem uma “festa ao Senhor”, entregaram-se à glutonaria, à folgança licenciosa.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7F411756-34A0-2C55-274E-608C71E1A9F3}"/>
              </a:ext>
            </a:extLst>
          </p:cNvPr>
          <p:cNvSpPr>
            <a:spLocks noGrp="1"/>
          </p:cNvSpPr>
          <p:nvPr>
            <p:ph type="sldNum" sz="quarter" idx="5"/>
          </p:nvPr>
        </p:nvSpPr>
        <p:spPr/>
        <p:txBody>
          <a:bodyPr/>
          <a:lstStyle/>
          <a:p>
            <a:fld id="{762C2135-BC2F-48FA-B877-C55E2E5E8360}" type="slidenum">
              <a:rPr lang="pt-BR" smtClean="0"/>
              <a:t>7</a:t>
            </a:fld>
            <a:endParaRPr lang="pt-BR"/>
          </a:p>
        </p:txBody>
      </p:sp>
    </p:spTree>
    <p:extLst>
      <p:ext uri="{BB962C8B-B14F-4D97-AF65-F5344CB8AC3E}">
        <p14:creationId xmlns:p14="http://schemas.microsoft.com/office/powerpoint/2010/main" val="3276485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58875-E2A7-A9BF-9361-96B0B7DD294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CCBB0C7-1A37-2A49-980E-3558A0BFD5A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F1F02CA-A78C-79BD-7B8F-170A0F6BB825}"/>
              </a:ext>
            </a:extLst>
          </p:cNvPr>
          <p:cNvSpPr>
            <a:spLocks noGrp="1"/>
          </p:cNvSpPr>
          <p:nvPr>
            <p:ph type="body" idx="1"/>
          </p:nvPr>
        </p:nvSpPr>
        <p:spPr/>
        <p:txBody>
          <a:bodyPr/>
          <a:lstStyle/>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Quantas vezes em nossos próprios dias é 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amor aos prazeres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disfarçado por uma “aparência de piedade”! 2 Timóteo 3:5. Uma religião que permite aos homens, enquanto observam os ritos do culto, entregarem-se à satisfação egoísta ou sensual. A glória de Deus ainda pairava sobre o Sinai à vista da congregação; mas desviaram-se e pediram outros deuses. Salmos 106:19, 20. Como se poderia ter mostrado maior ingratidão ou feito insulto mais ousado Àquele que Se lhes revelara como um pai terno e rei todo-poderoso!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Deus poderia ter sustado aquele movimento ao início;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permitiu </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chegasse a este ponto, para que pudesse ensinar a todos uma lição em Seu castigo à traição e apostasia.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20C60B51-F910-71EE-4DC3-AB6BF1437BF5}"/>
              </a:ext>
            </a:extLst>
          </p:cNvPr>
          <p:cNvSpPr>
            <a:spLocks noGrp="1"/>
          </p:cNvSpPr>
          <p:nvPr>
            <p:ph type="sldNum" sz="quarter" idx="5"/>
          </p:nvPr>
        </p:nvSpPr>
        <p:spPr/>
        <p:txBody>
          <a:bodyPr/>
          <a:lstStyle/>
          <a:p>
            <a:fld id="{762C2135-BC2F-48FA-B877-C55E2E5E8360}" type="slidenum">
              <a:rPr lang="pt-BR" smtClean="0"/>
              <a:t>8</a:t>
            </a:fld>
            <a:endParaRPr lang="pt-BR"/>
          </a:p>
        </p:txBody>
      </p:sp>
    </p:spTree>
    <p:extLst>
      <p:ext uri="{BB962C8B-B14F-4D97-AF65-F5344CB8AC3E}">
        <p14:creationId xmlns:p14="http://schemas.microsoft.com/office/powerpoint/2010/main" val="1558612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D122B-825E-956C-A7F8-5826845AB9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7D72879-DCAF-1899-8EF8-4DDF1BC5E5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B72A7EE-C204-0543-007C-F8D0B55E907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06CA81B-E575-D6AF-06FB-AE5F4D2816AE}"/>
              </a:ext>
            </a:extLst>
          </p:cNvPr>
          <p:cNvSpPr>
            <a:spLocks noGrp="1"/>
          </p:cNvSpPr>
          <p:nvPr>
            <p:ph type="sldNum" sz="quarter" idx="5"/>
          </p:nvPr>
        </p:nvSpPr>
        <p:spPr/>
        <p:txBody>
          <a:bodyPr/>
          <a:lstStyle/>
          <a:p>
            <a:fld id="{762C2135-BC2F-48FA-B877-C55E2E5E8360}" type="slidenum">
              <a:rPr lang="pt-BR" smtClean="0"/>
              <a:t>9</a:t>
            </a:fld>
            <a:endParaRPr lang="pt-BR"/>
          </a:p>
        </p:txBody>
      </p:sp>
    </p:spTree>
    <p:extLst>
      <p:ext uri="{BB962C8B-B14F-4D97-AF65-F5344CB8AC3E}">
        <p14:creationId xmlns:p14="http://schemas.microsoft.com/office/powerpoint/2010/main" val="1525357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0A6230-22A5-23B7-67FD-7D9ACEBC1805}"/>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AEC1D974-B21A-8214-18DA-7C36F99417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D5A3C47-912C-359E-C28A-C097B04ACC4B}"/>
              </a:ext>
            </a:extLst>
          </p:cNvPr>
          <p:cNvSpPr>
            <a:spLocks noGrp="1"/>
          </p:cNvSpPr>
          <p:nvPr>
            <p:ph type="dt" sz="half" idx="10"/>
          </p:nvPr>
        </p:nvSpPr>
        <p:spPr/>
        <p:txBody>
          <a:bodyPr/>
          <a:lstStyle/>
          <a:p>
            <a:fld id="{A039C1E7-72C9-44C2-A679-0EAE4BFACFE5}" type="datetimeFigureOut">
              <a:rPr lang="pt-BR" smtClean="0"/>
              <a:t>03/10/2025</a:t>
            </a:fld>
            <a:endParaRPr lang="pt-BR"/>
          </a:p>
        </p:txBody>
      </p:sp>
      <p:sp>
        <p:nvSpPr>
          <p:cNvPr id="5" name="Espaço Reservado para Rodapé 4">
            <a:extLst>
              <a:ext uri="{FF2B5EF4-FFF2-40B4-BE49-F238E27FC236}">
                <a16:creationId xmlns:a16="http://schemas.microsoft.com/office/drawing/2014/main" id="{1EBB562B-10A4-9FDC-FD80-82806C4DA02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7050A4D-CA93-9668-E684-0D41CB61E59B}"/>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25647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2F4676-1472-6D8A-2B1C-91A3FAA5031D}"/>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9E7D304-2616-ABA7-625B-C48205AA525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4C90E7D-8ED6-ECD4-D1A1-F4535458B1A0}"/>
              </a:ext>
            </a:extLst>
          </p:cNvPr>
          <p:cNvSpPr>
            <a:spLocks noGrp="1"/>
          </p:cNvSpPr>
          <p:nvPr>
            <p:ph type="dt" sz="half" idx="10"/>
          </p:nvPr>
        </p:nvSpPr>
        <p:spPr/>
        <p:txBody>
          <a:bodyPr/>
          <a:lstStyle/>
          <a:p>
            <a:fld id="{A039C1E7-72C9-44C2-A679-0EAE4BFACFE5}" type="datetimeFigureOut">
              <a:rPr lang="pt-BR" smtClean="0"/>
              <a:t>03/10/2025</a:t>
            </a:fld>
            <a:endParaRPr lang="pt-BR"/>
          </a:p>
        </p:txBody>
      </p:sp>
      <p:sp>
        <p:nvSpPr>
          <p:cNvPr id="5" name="Espaço Reservado para Rodapé 4">
            <a:extLst>
              <a:ext uri="{FF2B5EF4-FFF2-40B4-BE49-F238E27FC236}">
                <a16:creationId xmlns:a16="http://schemas.microsoft.com/office/drawing/2014/main" id="{D430EE45-8790-1EBC-EE22-CE4F75B915F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A96662B-34CB-D8AD-BF46-668CBED36190}"/>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022125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2BBC11F-485B-5215-3F78-A8AEC74603B9}"/>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4E0B73D-3AAA-43A9-FC35-FCF55CA668B1}"/>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0BAEDE9-7BFC-3565-37B2-EAFB8DAE4426}"/>
              </a:ext>
            </a:extLst>
          </p:cNvPr>
          <p:cNvSpPr>
            <a:spLocks noGrp="1"/>
          </p:cNvSpPr>
          <p:nvPr>
            <p:ph type="dt" sz="half" idx="10"/>
          </p:nvPr>
        </p:nvSpPr>
        <p:spPr/>
        <p:txBody>
          <a:bodyPr/>
          <a:lstStyle/>
          <a:p>
            <a:fld id="{A039C1E7-72C9-44C2-A679-0EAE4BFACFE5}" type="datetimeFigureOut">
              <a:rPr lang="pt-BR" smtClean="0"/>
              <a:t>03/10/2025</a:t>
            </a:fld>
            <a:endParaRPr lang="pt-BR"/>
          </a:p>
        </p:txBody>
      </p:sp>
      <p:sp>
        <p:nvSpPr>
          <p:cNvPr id="5" name="Espaço Reservado para Rodapé 4">
            <a:extLst>
              <a:ext uri="{FF2B5EF4-FFF2-40B4-BE49-F238E27FC236}">
                <a16:creationId xmlns:a16="http://schemas.microsoft.com/office/drawing/2014/main" id="{19B28AAC-005A-44F5-6F9D-147BDAFCBB3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376113F-969D-B108-7089-9F2AD674BBF3}"/>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713265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EF6143-6AC4-80C8-DE10-FB8C6078A22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9BD9250-0745-986D-B316-D749003BCF0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95FCD0A-D706-9C99-6527-4AC0A2B4C808}"/>
              </a:ext>
            </a:extLst>
          </p:cNvPr>
          <p:cNvSpPr>
            <a:spLocks noGrp="1"/>
          </p:cNvSpPr>
          <p:nvPr>
            <p:ph type="dt" sz="half" idx="10"/>
          </p:nvPr>
        </p:nvSpPr>
        <p:spPr/>
        <p:txBody>
          <a:bodyPr/>
          <a:lstStyle/>
          <a:p>
            <a:fld id="{A039C1E7-72C9-44C2-A679-0EAE4BFACFE5}" type="datetimeFigureOut">
              <a:rPr lang="pt-BR" smtClean="0"/>
              <a:t>03/10/2025</a:t>
            </a:fld>
            <a:endParaRPr lang="pt-BR"/>
          </a:p>
        </p:txBody>
      </p:sp>
      <p:sp>
        <p:nvSpPr>
          <p:cNvPr id="5" name="Espaço Reservado para Rodapé 4">
            <a:extLst>
              <a:ext uri="{FF2B5EF4-FFF2-40B4-BE49-F238E27FC236}">
                <a16:creationId xmlns:a16="http://schemas.microsoft.com/office/drawing/2014/main" id="{B91B3A35-A355-E7AF-C96D-A93BDCCF437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D494AF8-36A6-20BE-1659-D1FEC27A4E51}"/>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95633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A8DD98-1071-1854-B3E6-D39D897997F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9B5BBA3-A32F-36CA-9631-1D020DB06C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B3BD92E-B87F-4925-57E8-5B803015E4F9}"/>
              </a:ext>
            </a:extLst>
          </p:cNvPr>
          <p:cNvSpPr>
            <a:spLocks noGrp="1"/>
          </p:cNvSpPr>
          <p:nvPr>
            <p:ph type="dt" sz="half" idx="10"/>
          </p:nvPr>
        </p:nvSpPr>
        <p:spPr/>
        <p:txBody>
          <a:bodyPr/>
          <a:lstStyle/>
          <a:p>
            <a:fld id="{A039C1E7-72C9-44C2-A679-0EAE4BFACFE5}" type="datetimeFigureOut">
              <a:rPr lang="pt-BR" smtClean="0"/>
              <a:t>03/10/2025</a:t>
            </a:fld>
            <a:endParaRPr lang="pt-BR"/>
          </a:p>
        </p:txBody>
      </p:sp>
      <p:sp>
        <p:nvSpPr>
          <p:cNvPr id="5" name="Espaço Reservado para Rodapé 4">
            <a:extLst>
              <a:ext uri="{FF2B5EF4-FFF2-40B4-BE49-F238E27FC236}">
                <a16:creationId xmlns:a16="http://schemas.microsoft.com/office/drawing/2014/main" id="{F01EA1D8-845E-800A-DB98-C6F18BFD7A8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C6C2AB4-0371-2C42-F91C-23C0E01CA00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645638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7AD2E4-FBED-A231-3E8B-70E1D2516EA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D8792B0-BDAF-C24C-5139-C22E6B337C9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E9F61D00-1198-7213-B1D1-AA346272935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A74E13CB-D398-CD08-48AC-715AA112A2B6}"/>
              </a:ext>
            </a:extLst>
          </p:cNvPr>
          <p:cNvSpPr>
            <a:spLocks noGrp="1"/>
          </p:cNvSpPr>
          <p:nvPr>
            <p:ph type="dt" sz="half" idx="10"/>
          </p:nvPr>
        </p:nvSpPr>
        <p:spPr/>
        <p:txBody>
          <a:bodyPr/>
          <a:lstStyle/>
          <a:p>
            <a:fld id="{A039C1E7-72C9-44C2-A679-0EAE4BFACFE5}" type="datetimeFigureOut">
              <a:rPr lang="pt-BR" smtClean="0"/>
              <a:t>03/10/2025</a:t>
            </a:fld>
            <a:endParaRPr lang="pt-BR"/>
          </a:p>
        </p:txBody>
      </p:sp>
      <p:sp>
        <p:nvSpPr>
          <p:cNvPr id="6" name="Espaço Reservado para Rodapé 5">
            <a:extLst>
              <a:ext uri="{FF2B5EF4-FFF2-40B4-BE49-F238E27FC236}">
                <a16:creationId xmlns:a16="http://schemas.microsoft.com/office/drawing/2014/main" id="{273AFD24-9B8A-AEDB-ABEC-16F1D48B789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D48863C-2CC5-F1E3-94F3-C00AA774432C}"/>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193349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815FF3-988D-E1BF-4FEF-78F224A3480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CA97612-E998-0663-AAAD-B27E5A525B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DE1DA10C-408B-AF98-760C-0056F74E0DD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52D522AD-3E55-41E2-5BC9-256E5430EE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E146C2E-6D98-97F0-1DF9-8E893C381B85}"/>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0669855-AA16-30C6-280A-4FAE5B53C20B}"/>
              </a:ext>
            </a:extLst>
          </p:cNvPr>
          <p:cNvSpPr>
            <a:spLocks noGrp="1"/>
          </p:cNvSpPr>
          <p:nvPr>
            <p:ph type="dt" sz="half" idx="10"/>
          </p:nvPr>
        </p:nvSpPr>
        <p:spPr/>
        <p:txBody>
          <a:bodyPr/>
          <a:lstStyle/>
          <a:p>
            <a:fld id="{A039C1E7-72C9-44C2-A679-0EAE4BFACFE5}" type="datetimeFigureOut">
              <a:rPr lang="pt-BR" smtClean="0"/>
              <a:t>03/10/2025</a:t>
            </a:fld>
            <a:endParaRPr lang="pt-BR"/>
          </a:p>
        </p:txBody>
      </p:sp>
      <p:sp>
        <p:nvSpPr>
          <p:cNvPr id="8" name="Espaço Reservado para Rodapé 7">
            <a:extLst>
              <a:ext uri="{FF2B5EF4-FFF2-40B4-BE49-F238E27FC236}">
                <a16:creationId xmlns:a16="http://schemas.microsoft.com/office/drawing/2014/main" id="{9A9B2844-257A-281D-2E69-115620DB507E}"/>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5F6E3AEC-F961-2CB7-F746-F8A1A3D8DB5E}"/>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97452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65FD4-E590-818B-E5A7-1E1A0210782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BFD0D04-8C6B-2508-738D-D0CFAA2BFA97}"/>
              </a:ext>
            </a:extLst>
          </p:cNvPr>
          <p:cNvSpPr>
            <a:spLocks noGrp="1"/>
          </p:cNvSpPr>
          <p:nvPr>
            <p:ph type="dt" sz="half" idx="10"/>
          </p:nvPr>
        </p:nvSpPr>
        <p:spPr/>
        <p:txBody>
          <a:bodyPr/>
          <a:lstStyle/>
          <a:p>
            <a:fld id="{A039C1E7-72C9-44C2-A679-0EAE4BFACFE5}" type="datetimeFigureOut">
              <a:rPr lang="pt-BR" smtClean="0"/>
              <a:t>03/10/2025</a:t>
            </a:fld>
            <a:endParaRPr lang="pt-BR"/>
          </a:p>
        </p:txBody>
      </p:sp>
      <p:sp>
        <p:nvSpPr>
          <p:cNvPr id="4" name="Espaço Reservado para Rodapé 3">
            <a:extLst>
              <a:ext uri="{FF2B5EF4-FFF2-40B4-BE49-F238E27FC236}">
                <a16:creationId xmlns:a16="http://schemas.microsoft.com/office/drawing/2014/main" id="{8E76F98B-6EA5-80F0-EB28-8EEB42F6A69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CC87353C-1B6B-443A-10B3-A630C88D8F1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24587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A7EF63B-8620-03B9-730B-D29EBC39684A}"/>
              </a:ext>
            </a:extLst>
          </p:cNvPr>
          <p:cNvSpPr>
            <a:spLocks noGrp="1"/>
          </p:cNvSpPr>
          <p:nvPr>
            <p:ph type="dt" sz="half" idx="10"/>
          </p:nvPr>
        </p:nvSpPr>
        <p:spPr/>
        <p:txBody>
          <a:bodyPr/>
          <a:lstStyle/>
          <a:p>
            <a:fld id="{A039C1E7-72C9-44C2-A679-0EAE4BFACFE5}" type="datetimeFigureOut">
              <a:rPr lang="pt-BR" smtClean="0"/>
              <a:t>03/10/2025</a:t>
            </a:fld>
            <a:endParaRPr lang="pt-BR"/>
          </a:p>
        </p:txBody>
      </p:sp>
      <p:sp>
        <p:nvSpPr>
          <p:cNvPr id="3" name="Espaço Reservado para Rodapé 2">
            <a:extLst>
              <a:ext uri="{FF2B5EF4-FFF2-40B4-BE49-F238E27FC236}">
                <a16:creationId xmlns:a16="http://schemas.microsoft.com/office/drawing/2014/main" id="{4893FC33-96FE-79E2-B4FA-AE689EBFBFD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5B3DB1B7-CFEE-4D9A-20DD-B09AAC35F439}"/>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377029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B8B0B3-AAC2-94E5-C104-4DA3ADB2F53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5A8E08D-CDB3-EEFC-F7BB-4C4D53A3CC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85A907F-39BC-BCE1-74B8-A6846AEB3B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F51D54C-A858-E400-375A-4D65A8910B93}"/>
              </a:ext>
            </a:extLst>
          </p:cNvPr>
          <p:cNvSpPr>
            <a:spLocks noGrp="1"/>
          </p:cNvSpPr>
          <p:nvPr>
            <p:ph type="dt" sz="half" idx="10"/>
          </p:nvPr>
        </p:nvSpPr>
        <p:spPr/>
        <p:txBody>
          <a:bodyPr/>
          <a:lstStyle/>
          <a:p>
            <a:fld id="{A039C1E7-72C9-44C2-A679-0EAE4BFACFE5}" type="datetimeFigureOut">
              <a:rPr lang="pt-BR" smtClean="0"/>
              <a:t>03/10/2025</a:t>
            </a:fld>
            <a:endParaRPr lang="pt-BR"/>
          </a:p>
        </p:txBody>
      </p:sp>
      <p:sp>
        <p:nvSpPr>
          <p:cNvPr id="6" name="Espaço Reservado para Rodapé 5">
            <a:extLst>
              <a:ext uri="{FF2B5EF4-FFF2-40B4-BE49-F238E27FC236}">
                <a16:creationId xmlns:a16="http://schemas.microsoft.com/office/drawing/2014/main" id="{2623FFF2-83FD-663C-BB54-1624AB63112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B19F932-C3D1-B330-03F6-7939BE42D8F7}"/>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303455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4AB7FE-4056-C40D-DD9E-F898ED24B96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44F66B6-30B0-881B-0C46-26E9CBD6AE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483690F-51E2-9784-F795-C651C135D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FA98B64-0F0F-4EBF-DD06-357368E4142F}"/>
              </a:ext>
            </a:extLst>
          </p:cNvPr>
          <p:cNvSpPr>
            <a:spLocks noGrp="1"/>
          </p:cNvSpPr>
          <p:nvPr>
            <p:ph type="dt" sz="half" idx="10"/>
          </p:nvPr>
        </p:nvSpPr>
        <p:spPr/>
        <p:txBody>
          <a:bodyPr/>
          <a:lstStyle/>
          <a:p>
            <a:fld id="{A039C1E7-72C9-44C2-A679-0EAE4BFACFE5}" type="datetimeFigureOut">
              <a:rPr lang="pt-BR" smtClean="0"/>
              <a:t>03/10/2025</a:t>
            </a:fld>
            <a:endParaRPr lang="pt-BR"/>
          </a:p>
        </p:txBody>
      </p:sp>
      <p:sp>
        <p:nvSpPr>
          <p:cNvPr id="6" name="Espaço Reservado para Rodapé 5">
            <a:extLst>
              <a:ext uri="{FF2B5EF4-FFF2-40B4-BE49-F238E27FC236}">
                <a16:creationId xmlns:a16="http://schemas.microsoft.com/office/drawing/2014/main" id="{93DD0DCD-C410-F562-D4FB-7752D426E47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DDE5AF2-2417-74D8-84C0-EC4B0A832F3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044382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33F62018-E18E-FB17-25C9-388EC82BE4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67A7EA2-9540-B267-BB7B-54E29D593D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50895F2-D7DA-D84F-4F0A-C8834261B4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39C1E7-72C9-44C2-A679-0EAE4BFACFE5}" type="datetimeFigureOut">
              <a:rPr lang="pt-BR" smtClean="0"/>
              <a:t>03/10/2025</a:t>
            </a:fld>
            <a:endParaRPr lang="pt-BR"/>
          </a:p>
        </p:txBody>
      </p:sp>
      <p:sp>
        <p:nvSpPr>
          <p:cNvPr id="5" name="Espaço Reservado para Rodapé 4">
            <a:extLst>
              <a:ext uri="{FF2B5EF4-FFF2-40B4-BE49-F238E27FC236}">
                <a16:creationId xmlns:a16="http://schemas.microsoft.com/office/drawing/2014/main" id="{87B52040-4174-3F71-40F7-F1D7D60908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E704317F-91B7-A3C4-0E43-E1511E2534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A6FA56B-0866-4707-BAA3-F8EFB45C3925}" type="slidenum">
              <a:rPr lang="pt-BR" smtClean="0"/>
              <a:t>‹nº›</a:t>
            </a:fld>
            <a:endParaRPr lang="pt-BR"/>
          </a:p>
        </p:txBody>
      </p:sp>
    </p:spTree>
    <p:extLst>
      <p:ext uri="{BB962C8B-B14F-4D97-AF65-F5344CB8AC3E}">
        <p14:creationId xmlns:p14="http://schemas.microsoft.com/office/powerpoint/2010/main" val="2873441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Vaca marrom em gramado&#10;&#10;O conteúdo gerado por IA pode estar incorreto.">
            <a:extLst>
              <a:ext uri="{FF2B5EF4-FFF2-40B4-BE49-F238E27FC236}">
                <a16:creationId xmlns:a16="http://schemas.microsoft.com/office/drawing/2014/main" id="{431F8BE6-AB48-66FB-1C5A-0F147F807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81DBA33-D16E-6458-79C5-9E884890072A}"/>
              </a:ext>
            </a:extLst>
          </p:cNvPr>
          <p:cNvSpPr txBox="1">
            <a:spLocks/>
          </p:cNvSpPr>
          <p:nvPr/>
        </p:nvSpPr>
        <p:spPr>
          <a:xfrm>
            <a:off x="0" y="4984587"/>
            <a:ext cx="12192000" cy="1368152"/>
          </a:xfrm>
          <a:prstGeom prst="rect">
            <a:avLst/>
          </a:prstGeo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Aft>
                <a:spcPts val="0"/>
              </a:spcAft>
              <a:defRPr/>
            </a:pPr>
            <a:r>
              <a:rPr lang="pt-BR" sz="44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O Bezerro de Ouro</a:t>
            </a:r>
          </a:p>
          <a:p>
            <a:pPr algn="ctr" eaLnBrk="1" fontAlgn="auto" hangingPunct="1">
              <a:spcAft>
                <a:spcPts val="0"/>
              </a:spcAft>
              <a:defRPr/>
            </a:pP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Patriarcas e Profetas, 28</a:t>
            </a:r>
          </a:p>
        </p:txBody>
      </p:sp>
    </p:spTree>
    <p:extLst>
      <p:ext uri="{BB962C8B-B14F-4D97-AF65-F5344CB8AC3E}">
        <p14:creationId xmlns:p14="http://schemas.microsoft.com/office/powerpoint/2010/main" val="2391147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43E1B8-606F-DD29-B4C5-2074AF8556D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0DB9A13-3FBD-C643-D331-01D09020B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EC8772D-D06F-7FC4-AA63-C013B8DFC68A}"/>
              </a:ext>
            </a:extLst>
          </p:cNvPr>
          <p:cNvSpPr>
            <a:spLocks noGrp="1"/>
          </p:cNvSpPr>
          <p:nvPr>
            <p:ph idx="1"/>
          </p:nvPr>
        </p:nvSpPr>
        <p:spPr>
          <a:xfrm>
            <a:off x="139309" y="325757"/>
            <a:ext cx="8690365" cy="6440806"/>
          </a:xfrm>
        </p:spPr>
        <p:txBody>
          <a:bodyPr>
            <a:noAutofit/>
          </a:bodyPr>
          <a:lstStyle/>
          <a:p>
            <a:pPr algn="just">
              <a:lnSpc>
                <a:spcPts val="3600"/>
              </a:lnSpc>
              <a:spcAft>
                <a:spcPts val="6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 concerto de Deus com Seu povo havia sido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anulado.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Aquela multidão mista, estaria constantemente disposto a rebelar-se contra Deus. Murmurariam também contra seu chefe. Seus pecados já os haviam privado do favor de Deus, e a justiça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exigia sua destruição.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 Senhor, então, propôs-Se a destruí-los e fazer de Moisés uma poderosa nação.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Quantos não teriam deixado 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pecadores entregues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à sua sorte! Quantos não teriam alegremente trocado um quinhão de labutas, encargos e sacrifício, pagos com ingratidão e maledicência, por uma posição de comodidade e honra, quando era o próprio Deus que oferecia o livramento!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Vaca branca e preta&#10;&#10;O conteúdo gerado por IA pode estar incorreto.">
            <a:extLst>
              <a:ext uri="{FF2B5EF4-FFF2-40B4-BE49-F238E27FC236}">
                <a16:creationId xmlns:a16="http://schemas.microsoft.com/office/drawing/2014/main" id="{9594907F-E166-D0AD-930E-7EEA56FCF0C1}"/>
              </a:ext>
            </a:extLst>
          </p:cNvPr>
          <p:cNvPicPr>
            <a:picLocks noChangeAspect="1"/>
          </p:cNvPicPr>
          <p:nvPr/>
        </p:nvPicPr>
        <p:blipFill>
          <a:blip r:embed="rId3">
            <a:extLst>
              <a:ext uri="{28A0092B-C50C-407E-A947-70E740481C1C}">
                <a14:useLocalDpi xmlns:a14="http://schemas.microsoft.com/office/drawing/2010/main" val="0"/>
              </a:ext>
            </a:extLst>
          </a:blip>
          <a:srcRect l="62632"/>
          <a:stretch>
            <a:fillRect/>
          </a:stretch>
        </p:blipFill>
        <p:spPr>
          <a:xfrm>
            <a:off x="9308952" y="1261391"/>
            <a:ext cx="2880000" cy="4335218"/>
          </a:xfrm>
          <a:prstGeom prst="rect">
            <a:avLst/>
          </a:prstGeom>
        </p:spPr>
      </p:pic>
    </p:spTree>
    <p:extLst>
      <p:ext uri="{BB962C8B-B14F-4D97-AF65-F5344CB8AC3E}">
        <p14:creationId xmlns:p14="http://schemas.microsoft.com/office/powerpoint/2010/main" val="13325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8DCFF3-9940-F497-AA56-EDE5E81E1D3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67A8F39-53D0-943C-6A09-0402C8779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3ABB4317-0A66-C4CA-D4FB-2C56434565C7}"/>
              </a:ext>
            </a:extLst>
          </p:cNvPr>
          <p:cNvSpPr>
            <a:spLocks noGrp="1"/>
          </p:cNvSpPr>
          <p:nvPr>
            <p:ph idx="1"/>
          </p:nvPr>
        </p:nvSpPr>
        <p:spPr>
          <a:xfrm>
            <a:off x="139309" y="142874"/>
            <a:ext cx="8690365" cy="6715115"/>
          </a:xfrm>
        </p:spPr>
        <p:txBody>
          <a:bodyPr>
            <a:noAutofit/>
          </a:bodyPr>
          <a:lstStyle/>
          <a:p>
            <a:pPr algn="just">
              <a:lnSpc>
                <a:spcPts val="3600"/>
              </a:lnSpc>
              <a:spcAft>
                <a:spcPts val="6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Moisés, porém, entrevia bases para esperança onde apenas apareciam desânimo e ira. As palavras de Deus: “Deixa-Me”, compreendeu ele não proibirem, mas sim, alentarem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 intercessão, </a:t>
            </a:r>
          </a:p>
          <a:p>
            <a:pPr algn="just">
              <a:lnSpc>
                <a:spcPts val="3600"/>
              </a:lnSpc>
              <a:spcAft>
                <a:spcPts val="6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Se fossem agora destruídos,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seus inimigos triunfariam,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 Deus seria desonrado. Os egípcios alegariam que suas acusações eram verdadeiras; em vez de levar Seu povo ao deserto para sacrificar, fizera com que fossem sacrificados. Não tomariam em consideração os pecados de Israel.</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Deus havia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provado o Seu servo;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provara-lhe a fidelidade, e o amor por aquele povo ingrato e propenso ao erro, e, nobremente, resistira Moisés à prova.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Vaca branca e preta&#10;&#10;O conteúdo gerado por IA pode estar incorreto.">
            <a:extLst>
              <a:ext uri="{FF2B5EF4-FFF2-40B4-BE49-F238E27FC236}">
                <a16:creationId xmlns:a16="http://schemas.microsoft.com/office/drawing/2014/main" id="{50EF875C-7FE4-1814-1D9B-B872DB07C9B1}"/>
              </a:ext>
            </a:extLst>
          </p:cNvPr>
          <p:cNvPicPr>
            <a:picLocks noChangeAspect="1"/>
          </p:cNvPicPr>
          <p:nvPr/>
        </p:nvPicPr>
        <p:blipFill>
          <a:blip r:embed="rId3">
            <a:extLst>
              <a:ext uri="{28A0092B-C50C-407E-A947-70E740481C1C}">
                <a14:useLocalDpi xmlns:a14="http://schemas.microsoft.com/office/drawing/2010/main" val="0"/>
              </a:ext>
            </a:extLst>
          </a:blip>
          <a:srcRect l="62632"/>
          <a:stretch>
            <a:fillRect/>
          </a:stretch>
        </p:blipFill>
        <p:spPr>
          <a:xfrm>
            <a:off x="9308952" y="1261391"/>
            <a:ext cx="2880000" cy="4335218"/>
          </a:xfrm>
          <a:prstGeom prst="rect">
            <a:avLst/>
          </a:prstGeom>
        </p:spPr>
      </p:pic>
    </p:spTree>
    <p:extLst>
      <p:ext uri="{BB962C8B-B14F-4D97-AF65-F5344CB8AC3E}">
        <p14:creationId xmlns:p14="http://schemas.microsoft.com/office/powerpoint/2010/main" val="2316290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CC51F63-7082-DE05-79F6-E31155BC8A6A}"/>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3B7BCF4-9BA7-2608-60FB-E6216E0EE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472B6BD2-CCFB-1580-2341-CFB2BB51BDBB}"/>
              </a:ext>
            </a:extLst>
          </p:cNvPr>
          <p:cNvSpPr>
            <a:spLocks noGrp="1"/>
          </p:cNvSpPr>
          <p:nvPr>
            <p:ph idx="1"/>
          </p:nvPr>
        </p:nvSpPr>
        <p:spPr>
          <a:xfrm>
            <a:off x="139309" y="1057271"/>
            <a:ext cx="8690365" cy="4925515"/>
          </a:xfrm>
        </p:spPr>
        <p:txBody>
          <a:bodyPr>
            <a:noAutofit/>
          </a:bodyPr>
          <a:lstStyle/>
          <a:p>
            <a:pPr algn="just">
              <a:lnSpc>
                <a:spcPts val="3600"/>
              </a:lnSpc>
              <a:spcAft>
                <a:spcPts val="600"/>
              </a:spcAft>
            </a:pPr>
            <a:r>
              <a:rPr lang="pt-BR" sz="2400" b="1" dirty="0">
                <a:solidFill>
                  <a:srgbClr val="000000"/>
                </a:solidFill>
                <a:latin typeface="Arial" panose="020B0604020202020204" pitchFamily="34" charset="0"/>
                <a:ea typeface="Trebuchet MS" panose="020B0603020202020204" pitchFamily="34" charset="0"/>
                <a:cs typeface="Times New Roman" panose="02020603050405020304" pitchFamily="18" charset="0"/>
              </a:rPr>
              <a:t>Seu </a:t>
            </a:r>
            <a:r>
              <a:rPr lang="pt-BR" sz="2400" b="1" dirty="0">
                <a:solidFill>
                  <a:srgbClr val="FF0000"/>
                </a:solidFill>
                <a:latin typeface="Arial" panose="020B0604020202020204" pitchFamily="34" charset="0"/>
                <a:ea typeface="Trebuchet MS" panose="020B0603020202020204" pitchFamily="34" charset="0"/>
                <a:cs typeface="Times New Roman" panose="02020603050405020304" pitchFamily="18" charset="0"/>
              </a:rPr>
              <a:t>interesse</a:t>
            </a:r>
            <a:r>
              <a:rPr lang="pt-BR" sz="2400" b="1" dirty="0">
                <a:solidFill>
                  <a:srgbClr val="000000"/>
                </a:solidFill>
                <a:latin typeface="Arial" panose="020B0604020202020204" pitchFamily="34" charset="0"/>
                <a:ea typeface="Trebuchet MS" panose="020B0603020202020204" pitchFamily="34" charset="0"/>
                <a:cs typeface="Times New Roman" panose="02020603050405020304" pitchFamily="18" charset="0"/>
              </a:rPr>
              <a:t> por Israel não se originara em qualquer intuito egoísta. </a:t>
            </a:r>
          </a:p>
          <a:p>
            <a:pPr algn="just">
              <a:lnSpc>
                <a:spcPts val="3600"/>
              </a:lnSpc>
              <a:spcAft>
                <a:spcPts val="600"/>
              </a:spcAft>
            </a:pPr>
            <a:r>
              <a:rPr lang="pt-BR" sz="2400" b="1" dirty="0">
                <a:solidFill>
                  <a:srgbClr val="000000"/>
                </a:solidFill>
                <a:latin typeface="Arial" panose="020B0604020202020204" pitchFamily="34" charset="0"/>
                <a:ea typeface="Trebuchet MS" panose="020B0603020202020204" pitchFamily="34" charset="0"/>
                <a:cs typeface="Times New Roman" panose="02020603050405020304" pitchFamily="18" charset="0"/>
              </a:rPr>
              <a:t>A </a:t>
            </a:r>
            <a:r>
              <a:rPr lang="pt-BR" sz="2400" b="1" dirty="0">
                <a:solidFill>
                  <a:srgbClr val="FF0000"/>
                </a:solidFill>
                <a:latin typeface="Arial" panose="020B0604020202020204" pitchFamily="34" charset="0"/>
                <a:ea typeface="Trebuchet MS" panose="020B0603020202020204" pitchFamily="34" charset="0"/>
                <a:cs typeface="Times New Roman" panose="02020603050405020304" pitchFamily="18" charset="0"/>
              </a:rPr>
              <a:t>prosperidade do povo escolhido </a:t>
            </a:r>
            <a:r>
              <a:rPr lang="pt-BR" sz="2400" b="1" dirty="0">
                <a:solidFill>
                  <a:srgbClr val="000000"/>
                </a:solidFill>
                <a:latin typeface="Arial" panose="020B0604020202020204" pitchFamily="34" charset="0"/>
                <a:ea typeface="Trebuchet MS" panose="020B0603020202020204" pitchFamily="34" charset="0"/>
                <a:cs typeface="Times New Roman" panose="02020603050405020304" pitchFamily="18" charset="0"/>
              </a:rPr>
              <a:t>de Deus era-lhe mais valiosa do que a honra pessoal, mais apreciada do que o privilégio de tornar-se o pai de uma poderosa nação. </a:t>
            </a:r>
          </a:p>
          <a:p>
            <a:pPr algn="just">
              <a:lnSpc>
                <a:spcPts val="3600"/>
              </a:lnSpc>
              <a:spcAft>
                <a:spcPts val="600"/>
              </a:spcAft>
            </a:pPr>
            <a:r>
              <a:rPr lang="pt-BR" sz="2400" b="1" dirty="0">
                <a:solidFill>
                  <a:srgbClr val="000000"/>
                </a:solidFill>
                <a:latin typeface="Arial" panose="020B0604020202020204" pitchFamily="34" charset="0"/>
                <a:ea typeface="Trebuchet MS" panose="020B0603020202020204" pitchFamily="34" charset="0"/>
                <a:cs typeface="Times New Roman" panose="02020603050405020304" pitchFamily="18" charset="0"/>
              </a:rPr>
              <a:t>Deus </a:t>
            </a:r>
            <a:r>
              <a:rPr lang="pt-BR" sz="2400" b="1" dirty="0">
                <a:solidFill>
                  <a:srgbClr val="FF0000"/>
                </a:solidFill>
                <a:latin typeface="Arial" panose="020B0604020202020204" pitchFamily="34" charset="0"/>
                <a:ea typeface="Trebuchet MS" panose="020B0603020202020204" pitchFamily="34" charset="0"/>
                <a:cs typeface="Times New Roman" panose="02020603050405020304" pitchFamily="18" charset="0"/>
              </a:rPr>
              <a:t>Se agradava </a:t>
            </a:r>
            <a:r>
              <a:rPr lang="pt-BR" sz="2400" b="1" dirty="0">
                <a:solidFill>
                  <a:srgbClr val="000000"/>
                </a:solidFill>
                <a:latin typeface="Arial" panose="020B0604020202020204" pitchFamily="34" charset="0"/>
                <a:ea typeface="Trebuchet MS" panose="020B0603020202020204" pitchFamily="34" charset="0"/>
                <a:cs typeface="Times New Roman" panose="02020603050405020304" pitchFamily="18" charset="0"/>
              </a:rPr>
              <a:t>de sua fidelidade, simplicidade de coração e integridade, e confiou-lhe como a um fiel pastor, o grande encargo de guiar Israel à Terra Prometida.</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Vaca branca e preta&#10;&#10;O conteúdo gerado por IA pode estar incorreto.">
            <a:extLst>
              <a:ext uri="{FF2B5EF4-FFF2-40B4-BE49-F238E27FC236}">
                <a16:creationId xmlns:a16="http://schemas.microsoft.com/office/drawing/2014/main" id="{F74C1C6B-8B48-B50A-4BBB-1C8D63673808}"/>
              </a:ext>
            </a:extLst>
          </p:cNvPr>
          <p:cNvPicPr>
            <a:picLocks noChangeAspect="1"/>
          </p:cNvPicPr>
          <p:nvPr/>
        </p:nvPicPr>
        <p:blipFill>
          <a:blip r:embed="rId3">
            <a:extLst>
              <a:ext uri="{28A0092B-C50C-407E-A947-70E740481C1C}">
                <a14:useLocalDpi xmlns:a14="http://schemas.microsoft.com/office/drawing/2010/main" val="0"/>
              </a:ext>
            </a:extLst>
          </a:blip>
          <a:srcRect l="62632"/>
          <a:stretch>
            <a:fillRect/>
          </a:stretch>
        </p:blipFill>
        <p:spPr>
          <a:xfrm>
            <a:off x="9308952" y="1261391"/>
            <a:ext cx="2880000" cy="4335218"/>
          </a:xfrm>
          <a:prstGeom prst="rect">
            <a:avLst/>
          </a:prstGeom>
        </p:spPr>
      </p:pic>
    </p:spTree>
    <p:extLst>
      <p:ext uri="{BB962C8B-B14F-4D97-AF65-F5344CB8AC3E}">
        <p14:creationId xmlns:p14="http://schemas.microsoft.com/office/powerpoint/2010/main" val="2805238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AB983-78A2-2B12-06FD-6A50ED273B1D}"/>
            </a:ext>
          </a:extLst>
        </p:cNvPr>
        <p:cNvGrpSpPr/>
        <p:nvPr/>
      </p:nvGrpSpPr>
      <p:grpSpPr>
        <a:xfrm>
          <a:off x="0" y="0"/>
          <a:ext cx="0" cy="0"/>
          <a:chOff x="0" y="0"/>
          <a:chExt cx="0" cy="0"/>
        </a:xfrm>
      </p:grpSpPr>
      <p:pic>
        <p:nvPicPr>
          <p:cNvPr id="3" name="Imagem 2" descr="Pessoa com a mão no rosto&#10;&#10;O conteúdo gerado por IA pode estar incorreto.">
            <a:extLst>
              <a:ext uri="{FF2B5EF4-FFF2-40B4-BE49-F238E27FC236}">
                <a16:creationId xmlns:a16="http://schemas.microsoft.com/office/drawing/2014/main" id="{7CDDA43A-0F25-401F-88DB-DE71532FDF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DB29BF97-407C-DC8D-A883-64E75A0D628F}"/>
              </a:ext>
            </a:extLst>
          </p:cNvPr>
          <p:cNvSpPr/>
          <p:nvPr/>
        </p:nvSpPr>
        <p:spPr>
          <a:xfrm>
            <a:off x="0" y="5072896"/>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Atitudes Tomou Moisés Para Que Ficasse Claro o Pecado Que Israel Cometera?</a:t>
            </a:r>
          </a:p>
        </p:txBody>
      </p:sp>
    </p:spTree>
    <p:extLst>
      <p:ext uri="{BB962C8B-B14F-4D97-AF65-F5344CB8AC3E}">
        <p14:creationId xmlns:p14="http://schemas.microsoft.com/office/powerpoint/2010/main" val="150383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D31CCD-25E8-1DE0-5E53-8B9ACF167A4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77A5071-6F3D-4015-D0CE-259E7331B5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D5A876F3-E8FC-C3CB-9F42-D97E9ECF52A7}"/>
              </a:ext>
            </a:extLst>
          </p:cNvPr>
          <p:cNvSpPr>
            <a:spLocks noGrp="1"/>
          </p:cNvSpPr>
          <p:nvPr>
            <p:ph idx="1"/>
          </p:nvPr>
        </p:nvSpPr>
        <p:spPr>
          <a:xfrm>
            <a:off x="139309" y="678457"/>
            <a:ext cx="8690365" cy="5657035"/>
          </a:xfrm>
        </p:spPr>
        <p:txBody>
          <a:bodyPr>
            <a:noAutofit/>
          </a:bodyPr>
          <a:lstStyle/>
          <a:p>
            <a:pPr algn="just">
              <a:lnSpc>
                <a:spcPts val="3600"/>
              </a:lnSpc>
              <a:spcAft>
                <a:spcPts val="6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Para mostrar aversão pelo crime do povo, arrojou as tábuas de pedra, e elas se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quebraram</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à vista de todos, significando com isto que, assim como haviam quebrantado seu concerto com Deus. </a:t>
            </a:r>
          </a:p>
          <a:p>
            <a:pPr algn="just">
              <a:lnSpc>
                <a:spcPts val="3600"/>
              </a:lnSpc>
              <a:spcAft>
                <a:spcPts val="6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Lançando mão do ídolo,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atirou-o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ao fogo. </a:t>
            </a:r>
          </a:p>
          <a:p>
            <a:pPr algn="just">
              <a:lnSpc>
                <a:spcPts val="3600"/>
              </a:lnSpc>
              <a:spcAft>
                <a:spcPts val="6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Em seguida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reduziu-o a pó,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 havendo-o derramado sobre a torrente que descia do monte, fez com que o povo dela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bebesse</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a:t>
            </a:r>
          </a:p>
          <a:p>
            <a:pPr algn="just">
              <a:lnSpc>
                <a:spcPts val="3600"/>
              </a:lnSpc>
              <a:spcAft>
                <a:spcPts val="6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Assim se mostrou a completa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inutilidade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do deus que estiveram a adorar.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Vaca branca e preta&#10;&#10;O conteúdo gerado por IA pode estar incorreto.">
            <a:extLst>
              <a:ext uri="{FF2B5EF4-FFF2-40B4-BE49-F238E27FC236}">
                <a16:creationId xmlns:a16="http://schemas.microsoft.com/office/drawing/2014/main" id="{A3ABA083-08E8-D968-8CEC-B8A59387AF01}"/>
              </a:ext>
            </a:extLst>
          </p:cNvPr>
          <p:cNvPicPr>
            <a:picLocks noChangeAspect="1"/>
          </p:cNvPicPr>
          <p:nvPr/>
        </p:nvPicPr>
        <p:blipFill>
          <a:blip r:embed="rId3">
            <a:extLst>
              <a:ext uri="{28A0092B-C50C-407E-A947-70E740481C1C}">
                <a14:useLocalDpi xmlns:a14="http://schemas.microsoft.com/office/drawing/2010/main" val="0"/>
              </a:ext>
            </a:extLst>
          </a:blip>
          <a:srcRect l="62632"/>
          <a:stretch>
            <a:fillRect/>
          </a:stretch>
        </p:blipFill>
        <p:spPr>
          <a:xfrm>
            <a:off x="9308952" y="1261391"/>
            <a:ext cx="2880000" cy="4335218"/>
          </a:xfrm>
          <a:prstGeom prst="rect">
            <a:avLst/>
          </a:prstGeom>
        </p:spPr>
      </p:pic>
    </p:spTree>
    <p:extLst>
      <p:ext uri="{BB962C8B-B14F-4D97-AF65-F5344CB8AC3E}">
        <p14:creationId xmlns:p14="http://schemas.microsoft.com/office/powerpoint/2010/main" val="2671598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E320A-B39F-2817-553A-B161DFF41C06}"/>
            </a:ext>
          </a:extLst>
        </p:cNvPr>
        <p:cNvGrpSpPr/>
        <p:nvPr/>
      </p:nvGrpSpPr>
      <p:grpSpPr>
        <a:xfrm>
          <a:off x="0" y="0"/>
          <a:ext cx="0" cy="0"/>
          <a:chOff x="0" y="0"/>
          <a:chExt cx="0" cy="0"/>
        </a:xfrm>
      </p:grpSpPr>
      <p:pic>
        <p:nvPicPr>
          <p:cNvPr id="4" name="Imagem 3" descr="Homem com a mão no rosto&#10;&#10;O conteúdo gerado por IA pode estar incorreto.">
            <a:extLst>
              <a:ext uri="{FF2B5EF4-FFF2-40B4-BE49-F238E27FC236}">
                <a16:creationId xmlns:a16="http://schemas.microsoft.com/office/drawing/2014/main" id="{D3D4FB73-F2FF-A17D-BDFF-D4980D582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1C9BDE-0933-0317-0FC6-015BE593276E}"/>
              </a:ext>
            </a:extLst>
          </p:cNvPr>
          <p:cNvSpPr/>
          <p:nvPr/>
        </p:nvSpPr>
        <p:spPr>
          <a:xfrm>
            <a:off x="0" y="5653619"/>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Terrível Pecado Cometeu Arão?</a:t>
            </a:r>
          </a:p>
        </p:txBody>
      </p:sp>
    </p:spTree>
    <p:extLst>
      <p:ext uri="{BB962C8B-B14F-4D97-AF65-F5344CB8AC3E}">
        <p14:creationId xmlns:p14="http://schemas.microsoft.com/office/powerpoint/2010/main" val="1890525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9831DB-C5B0-04A6-78B1-7F0DBF64B03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35AA15-917F-2440-F658-609B3CB52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7F2B5E8-B179-222B-EAD3-6E9E4C680CDA}"/>
              </a:ext>
            </a:extLst>
          </p:cNvPr>
          <p:cNvSpPr>
            <a:spLocks noGrp="1"/>
          </p:cNvSpPr>
          <p:nvPr>
            <p:ph idx="1"/>
          </p:nvPr>
        </p:nvSpPr>
        <p:spPr>
          <a:xfrm>
            <a:off x="139309" y="286568"/>
            <a:ext cx="8690365" cy="6414680"/>
          </a:xfrm>
        </p:spPr>
        <p:txBody>
          <a:bodyPr>
            <a:noAutofit/>
          </a:bodyPr>
          <a:lstStyle/>
          <a:p>
            <a:pPr algn="just">
              <a:lnSpc>
                <a:spcPts val="3600"/>
              </a:lnSpc>
              <a:spcAft>
                <a:spcPts val="6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 grande líder chamou a seu irmão culposo, e perguntou-lhe severamente: “Que te tem feito este povo, que sobre ele trouxeste tamanho pecado?” Mas Arão queria levar Moisés a crer que se operara um prodígio: que o ouro fora lançado no forno, e por um poder sobrenatural se transformara em um bezerro. Foi com justiça tratado como 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principal culpado.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 fato de que Arão fora muito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mais abençoado e honrado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do que o povo, foi o que tornou o seu pecado tão hediondo. Mas em resposta à fervorosa intercessão de Moisés, sua vida foi poupada; e, com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arrependimento e humilhação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pelo seu grande pecado, foi restabelecido no favor de Deus.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Vaca branca e preta&#10;&#10;O conteúdo gerado por IA pode estar incorreto.">
            <a:extLst>
              <a:ext uri="{FF2B5EF4-FFF2-40B4-BE49-F238E27FC236}">
                <a16:creationId xmlns:a16="http://schemas.microsoft.com/office/drawing/2014/main" id="{073DA0D8-8DE4-CFE4-515A-0A5143E71001}"/>
              </a:ext>
            </a:extLst>
          </p:cNvPr>
          <p:cNvPicPr>
            <a:picLocks noChangeAspect="1"/>
          </p:cNvPicPr>
          <p:nvPr/>
        </p:nvPicPr>
        <p:blipFill>
          <a:blip r:embed="rId3">
            <a:extLst>
              <a:ext uri="{28A0092B-C50C-407E-A947-70E740481C1C}">
                <a14:useLocalDpi xmlns:a14="http://schemas.microsoft.com/office/drawing/2010/main" val="0"/>
              </a:ext>
            </a:extLst>
          </a:blip>
          <a:srcRect l="62632"/>
          <a:stretch>
            <a:fillRect/>
          </a:stretch>
        </p:blipFill>
        <p:spPr>
          <a:xfrm>
            <a:off x="9308952" y="1261391"/>
            <a:ext cx="2880000" cy="4335218"/>
          </a:xfrm>
          <a:prstGeom prst="rect">
            <a:avLst/>
          </a:prstGeom>
        </p:spPr>
      </p:pic>
    </p:spTree>
    <p:extLst>
      <p:ext uri="{BB962C8B-B14F-4D97-AF65-F5344CB8AC3E}">
        <p14:creationId xmlns:p14="http://schemas.microsoft.com/office/powerpoint/2010/main" val="2756440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0AC0FA-0882-68FA-3E4A-A27A774A1FA8}"/>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CF0258B-A4FB-BF7C-A64D-8C3ACA009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C37F2B0B-7B76-325B-B7EC-850CA0AE3C21}"/>
              </a:ext>
            </a:extLst>
          </p:cNvPr>
          <p:cNvSpPr>
            <a:spLocks noGrp="1"/>
          </p:cNvSpPr>
          <p:nvPr>
            <p:ph idx="1"/>
          </p:nvPr>
        </p:nvSpPr>
        <p:spPr>
          <a:xfrm>
            <a:off x="139309" y="142874"/>
            <a:ext cx="8690365" cy="6715115"/>
          </a:xfrm>
        </p:spPr>
        <p:txBody>
          <a:bodyPr>
            <a:noAutofit/>
          </a:bodyPr>
          <a:lstStyle/>
          <a:p>
            <a:pPr algn="just">
              <a:lnSpc>
                <a:spcPts val="3500"/>
              </a:lnSpc>
              <a:spcAft>
                <a:spcPts val="6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 espírito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condescendente</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de Arão e seu desejo de agradar, haviam-lhe cegado os olhos à enormidade do crime que estava a sancionar. Seu procedimento ao emprestar sua influência para o pecado em Israel, custou a vida de milhares. Que contraste entre isto e a conduta de Moisés, o qual, ao mesmo tempo que executava fielmente os juízos de Deus, mostrava que o bem-estar de Israel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lhe era mais caro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do que a prosperidade, a honra ou a vida.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500"/>
              </a:lnSpc>
              <a:spcAft>
                <a:spcPts val="6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De todos os pecados que Deus punirá, nenhum é mais ofensivo à Sua vista do que aquele que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incentiva</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o outro a fazer o mal. Deus quer que Seus servos demonstrem sua lealdade, repreendendo fielmente a transgressão, por penoso que seja este ato.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Vaca branca e preta&#10;&#10;O conteúdo gerado por IA pode estar incorreto.">
            <a:extLst>
              <a:ext uri="{FF2B5EF4-FFF2-40B4-BE49-F238E27FC236}">
                <a16:creationId xmlns:a16="http://schemas.microsoft.com/office/drawing/2014/main" id="{5B42971C-D097-19BD-C63E-6CD2F2E1B367}"/>
              </a:ext>
            </a:extLst>
          </p:cNvPr>
          <p:cNvPicPr>
            <a:picLocks noChangeAspect="1"/>
          </p:cNvPicPr>
          <p:nvPr/>
        </p:nvPicPr>
        <p:blipFill>
          <a:blip r:embed="rId3">
            <a:extLst>
              <a:ext uri="{28A0092B-C50C-407E-A947-70E740481C1C}">
                <a14:useLocalDpi xmlns:a14="http://schemas.microsoft.com/office/drawing/2010/main" val="0"/>
              </a:ext>
            </a:extLst>
          </a:blip>
          <a:srcRect l="62632"/>
          <a:stretch>
            <a:fillRect/>
          </a:stretch>
        </p:blipFill>
        <p:spPr>
          <a:xfrm>
            <a:off x="9308952" y="1261391"/>
            <a:ext cx="2880000" cy="4335218"/>
          </a:xfrm>
          <a:prstGeom prst="rect">
            <a:avLst/>
          </a:prstGeom>
        </p:spPr>
      </p:pic>
    </p:spTree>
    <p:extLst>
      <p:ext uri="{BB962C8B-B14F-4D97-AF65-F5344CB8AC3E}">
        <p14:creationId xmlns:p14="http://schemas.microsoft.com/office/powerpoint/2010/main" val="4264144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16A83-3BE1-50AE-22F7-EA90638E7414}"/>
            </a:ext>
          </a:extLst>
        </p:cNvPr>
        <p:cNvGrpSpPr/>
        <p:nvPr/>
      </p:nvGrpSpPr>
      <p:grpSpPr>
        <a:xfrm>
          <a:off x="0" y="0"/>
          <a:ext cx="0" cy="0"/>
          <a:chOff x="0" y="0"/>
          <a:chExt cx="0" cy="0"/>
        </a:xfrm>
      </p:grpSpPr>
      <p:pic>
        <p:nvPicPr>
          <p:cNvPr id="4" name="Imagem 3" descr="Mulher com vestido azul em pé&#10;&#10;O conteúdo gerado por IA pode estar incorreto.">
            <a:extLst>
              <a:ext uri="{FF2B5EF4-FFF2-40B4-BE49-F238E27FC236}">
                <a16:creationId xmlns:a16="http://schemas.microsoft.com/office/drawing/2014/main" id="{BD5F9ED3-23A1-1DBE-D9B4-2F1C4E118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BDB980-31FC-3643-5191-4B198989E654}"/>
              </a:ext>
            </a:extLst>
          </p:cNvPr>
          <p:cNvSpPr/>
          <p:nvPr/>
        </p:nvSpPr>
        <p:spPr>
          <a:xfrm>
            <a:off x="0" y="5637577"/>
            <a:ext cx="12192000" cy="769441"/>
          </a:xfrm>
          <a:prstGeom prst="rect">
            <a:avLst/>
          </a:prstGeom>
          <a:noFill/>
        </p:spPr>
        <p:txBody>
          <a:bodyPr wrap="square">
            <a:spAutoFit/>
          </a:bodyPr>
          <a:lstStyle/>
          <a:p>
            <a:pPr algn="ctr" eaLnBrk="1" hangingPunct="1">
              <a:defRPr/>
            </a:pPr>
            <a:r>
              <a:rPr lang="pt-BR" sz="43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Deus Puniu Tão Severamente a Israel?</a:t>
            </a:r>
          </a:p>
        </p:txBody>
      </p:sp>
    </p:spTree>
    <p:extLst>
      <p:ext uri="{BB962C8B-B14F-4D97-AF65-F5344CB8AC3E}">
        <p14:creationId xmlns:p14="http://schemas.microsoft.com/office/powerpoint/2010/main" val="1276572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8559D1-66D9-A714-152D-CBAFB3508F3B}"/>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4152697-E7FB-598B-2DF8-B3A5993E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7847B36D-F960-2423-275E-AEEE241E13BD}"/>
              </a:ext>
            </a:extLst>
          </p:cNvPr>
          <p:cNvSpPr>
            <a:spLocks noGrp="1"/>
          </p:cNvSpPr>
          <p:nvPr>
            <p:ph idx="1"/>
          </p:nvPr>
        </p:nvSpPr>
        <p:spPr>
          <a:xfrm>
            <a:off x="139309" y="77559"/>
            <a:ext cx="8690365" cy="6715115"/>
          </a:xfrm>
        </p:spPr>
        <p:txBody>
          <a:bodyPr>
            <a:noAutofit/>
          </a:bodyPr>
          <a:lstStyle/>
          <a:p>
            <a:pPr algn="just">
              <a:lnSpc>
                <a:spcPts val="3400"/>
              </a:lnSpc>
              <a:spcAft>
                <a:spcPts val="600"/>
              </a:spcAft>
            </a:pPr>
            <a:r>
              <a:rPr lang="pt-BR" sz="22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iniquidade e insubordinação em que Arão permitira caíssem, se não fossem prontamente aniquiladas, passariam de motim à perversidade, e envolveriam a nação em</a:t>
            </a:r>
            <a:r>
              <a:rPr lang="pt-BR" sz="22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 ruína </a:t>
            </a:r>
            <a:r>
              <a:rPr lang="pt-BR" sz="22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irreparável. Com terrível severidade devia o mal ser excluído. Mas uma grande multidão, maior parte daquela </a:t>
            </a:r>
            <a:r>
              <a:rPr lang="pt-BR" sz="22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mistura de gente </a:t>
            </a:r>
            <a:r>
              <a:rPr lang="pt-BR" sz="22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instigara a execução do bezerro, obstinadamente persistiu em sua rebelião. Em nome do “Senhor Deus de Israel”, Moisés agora ordenou àqueles à sua direita, que se haviam conservado inculpados de idolatria, que cingissem suas espadas e matassem a todos os que persistiam na rebelião. “E caíram do povo aquele dia uns três mil homens”. Êxodo 32:28. Sem consideração para com posição, parentesco ou amizade, os cabeças daquele ímpio motim foram eliminados; mas todos os que se arrependeram e se humilharam foram poupados. </a:t>
            </a:r>
            <a:endParaRPr lang="pt-BR" sz="22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Vaca branca e preta&#10;&#10;O conteúdo gerado por IA pode estar incorreto.">
            <a:extLst>
              <a:ext uri="{FF2B5EF4-FFF2-40B4-BE49-F238E27FC236}">
                <a16:creationId xmlns:a16="http://schemas.microsoft.com/office/drawing/2014/main" id="{306B6E41-9DFC-A995-38CB-C0A8EADA7F1B}"/>
              </a:ext>
            </a:extLst>
          </p:cNvPr>
          <p:cNvPicPr>
            <a:picLocks noChangeAspect="1"/>
          </p:cNvPicPr>
          <p:nvPr/>
        </p:nvPicPr>
        <p:blipFill>
          <a:blip r:embed="rId3">
            <a:extLst>
              <a:ext uri="{28A0092B-C50C-407E-A947-70E740481C1C}">
                <a14:useLocalDpi xmlns:a14="http://schemas.microsoft.com/office/drawing/2010/main" val="0"/>
              </a:ext>
            </a:extLst>
          </a:blip>
          <a:srcRect l="62632"/>
          <a:stretch>
            <a:fillRect/>
          </a:stretch>
        </p:blipFill>
        <p:spPr>
          <a:xfrm>
            <a:off x="9308952" y="1261391"/>
            <a:ext cx="2880000" cy="4335218"/>
          </a:xfrm>
          <a:prstGeom prst="rect">
            <a:avLst/>
          </a:prstGeom>
        </p:spPr>
      </p:pic>
    </p:spTree>
    <p:extLst>
      <p:ext uri="{BB962C8B-B14F-4D97-AF65-F5344CB8AC3E}">
        <p14:creationId xmlns:p14="http://schemas.microsoft.com/office/powerpoint/2010/main" val="2568211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45B61-D03D-D424-4ADD-03AB7DA0AB25}"/>
            </a:ext>
          </a:extLst>
        </p:cNvPr>
        <p:cNvGrpSpPr/>
        <p:nvPr/>
      </p:nvGrpSpPr>
      <p:grpSpPr>
        <a:xfrm>
          <a:off x="0" y="0"/>
          <a:ext cx="0" cy="0"/>
          <a:chOff x="0" y="0"/>
          <a:chExt cx="0" cy="0"/>
        </a:xfrm>
      </p:grpSpPr>
      <p:pic>
        <p:nvPicPr>
          <p:cNvPr id="4" name="Imagem 3" descr="Imagem em branco e preto em cima de uma superfície de madeira&#10;&#10;Descrição gerada automaticamente com confiança baixa">
            <a:extLst>
              <a:ext uri="{FF2B5EF4-FFF2-40B4-BE49-F238E27FC236}">
                <a16:creationId xmlns:a16="http://schemas.microsoft.com/office/drawing/2014/main" id="{E2F020C6-D816-25B8-AEC5-36C5E4F21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6A751132-2C4E-80A0-99E1-CC643B27E252}"/>
              </a:ext>
            </a:extLst>
          </p:cNvPr>
          <p:cNvSpPr/>
          <p:nvPr/>
        </p:nvSpPr>
        <p:spPr>
          <a:xfrm>
            <a:off x="0" y="624794"/>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Êxodo 32-33</a:t>
            </a:r>
          </a:p>
        </p:txBody>
      </p:sp>
    </p:spTree>
    <p:extLst>
      <p:ext uri="{BB962C8B-B14F-4D97-AF65-F5344CB8AC3E}">
        <p14:creationId xmlns:p14="http://schemas.microsoft.com/office/powerpoint/2010/main" val="3284625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E62282-5FBF-9E66-67D4-17518860C740}"/>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F657618-8855-3362-DB00-7891EF787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3F05C7FB-D6AF-9F23-4743-572149B523C5}"/>
              </a:ext>
            </a:extLst>
          </p:cNvPr>
          <p:cNvSpPr>
            <a:spLocks noGrp="1"/>
          </p:cNvSpPr>
          <p:nvPr>
            <p:ph idx="1"/>
          </p:nvPr>
        </p:nvSpPr>
        <p:spPr>
          <a:xfrm>
            <a:off x="139309" y="142874"/>
            <a:ext cx="8690365" cy="6715115"/>
          </a:xfrm>
        </p:spPr>
        <p:txBody>
          <a:bodyPr>
            <a:noAutofit/>
          </a:bodyPr>
          <a:lstStyle/>
          <a:p>
            <a:pPr algn="just">
              <a:lnSpc>
                <a:spcPts val="3300"/>
              </a:lnSpc>
              <a:spcAft>
                <a:spcPts val="600"/>
              </a:spcAft>
            </a:pPr>
            <a:r>
              <a:rPr lang="pt-BR" sz="22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Os homens, em sua cegueira humana, devem acautelar-se de como julgam e condenam seus semelhantes; mas, quando Deus lhes ordena executar Sua sentença sobre a iniquidade, Ele deve ser obedecido. Aqueles que realizaram este doloroso ato, manifestaram desta maneira sua </a:t>
            </a:r>
            <a:r>
              <a:rPr lang="pt-BR" sz="22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aversão à rebelião </a:t>
            </a:r>
            <a:r>
              <a:rPr lang="pt-BR" sz="22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 idolatria, e mais completamente se consagraram ao serviço do verdadeiro Deus. O Senhor </a:t>
            </a:r>
            <a:r>
              <a:rPr lang="pt-BR" sz="2200" b="1" dirty="0" err="1">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honrou-lhes</a:t>
            </a:r>
            <a:r>
              <a:rPr lang="pt-BR" sz="22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a fidelidade, conferindo distinção especial à tribo de Levi. </a:t>
            </a:r>
            <a:endParaRPr lang="pt-BR" sz="22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300"/>
              </a:lnSpc>
              <a:spcAft>
                <a:spcPts val="600"/>
              </a:spcAft>
            </a:pPr>
            <a:r>
              <a:rPr lang="pt-BR" sz="22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Quando os israelitas devessem dali em diante </a:t>
            </a:r>
            <a:r>
              <a:rPr lang="pt-BR" sz="22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condenar a idolatria das tribos vizinhas,</a:t>
            </a:r>
            <a:r>
              <a:rPr lang="pt-BR" sz="22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seus inimigos lhes lançariam a acusação de que o povo que pretendia ter a Jeová como seu Deus, fizera um bezerro e o adorara em Horebe. Então Israel poderia indicar a sorte terrível dos transgressores, como prova de que seu pecado não fora sancionado ou desculpado. </a:t>
            </a:r>
            <a:endParaRPr lang="pt-BR" sz="22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Vaca branca e preta&#10;&#10;O conteúdo gerado por IA pode estar incorreto.">
            <a:extLst>
              <a:ext uri="{FF2B5EF4-FFF2-40B4-BE49-F238E27FC236}">
                <a16:creationId xmlns:a16="http://schemas.microsoft.com/office/drawing/2014/main" id="{13DE5406-3FC8-DDBC-8B39-5C1BC6CFB5B1}"/>
              </a:ext>
            </a:extLst>
          </p:cNvPr>
          <p:cNvPicPr>
            <a:picLocks noChangeAspect="1"/>
          </p:cNvPicPr>
          <p:nvPr/>
        </p:nvPicPr>
        <p:blipFill>
          <a:blip r:embed="rId3">
            <a:extLst>
              <a:ext uri="{28A0092B-C50C-407E-A947-70E740481C1C}">
                <a14:useLocalDpi xmlns:a14="http://schemas.microsoft.com/office/drawing/2010/main" val="0"/>
              </a:ext>
            </a:extLst>
          </a:blip>
          <a:srcRect l="62632"/>
          <a:stretch>
            <a:fillRect/>
          </a:stretch>
        </p:blipFill>
        <p:spPr>
          <a:xfrm>
            <a:off x="9308952" y="1261391"/>
            <a:ext cx="2880000" cy="4335218"/>
          </a:xfrm>
          <a:prstGeom prst="rect">
            <a:avLst/>
          </a:prstGeom>
        </p:spPr>
      </p:pic>
    </p:spTree>
    <p:extLst>
      <p:ext uri="{BB962C8B-B14F-4D97-AF65-F5344CB8AC3E}">
        <p14:creationId xmlns:p14="http://schemas.microsoft.com/office/powerpoint/2010/main" val="2648498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BC0020A-E8DA-20BB-50EC-3B7ADBC4E028}"/>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F81DAF3-D6C2-D7E4-8F9B-53E91283C1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3EED77D0-1753-7A64-A77A-9B0B7EAC795C}"/>
              </a:ext>
            </a:extLst>
          </p:cNvPr>
          <p:cNvSpPr>
            <a:spLocks noGrp="1"/>
          </p:cNvSpPr>
          <p:nvPr>
            <p:ph idx="1"/>
          </p:nvPr>
        </p:nvSpPr>
        <p:spPr>
          <a:xfrm>
            <a:off x="139309" y="142874"/>
            <a:ext cx="8690365" cy="6715115"/>
          </a:xfrm>
        </p:spPr>
        <p:txBody>
          <a:bodyPr>
            <a:noAutofit/>
          </a:bodyPr>
          <a:lstStyle/>
          <a:p>
            <a:pPr algn="just">
              <a:lnSpc>
                <a:spcPts val="3200"/>
              </a:lnSpc>
              <a:spcAft>
                <a:spcPts val="600"/>
              </a:spcAft>
            </a:pPr>
            <a:r>
              <a:rPr lang="pt-BR" sz="22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Ele exclui aqueles que se acham </a:t>
            </a:r>
            <a:r>
              <a:rPr lang="pt-BR" sz="22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decididos à rebelião, </a:t>
            </a:r>
            <a:r>
              <a:rPr lang="pt-BR" sz="22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para que não levem outros à ruína. Quanto mais viveram os homens, tanto mais corruptos se tornaram. </a:t>
            </a:r>
            <a:endParaRPr lang="pt-BR" sz="22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200"/>
              </a:lnSpc>
              <a:spcAft>
                <a:spcPts val="600"/>
              </a:spcAft>
            </a:pPr>
            <a:r>
              <a:rPr lang="pt-BR" sz="22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fim de salvar a muitos, Ele tinha de castigar a poucos. Se o mal não tivesse sido prontamente eliminado, logo teriam eles caído presa de seus numerosos e poderosos adversários. Se sua vida houvesse sido poupada, o mesmo espírito que os levara a rebelar-se contra Deus ter-se-ia manifestado em ódio e contenda entre eles mesmos, e ter-se-iam finalmente </a:t>
            </a:r>
            <a:r>
              <a:rPr lang="pt-BR" sz="22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destruído uns aos outros. </a:t>
            </a:r>
            <a:endParaRPr lang="pt-BR" sz="22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200"/>
              </a:lnSpc>
              <a:spcAft>
                <a:spcPts val="600"/>
              </a:spcAft>
            </a:pPr>
            <a:r>
              <a:rPr lang="pt-BR" sz="22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Apercebendo-se o povo da enormidade de sua falta, o terror invadiu todo o arraial. Receava-se que todos os culpados devessem ser extirpados. Compadecido da angústia deles, Moisés prometeu mais uma vez </a:t>
            </a:r>
            <a:r>
              <a:rPr lang="pt-BR" sz="22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pleitear</a:t>
            </a:r>
            <a:r>
              <a:rPr lang="pt-BR" sz="22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com Deus em seu favor. </a:t>
            </a:r>
            <a:endParaRPr lang="pt-BR" sz="22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Vaca branca e preta&#10;&#10;O conteúdo gerado por IA pode estar incorreto.">
            <a:extLst>
              <a:ext uri="{FF2B5EF4-FFF2-40B4-BE49-F238E27FC236}">
                <a16:creationId xmlns:a16="http://schemas.microsoft.com/office/drawing/2014/main" id="{4C10D903-BA81-7F99-745F-5CABBDCE6A7F}"/>
              </a:ext>
            </a:extLst>
          </p:cNvPr>
          <p:cNvPicPr>
            <a:picLocks noChangeAspect="1"/>
          </p:cNvPicPr>
          <p:nvPr/>
        </p:nvPicPr>
        <p:blipFill>
          <a:blip r:embed="rId3">
            <a:extLst>
              <a:ext uri="{28A0092B-C50C-407E-A947-70E740481C1C}">
                <a14:useLocalDpi xmlns:a14="http://schemas.microsoft.com/office/drawing/2010/main" val="0"/>
              </a:ext>
            </a:extLst>
          </a:blip>
          <a:srcRect l="62632"/>
          <a:stretch>
            <a:fillRect/>
          </a:stretch>
        </p:blipFill>
        <p:spPr>
          <a:xfrm>
            <a:off x="9308952" y="1261391"/>
            <a:ext cx="2880000" cy="4335218"/>
          </a:xfrm>
          <a:prstGeom prst="rect">
            <a:avLst/>
          </a:prstGeom>
        </p:spPr>
      </p:pic>
    </p:spTree>
    <p:extLst>
      <p:ext uri="{BB962C8B-B14F-4D97-AF65-F5344CB8AC3E}">
        <p14:creationId xmlns:p14="http://schemas.microsoft.com/office/powerpoint/2010/main" val="1707407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CCB54-3F38-3F4E-FC98-2071113FA880}"/>
            </a:ext>
          </a:extLst>
        </p:cNvPr>
        <p:cNvGrpSpPr/>
        <p:nvPr/>
      </p:nvGrpSpPr>
      <p:grpSpPr>
        <a:xfrm>
          <a:off x="0" y="0"/>
          <a:ext cx="0" cy="0"/>
          <a:chOff x="0" y="0"/>
          <a:chExt cx="0" cy="0"/>
        </a:xfrm>
      </p:grpSpPr>
      <p:pic>
        <p:nvPicPr>
          <p:cNvPr id="4" name="Imagem 3" descr="Homem de terno em frente a mesa&#10;&#10;O conteúdo gerado por IA pode estar incorreto.">
            <a:extLst>
              <a:ext uri="{FF2B5EF4-FFF2-40B4-BE49-F238E27FC236}">
                <a16:creationId xmlns:a16="http://schemas.microsoft.com/office/drawing/2014/main" id="{F4BBCC89-EC16-D414-CAA5-3BA9CE44F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1ADFFB66-6DD2-7375-7E18-79475EB3A02C}"/>
              </a:ext>
            </a:extLst>
          </p:cNvPr>
          <p:cNvSpPr/>
          <p:nvPr/>
        </p:nvSpPr>
        <p:spPr>
          <a:xfrm>
            <a:off x="7379368" y="1819324"/>
            <a:ext cx="4668253" cy="2800767"/>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Deus Promete Fazer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ao Pecador Impenitente?</a:t>
            </a:r>
          </a:p>
        </p:txBody>
      </p:sp>
    </p:spTree>
    <p:extLst>
      <p:ext uri="{BB962C8B-B14F-4D97-AF65-F5344CB8AC3E}">
        <p14:creationId xmlns:p14="http://schemas.microsoft.com/office/powerpoint/2010/main" val="3262789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C2BBAE-6BB7-A4DC-ACB7-54B05872476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AD3A50B-45F5-E41C-D78E-65BCFE2BD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85B85967-2C71-DA35-2F87-860817BD71EB}"/>
              </a:ext>
            </a:extLst>
          </p:cNvPr>
          <p:cNvSpPr>
            <a:spLocks noGrp="1"/>
          </p:cNvSpPr>
          <p:nvPr>
            <p:ph idx="1"/>
          </p:nvPr>
        </p:nvSpPr>
        <p:spPr>
          <a:xfrm>
            <a:off x="139309" y="142874"/>
            <a:ext cx="8690365" cy="6715115"/>
          </a:xfrm>
        </p:spPr>
        <p:txBody>
          <a:bodyPr>
            <a:noAutofit/>
          </a:bodyPr>
          <a:lstStyle/>
          <a:p>
            <a:pPr algn="just">
              <a:lnSpc>
                <a:spcPts val="3400"/>
              </a:lnSpc>
              <a:spcAft>
                <a:spcPts val="600"/>
              </a:spcAft>
            </a:pP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 livro da vida contém os nomes de todos os que já entraram ao serviço de Deus. Se quaisquer destes se afastam </a:t>
            </a:r>
            <a:r>
              <a:rPr lang="pt-BR" sz="2300" b="1" dirty="0" err="1">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dEle</a:t>
            </a: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e por uma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obstinada persistência </a:t>
            </a: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no pecado se tornam finalmente endurecidos à influência do Espírito Santo, seus nomes serão no juízo apagados do livro da vida, e eles serão votados à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destruição.</a:t>
            </a: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Moisés se compenetrava de quão terrível seria a sorte do pecador; todavia, se o povo de Israel devesse ser rejeitado pelo Senhor, desejava ele que seu nome fosse apagado com o deles;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poderia resistir </a:t>
            </a: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ao ver caírem os juízos de Deus sobre aqueles que haviam sido tão graciosamente libertos. A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intercessão</a:t>
            </a:r>
            <a:r>
              <a:rPr lang="pt-BR" sz="23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de Moisés em prol de Israel ilustra a mediação de Cristo pelo homem pecador. Mas o Senhor não permitiu que Moisés carregasse, como fez Cristo, a culpa do transgressor.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Vaca branca e preta&#10;&#10;O conteúdo gerado por IA pode estar incorreto.">
            <a:extLst>
              <a:ext uri="{FF2B5EF4-FFF2-40B4-BE49-F238E27FC236}">
                <a16:creationId xmlns:a16="http://schemas.microsoft.com/office/drawing/2014/main" id="{E93456BD-2C31-7C8C-DD97-1BB45714D326}"/>
              </a:ext>
            </a:extLst>
          </p:cNvPr>
          <p:cNvPicPr>
            <a:picLocks noChangeAspect="1"/>
          </p:cNvPicPr>
          <p:nvPr/>
        </p:nvPicPr>
        <p:blipFill>
          <a:blip r:embed="rId3">
            <a:extLst>
              <a:ext uri="{28A0092B-C50C-407E-A947-70E740481C1C}">
                <a14:useLocalDpi xmlns:a14="http://schemas.microsoft.com/office/drawing/2010/main" val="0"/>
              </a:ext>
            </a:extLst>
          </a:blip>
          <a:srcRect l="62632"/>
          <a:stretch>
            <a:fillRect/>
          </a:stretch>
        </p:blipFill>
        <p:spPr>
          <a:xfrm>
            <a:off x="9308952" y="1261391"/>
            <a:ext cx="2880000" cy="4335218"/>
          </a:xfrm>
          <a:prstGeom prst="rect">
            <a:avLst/>
          </a:prstGeom>
        </p:spPr>
      </p:pic>
    </p:spTree>
    <p:extLst>
      <p:ext uri="{BB962C8B-B14F-4D97-AF65-F5344CB8AC3E}">
        <p14:creationId xmlns:p14="http://schemas.microsoft.com/office/powerpoint/2010/main" val="3912241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862A6-E58F-A2CF-18DC-FB849B218064}"/>
            </a:ext>
          </a:extLst>
        </p:cNvPr>
        <p:cNvGrpSpPr/>
        <p:nvPr/>
      </p:nvGrpSpPr>
      <p:grpSpPr>
        <a:xfrm>
          <a:off x="0" y="0"/>
          <a:ext cx="0" cy="0"/>
          <a:chOff x="0" y="0"/>
          <a:chExt cx="0" cy="0"/>
        </a:xfrm>
      </p:grpSpPr>
      <p:pic>
        <p:nvPicPr>
          <p:cNvPr id="4" name="Imagem 3" descr="Mulher com roupa azul&#10;&#10;O conteúdo gerado por IA pode estar incorreto.">
            <a:extLst>
              <a:ext uri="{FF2B5EF4-FFF2-40B4-BE49-F238E27FC236}">
                <a16:creationId xmlns:a16="http://schemas.microsoft.com/office/drawing/2014/main" id="{56B87F80-D4E6-372F-1CA6-16603B2A38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63E37C5D-50E5-54BD-E06B-82189C06D3D4}"/>
              </a:ext>
            </a:extLst>
          </p:cNvPr>
          <p:cNvSpPr/>
          <p:nvPr/>
        </p:nvSpPr>
        <p:spPr>
          <a:xfrm>
            <a:off x="0" y="5685703"/>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Deus Fez aos Pecadores Arrependidos?</a:t>
            </a:r>
          </a:p>
        </p:txBody>
      </p:sp>
    </p:spTree>
    <p:extLst>
      <p:ext uri="{BB962C8B-B14F-4D97-AF65-F5344CB8AC3E}">
        <p14:creationId xmlns:p14="http://schemas.microsoft.com/office/powerpoint/2010/main" val="856942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51D916-9553-CFF9-4297-FA14B48CE34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45332B0-8711-E65B-5863-4E3B78096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38D893A-16BB-76BE-246C-045AEF661873}"/>
              </a:ext>
            </a:extLst>
          </p:cNvPr>
          <p:cNvSpPr>
            <a:spLocks noGrp="1"/>
          </p:cNvSpPr>
          <p:nvPr>
            <p:ph idx="1"/>
          </p:nvPr>
        </p:nvSpPr>
        <p:spPr>
          <a:xfrm>
            <a:off x="139309" y="142874"/>
            <a:ext cx="8690365" cy="6715115"/>
          </a:xfrm>
        </p:spPr>
        <p:txBody>
          <a:bodyPr>
            <a:noAutofit/>
          </a:bodyPr>
          <a:lstStyle/>
          <a:p>
            <a:pPr algn="just">
              <a:lnSpc>
                <a:spcPts val="3400"/>
              </a:lnSpc>
              <a:spcAft>
                <a:spcPts val="6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Por instrução divina,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tenda</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que servira como lugar temporário de culto, foi removida “longe do arraial”. Isto consistia ainda mais prova de que Deus retirara deles a Sua presença. Ele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Se revelaria a Moisés,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mas não a um povo tal. Esta repreensão foi sentida fundamente; e, para as multidões, feridas na consciência, parecia um prenúncio de grande calamidade. Não tinha o Senhor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separado a Moisés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do acampamento para que pudesse destruí-los completamente? Não foram, porém, deixados sem esperança. A tenda foi armada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fora do arraial,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mas Moisés chamou-a “a tenda da congregação”. Êxodo 33:7. Todos os que estavam verdadeiramente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arrependidos,</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e desejavam voltar ao Senhor, eram instruídos a dirigirem-se para ali a fim de confessarem seus pecados e buscarem Sua misericórdia.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Vaca branca e preta&#10;&#10;O conteúdo gerado por IA pode estar incorreto.">
            <a:extLst>
              <a:ext uri="{FF2B5EF4-FFF2-40B4-BE49-F238E27FC236}">
                <a16:creationId xmlns:a16="http://schemas.microsoft.com/office/drawing/2014/main" id="{1100AF66-4A39-AE5F-AAD0-26EC2A1C8885}"/>
              </a:ext>
            </a:extLst>
          </p:cNvPr>
          <p:cNvPicPr>
            <a:picLocks noChangeAspect="1"/>
          </p:cNvPicPr>
          <p:nvPr/>
        </p:nvPicPr>
        <p:blipFill>
          <a:blip r:embed="rId3">
            <a:extLst>
              <a:ext uri="{28A0092B-C50C-407E-A947-70E740481C1C}">
                <a14:useLocalDpi xmlns:a14="http://schemas.microsoft.com/office/drawing/2010/main" val="0"/>
              </a:ext>
            </a:extLst>
          </a:blip>
          <a:srcRect l="62632"/>
          <a:stretch>
            <a:fillRect/>
          </a:stretch>
        </p:blipFill>
        <p:spPr>
          <a:xfrm>
            <a:off x="9308952" y="1261391"/>
            <a:ext cx="2880000" cy="4335218"/>
          </a:xfrm>
          <a:prstGeom prst="rect">
            <a:avLst/>
          </a:prstGeom>
        </p:spPr>
      </p:pic>
    </p:spTree>
    <p:extLst>
      <p:ext uri="{BB962C8B-B14F-4D97-AF65-F5344CB8AC3E}">
        <p14:creationId xmlns:p14="http://schemas.microsoft.com/office/powerpoint/2010/main" val="139635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9C826-983C-63A5-DB65-40474E012C45}"/>
            </a:ext>
          </a:extLst>
        </p:cNvPr>
        <p:cNvGrpSpPr/>
        <p:nvPr/>
      </p:nvGrpSpPr>
      <p:grpSpPr>
        <a:xfrm>
          <a:off x="0" y="0"/>
          <a:ext cx="0" cy="0"/>
          <a:chOff x="0" y="0"/>
          <a:chExt cx="0" cy="0"/>
        </a:xfrm>
      </p:grpSpPr>
      <p:pic>
        <p:nvPicPr>
          <p:cNvPr id="4" name="Imagem 3" descr="Homem ao lado de nuvens no céu&#10;&#10;O conteúdo gerado por IA pode estar incorreto.">
            <a:extLst>
              <a:ext uri="{FF2B5EF4-FFF2-40B4-BE49-F238E27FC236}">
                <a16:creationId xmlns:a16="http://schemas.microsoft.com/office/drawing/2014/main" id="{C6621A57-BC8A-21A5-434E-A01342918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93516F94-F679-B013-8D5F-0AD2BE295E41}"/>
              </a:ext>
            </a:extLst>
          </p:cNvPr>
          <p:cNvSpPr/>
          <p:nvPr/>
        </p:nvSpPr>
        <p:spPr>
          <a:xfrm>
            <a:off x="0" y="4966557"/>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Pedido Incomum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Moisés Fez a Deus, e Por Quê?</a:t>
            </a:r>
          </a:p>
        </p:txBody>
      </p:sp>
    </p:spTree>
    <p:extLst>
      <p:ext uri="{BB962C8B-B14F-4D97-AF65-F5344CB8AC3E}">
        <p14:creationId xmlns:p14="http://schemas.microsoft.com/office/powerpoint/2010/main" val="10581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DC08FD-2D89-585E-8484-5E69B72B132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4FCB9B7-B1E5-B1BD-491F-7C1940F40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40CD9884-FAFC-3F48-BEFE-682F5BD44754}"/>
              </a:ext>
            </a:extLst>
          </p:cNvPr>
          <p:cNvSpPr>
            <a:spLocks noGrp="1"/>
          </p:cNvSpPr>
          <p:nvPr>
            <p:ph idx="1"/>
          </p:nvPr>
        </p:nvSpPr>
        <p:spPr>
          <a:xfrm>
            <a:off x="139309" y="142874"/>
            <a:ext cx="8690365" cy="6715115"/>
          </a:xfrm>
        </p:spPr>
        <p:txBody>
          <a:bodyPr>
            <a:noAutofit/>
          </a:bodyPr>
          <a:lstStyle/>
          <a:p>
            <a:pPr algn="just">
              <a:lnSpc>
                <a:spcPts val="3600"/>
              </a:lnSpc>
              <a:spcAft>
                <a:spcPts val="6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Moisés bem conhecia a perversidade e cegueira daqueles que foram postos sob os seus cuidados; sabia das dificuldades com que devia lutar. Pleiteou uma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revelação mais clara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da vontade de Deus, e uma segurança de Sua presença.</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Cada uma das orações havia sido atendida, mas ele estava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sedento por maiores indícios do favor de Deus.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Fez então um pedido que ser humano algum jamais fizera antes: “Rogo-Te que me mostres a Tua glória.”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glória de Deus, desvendada,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homem algum neste estado mortal poderá ver, e viver; mas a Moisés assegurou-se que ele veria, tanto quanto poderia suportar, da glória divina.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Vaca branca e preta&#10;&#10;O conteúdo gerado por IA pode estar incorreto.">
            <a:extLst>
              <a:ext uri="{FF2B5EF4-FFF2-40B4-BE49-F238E27FC236}">
                <a16:creationId xmlns:a16="http://schemas.microsoft.com/office/drawing/2014/main" id="{E4E8904F-F6DF-67D8-D405-A992389F33BE}"/>
              </a:ext>
            </a:extLst>
          </p:cNvPr>
          <p:cNvPicPr>
            <a:picLocks noChangeAspect="1"/>
          </p:cNvPicPr>
          <p:nvPr/>
        </p:nvPicPr>
        <p:blipFill>
          <a:blip r:embed="rId3">
            <a:extLst>
              <a:ext uri="{28A0092B-C50C-407E-A947-70E740481C1C}">
                <a14:useLocalDpi xmlns:a14="http://schemas.microsoft.com/office/drawing/2010/main" val="0"/>
              </a:ext>
            </a:extLst>
          </a:blip>
          <a:srcRect l="62632"/>
          <a:stretch>
            <a:fillRect/>
          </a:stretch>
        </p:blipFill>
        <p:spPr>
          <a:xfrm>
            <a:off x="9308952" y="1261391"/>
            <a:ext cx="2880000" cy="4335218"/>
          </a:xfrm>
          <a:prstGeom prst="rect">
            <a:avLst/>
          </a:prstGeom>
        </p:spPr>
      </p:pic>
    </p:spTree>
    <p:extLst>
      <p:ext uri="{BB962C8B-B14F-4D97-AF65-F5344CB8AC3E}">
        <p14:creationId xmlns:p14="http://schemas.microsoft.com/office/powerpoint/2010/main" val="83605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AB58F7-6ADB-1C09-E421-447583F03A5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880D9CA-AFE6-1A94-E280-C8ABCBE59A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8DAD1184-2884-5B67-C50E-403164EE39F7}"/>
              </a:ext>
            </a:extLst>
          </p:cNvPr>
          <p:cNvSpPr>
            <a:spLocks noGrp="1"/>
          </p:cNvSpPr>
          <p:nvPr>
            <p:ph idx="1"/>
          </p:nvPr>
        </p:nvSpPr>
        <p:spPr>
          <a:xfrm>
            <a:off x="139309" y="195127"/>
            <a:ext cx="8690365" cy="6597560"/>
          </a:xfrm>
        </p:spPr>
        <p:txBody>
          <a:bodyPr>
            <a:noAutofit/>
          </a:bodyPr>
          <a:lstStyle/>
          <a:p>
            <a:pPr algn="just">
              <a:lnSpc>
                <a:spcPts val="3500"/>
              </a:lnSpc>
              <a:spcAft>
                <a:spcPts val="600"/>
              </a:spcAft>
            </a:pPr>
            <a:r>
              <a:rPr lang="pt-BR" sz="2400" b="1" dirty="0">
                <a:solidFill>
                  <a:srgbClr val="000000"/>
                </a:solidFill>
                <a:latin typeface="Arial" panose="020B0604020202020204" pitchFamily="34" charset="0"/>
                <a:ea typeface="Trebuchet MS" panose="020B0603020202020204" pitchFamily="34" charset="0"/>
                <a:cs typeface="Times New Roman" panose="02020603050405020304" pitchFamily="18" charset="0"/>
              </a:rPr>
              <a:t>De novo foi chamado ao cimo da montanha; então a mão que fizera o mundo, aquela mão que “transporta as montanhas, sem que o sintam” (Jó 9:5), tomou esta criatura de pó, este poderoso homem de fé, e o colocou </a:t>
            </a:r>
            <a:r>
              <a:rPr lang="pt-BR" sz="2400" b="1" dirty="0">
                <a:solidFill>
                  <a:srgbClr val="FF0000"/>
                </a:solidFill>
                <a:latin typeface="Arial" panose="020B0604020202020204" pitchFamily="34" charset="0"/>
                <a:ea typeface="Trebuchet MS" panose="020B0603020202020204" pitchFamily="34" charset="0"/>
                <a:cs typeface="Times New Roman" panose="02020603050405020304" pitchFamily="18" charset="0"/>
              </a:rPr>
              <a:t>na fenda da rocha, </a:t>
            </a:r>
            <a:r>
              <a:rPr lang="pt-BR" sz="2400" b="1" dirty="0">
                <a:solidFill>
                  <a:srgbClr val="000000"/>
                </a:solidFill>
                <a:latin typeface="Arial" panose="020B0604020202020204" pitchFamily="34" charset="0"/>
                <a:ea typeface="Trebuchet MS" panose="020B0603020202020204" pitchFamily="34" charset="0"/>
                <a:cs typeface="Times New Roman" panose="02020603050405020304" pitchFamily="18" charset="0"/>
              </a:rPr>
              <a:t>enquanto a glória de Deus e toda a Sua bondade passaram diante dele. </a:t>
            </a:r>
          </a:p>
          <a:p>
            <a:pPr algn="just">
              <a:lnSpc>
                <a:spcPts val="3500"/>
              </a:lnSpc>
              <a:spcAft>
                <a:spcPts val="6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Esta experiência — e acima de tudo mais, a promessa de que a presença divina o acompanharia — foi para Moisés uma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certeza de êxito</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na obra que tinha diante de si; e ele considerava isto de valor infinitamente maior do que todo o saber do Egito ou todas as suas realizações como estadista ou chefe militar. Nenhum poder, habilidade ou sabedoria terrestre pode suprir o lugar da presença duradoura de Deus.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Vaca branca e preta&#10;&#10;O conteúdo gerado por IA pode estar incorreto.">
            <a:extLst>
              <a:ext uri="{FF2B5EF4-FFF2-40B4-BE49-F238E27FC236}">
                <a16:creationId xmlns:a16="http://schemas.microsoft.com/office/drawing/2014/main" id="{023C3100-1DD1-0081-2960-EA0A8C92162D}"/>
              </a:ext>
            </a:extLst>
          </p:cNvPr>
          <p:cNvPicPr>
            <a:picLocks noChangeAspect="1"/>
          </p:cNvPicPr>
          <p:nvPr/>
        </p:nvPicPr>
        <p:blipFill>
          <a:blip r:embed="rId3">
            <a:extLst>
              <a:ext uri="{28A0092B-C50C-407E-A947-70E740481C1C}">
                <a14:useLocalDpi xmlns:a14="http://schemas.microsoft.com/office/drawing/2010/main" val="0"/>
              </a:ext>
            </a:extLst>
          </a:blip>
          <a:srcRect l="62632"/>
          <a:stretch>
            <a:fillRect/>
          </a:stretch>
        </p:blipFill>
        <p:spPr>
          <a:xfrm>
            <a:off x="9308952" y="1261391"/>
            <a:ext cx="2880000" cy="4335218"/>
          </a:xfrm>
          <a:prstGeom prst="rect">
            <a:avLst/>
          </a:prstGeom>
        </p:spPr>
      </p:pic>
    </p:spTree>
    <p:extLst>
      <p:ext uri="{BB962C8B-B14F-4D97-AF65-F5344CB8AC3E}">
        <p14:creationId xmlns:p14="http://schemas.microsoft.com/office/powerpoint/2010/main" val="1540313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1D34D-BD4B-89DC-9327-EFCB572A77AF}"/>
            </a:ext>
          </a:extLst>
        </p:cNvPr>
        <p:cNvGrpSpPr/>
        <p:nvPr/>
      </p:nvGrpSpPr>
      <p:grpSpPr>
        <a:xfrm>
          <a:off x="0" y="0"/>
          <a:ext cx="0" cy="0"/>
          <a:chOff x="0" y="0"/>
          <a:chExt cx="0" cy="0"/>
        </a:xfrm>
      </p:grpSpPr>
      <p:pic>
        <p:nvPicPr>
          <p:cNvPr id="4" name="Imagem 3" descr="Desenho de rosto de pessoa visto de perto&#10;&#10;O conteúdo gerado por IA pode estar incorreto.">
            <a:extLst>
              <a:ext uri="{FF2B5EF4-FFF2-40B4-BE49-F238E27FC236}">
                <a16:creationId xmlns:a16="http://schemas.microsoft.com/office/drawing/2014/main" id="{206D9DDA-DFD7-BD43-480D-F2D56DE401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AEA775BC-25E9-F544-E07E-58A10F4C8699}"/>
              </a:ext>
            </a:extLst>
          </p:cNvPr>
          <p:cNvSpPr/>
          <p:nvPr/>
        </p:nvSpPr>
        <p:spPr>
          <a:xfrm>
            <a:off x="0" y="5637577"/>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a Luz do Rosto de Moisés Nos Ensina?</a:t>
            </a:r>
          </a:p>
        </p:txBody>
      </p:sp>
    </p:spTree>
    <p:extLst>
      <p:ext uri="{BB962C8B-B14F-4D97-AF65-F5344CB8AC3E}">
        <p14:creationId xmlns:p14="http://schemas.microsoft.com/office/powerpoint/2010/main" val="516013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CCB7A-AC35-D76E-8A5A-CF84E46D3902}"/>
            </a:ext>
          </a:extLst>
        </p:cNvPr>
        <p:cNvGrpSpPr/>
        <p:nvPr/>
      </p:nvGrpSpPr>
      <p:grpSpPr>
        <a:xfrm>
          <a:off x="0" y="0"/>
          <a:ext cx="0" cy="0"/>
          <a:chOff x="0" y="0"/>
          <a:chExt cx="0" cy="0"/>
        </a:xfrm>
      </p:grpSpPr>
      <p:pic>
        <p:nvPicPr>
          <p:cNvPr id="3" name="Imagem 2" descr="Mulher segurando um relógio&#10;&#10;O conteúdo gerado por IA pode estar incorreto.">
            <a:extLst>
              <a:ext uri="{FF2B5EF4-FFF2-40B4-BE49-F238E27FC236}">
                <a16:creationId xmlns:a16="http://schemas.microsoft.com/office/drawing/2014/main" id="{0DAF3A95-12DC-93F1-C60F-48FB82FA3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80A9F6E0-A5D3-838C-5712-6982C41E4A8A}"/>
              </a:ext>
            </a:extLst>
          </p:cNvPr>
          <p:cNvSpPr/>
          <p:nvPr/>
        </p:nvSpPr>
        <p:spPr>
          <a:xfrm>
            <a:off x="0" y="5137061"/>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Israel Decidiu Construir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um Bezerro de Ouro e Adorá-lo?</a:t>
            </a:r>
          </a:p>
        </p:txBody>
      </p:sp>
    </p:spTree>
    <p:extLst>
      <p:ext uri="{BB962C8B-B14F-4D97-AF65-F5344CB8AC3E}">
        <p14:creationId xmlns:p14="http://schemas.microsoft.com/office/powerpoint/2010/main" val="3579515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34A21D-FF65-B940-FA1B-8158C64B3D6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A6A88F-7A0D-ABA7-705F-B5D367D24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FDB6A824-C7CF-9B2D-C392-3EC7D41B1DBB}"/>
              </a:ext>
            </a:extLst>
          </p:cNvPr>
          <p:cNvSpPr>
            <a:spLocks noGrp="1"/>
          </p:cNvSpPr>
          <p:nvPr>
            <p:ph idx="1"/>
          </p:nvPr>
        </p:nvSpPr>
        <p:spPr>
          <a:xfrm>
            <a:off x="139309" y="286568"/>
            <a:ext cx="8690365" cy="6506120"/>
          </a:xfrm>
        </p:spPr>
        <p:txBody>
          <a:bodyPr>
            <a:noAutofit/>
          </a:bodyPr>
          <a:lstStyle/>
          <a:p>
            <a:pPr algn="just">
              <a:lnSpc>
                <a:spcPts val="3600"/>
              </a:lnSpc>
              <a:spcAft>
                <a:spcPts val="6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Por essa luz era o intuito de Deus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impressionar</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Israel com o caráter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sagrado e exaltado de Sua lei, e a glória do evangelho revelado por meio de Cristo. [...] Enquanto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Moisés estava no monte, Deus apresentou-lhe não somente as tábuas da lei, mas também 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plano da salvação.</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a:t>
            </a:r>
          </a:p>
          <a:p>
            <a:pPr algn="just">
              <a:lnSpc>
                <a:spcPts val="3600"/>
              </a:lnSpc>
              <a:spcAft>
                <a:spcPts val="6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Ele viu que o sacrifício de Cristo era prefigurado por todos os tipos e símbolos da era judaica; e era a luz celestial que fluía do Calvário, não menos que a glória da lei de Deus, que derramava tal brilho no rosto de Moisés. Aquela iluminação divina simbolizava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glória da dispensação</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de que Moisés era o mediador visível, representante do único verdadeiro Intercessor.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Vaca branca e preta&#10;&#10;O conteúdo gerado por IA pode estar incorreto.">
            <a:extLst>
              <a:ext uri="{FF2B5EF4-FFF2-40B4-BE49-F238E27FC236}">
                <a16:creationId xmlns:a16="http://schemas.microsoft.com/office/drawing/2014/main" id="{2103776F-B58C-599B-E6AE-1CE0655D1804}"/>
              </a:ext>
            </a:extLst>
          </p:cNvPr>
          <p:cNvPicPr>
            <a:picLocks noChangeAspect="1"/>
          </p:cNvPicPr>
          <p:nvPr/>
        </p:nvPicPr>
        <p:blipFill>
          <a:blip r:embed="rId3">
            <a:extLst>
              <a:ext uri="{28A0092B-C50C-407E-A947-70E740481C1C}">
                <a14:useLocalDpi xmlns:a14="http://schemas.microsoft.com/office/drawing/2010/main" val="0"/>
              </a:ext>
            </a:extLst>
          </a:blip>
          <a:srcRect l="62632"/>
          <a:stretch>
            <a:fillRect/>
          </a:stretch>
        </p:blipFill>
        <p:spPr>
          <a:xfrm>
            <a:off x="9308952" y="1261391"/>
            <a:ext cx="2880000" cy="4335218"/>
          </a:xfrm>
          <a:prstGeom prst="rect">
            <a:avLst/>
          </a:prstGeom>
        </p:spPr>
      </p:pic>
    </p:spTree>
    <p:extLst>
      <p:ext uri="{BB962C8B-B14F-4D97-AF65-F5344CB8AC3E}">
        <p14:creationId xmlns:p14="http://schemas.microsoft.com/office/powerpoint/2010/main" val="2686892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C4B5A2-0AF0-FB95-230F-4346B2A6AE99}"/>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4DF3ACE-4927-FCAE-497D-2FAD6277D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6179044E-21C0-D78A-E471-7E1F5EC166FE}"/>
              </a:ext>
            </a:extLst>
          </p:cNvPr>
          <p:cNvSpPr>
            <a:spLocks noGrp="1"/>
          </p:cNvSpPr>
          <p:nvPr>
            <p:ph idx="1"/>
          </p:nvPr>
        </p:nvSpPr>
        <p:spPr>
          <a:xfrm>
            <a:off x="139309" y="469449"/>
            <a:ext cx="8690365" cy="6035857"/>
          </a:xfrm>
        </p:spPr>
        <p:txBody>
          <a:bodyPr>
            <a:noAutofit/>
          </a:bodyPr>
          <a:lstStyle/>
          <a:p>
            <a:pPr algn="just">
              <a:lnSpc>
                <a:spcPts val="3600"/>
              </a:lnSpc>
              <a:spcAft>
                <a:spcPts val="6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Testifica de que, quanto mais íntima for nossa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união</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com Deus, e mais claro o nosso conhecimento de Suas ordens, tanto mais plenamente nos adaptaremos à divina imagem, e mais facilmente nos tornaremos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participantes da natureza divina. </a:t>
            </a:r>
            <a:endParaRPr lang="pt-BR" sz="2400" b="1" dirty="0">
              <a:solidFill>
                <a:srgbClr val="FF0000"/>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Moisés era um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tipo de Cristo.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Como intercessor de Israel, velou o rosto, porque o povo não podia resistir ao ver a glória do mesmo; assim Cristo, o Mediador divino, velou Sua divindade na humanidade quando veio à Terra. Se tivesse vindo revestido do resplendor do Céu, não poderia ter obtido acesso aos homens em seu estado pecaminoso.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Vaca branca e preta&#10;&#10;O conteúdo gerado por IA pode estar incorreto.">
            <a:extLst>
              <a:ext uri="{FF2B5EF4-FFF2-40B4-BE49-F238E27FC236}">
                <a16:creationId xmlns:a16="http://schemas.microsoft.com/office/drawing/2014/main" id="{A21C4107-F855-CAC2-6684-D841594C685C}"/>
              </a:ext>
            </a:extLst>
          </p:cNvPr>
          <p:cNvPicPr>
            <a:picLocks noChangeAspect="1"/>
          </p:cNvPicPr>
          <p:nvPr/>
        </p:nvPicPr>
        <p:blipFill>
          <a:blip r:embed="rId3">
            <a:extLst>
              <a:ext uri="{28A0092B-C50C-407E-A947-70E740481C1C}">
                <a14:useLocalDpi xmlns:a14="http://schemas.microsoft.com/office/drawing/2010/main" val="0"/>
              </a:ext>
            </a:extLst>
          </a:blip>
          <a:srcRect l="62632"/>
          <a:stretch>
            <a:fillRect/>
          </a:stretch>
        </p:blipFill>
        <p:spPr>
          <a:xfrm>
            <a:off x="9308952" y="1261391"/>
            <a:ext cx="2880000" cy="4335218"/>
          </a:xfrm>
          <a:prstGeom prst="rect">
            <a:avLst/>
          </a:prstGeom>
        </p:spPr>
      </p:pic>
    </p:spTree>
    <p:extLst>
      <p:ext uri="{BB962C8B-B14F-4D97-AF65-F5344CB8AC3E}">
        <p14:creationId xmlns:p14="http://schemas.microsoft.com/office/powerpoint/2010/main" val="3722670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13836-DCDD-063B-7FA6-92B4EEA21D05}"/>
            </a:ext>
          </a:extLst>
        </p:cNvPr>
        <p:cNvGrpSpPr/>
        <p:nvPr/>
      </p:nvGrpSpPr>
      <p:grpSpPr>
        <a:xfrm>
          <a:off x="0" y="0"/>
          <a:ext cx="0" cy="0"/>
          <a:chOff x="0" y="0"/>
          <a:chExt cx="0" cy="0"/>
        </a:xfrm>
      </p:grpSpPr>
      <p:pic>
        <p:nvPicPr>
          <p:cNvPr id="4" name="Imagem 3" descr="Homem pousando para foto&#10;&#10;O conteúdo gerado por IA pode estar incorreto.">
            <a:extLst>
              <a:ext uri="{FF2B5EF4-FFF2-40B4-BE49-F238E27FC236}">
                <a16:creationId xmlns:a16="http://schemas.microsoft.com/office/drawing/2014/main" id="{8891561C-FAC1-85C9-2AFB-9D3E5C45C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6E3B5AA6-E996-E93D-52B1-441DF10E1F80}"/>
              </a:ext>
            </a:extLst>
          </p:cNvPr>
          <p:cNvSpPr/>
          <p:nvPr/>
        </p:nvSpPr>
        <p:spPr>
          <a:xfrm>
            <a:off x="8069179" y="2367171"/>
            <a:ext cx="3561347" cy="2123658"/>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Obedecer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Fará Bilhar!</a:t>
            </a:r>
          </a:p>
        </p:txBody>
      </p:sp>
    </p:spTree>
    <p:extLst>
      <p:ext uri="{BB962C8B-B14F-4D97-AF65-F5344CB8AC3E}">
        <p14:creationId xmlns:p14="http://schemas.microsoft.com/office/powerpoint/2010/main" val="4017985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C3F39A52-9BFF-21C8-E67F-F27B6F020CBE}"/>
              </a:ext>
            </a:extLst>
          </p:cNvPr>
          <p:cNvSpPr>
            <a:spLocks noGrp="1"/>
          </p:cNvSpPr>
          <p:nvPr>
            <p:ph idx="1"/>
          </p:nvPr>
        </p:nvSpPr>
        <p:spPr>
          <a:xfrm>
            <a:off x="139309" y="508639"/>
            <a:ext cx="8690365" cy="6284052"/>
          </a:xfrm>
        </p:spPr>
        <p:txBody>
          <a:bodyPr>
            <a:noAutofit/>
          </a:bodyPr>
          <a:lstStyle/>
          <a:p>
            <a:pPr algn="just">
              <a:lnSpc>
                <a:spcPts val="3600"/>
              </a:lnSpc>
              <a:spcAft>
                <a:spcPts val="6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 ausência de Moisés foi um tempo de espera 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apreensão</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para Israel. Acostumados como tinham estado no Egito com as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representações materiais da divindade,</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fora-lhes difícil confiar em um ser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invisível,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 tinham vindo a depender de Moisés para lhes sustentar a fé. Embora a nuvem ainda estivesse à vista, parecia a muitos no acampamento que seu chefe deles desertara, ou que fora consumido pelo fogo devorador.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Alguns havia que sugeriam a volta para o Egito; mas a maior parte do povo estava decidida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mais esperar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por Moisés, quer fosse para seguir para Canaã quer fosse para voltar para o Egito.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descr="Vaca branca e preta&#10;&#10;O conteúdo gerado por IA pode estar incorreto.">
            <a:extLst>
              <a:ext uri="{FF2B5EF4-FFF2-40B4-BE49-F238E27FC236}">
                <a16:creationId xmlns:a16="http://schemas.microsoft.com/office/drawing/2014/main" id="{287296B8-61B0-1271-0A28-7F50903E01CC}"/>
              </a:ext>
            </a:extLst>
          </p:cNvPr>
          <p:cNvPicPr>
            <a:picLocks noChangeAspect="1"/>
          </p:cNvPicPr>
          <p:nvPr/>
        </p:nvPicPr>
        <p:blipFill>
          <a:blip r:embed="rId3">
            <a:extLst>
              <a:ext uri="{28A0092B-C50C-407E-A947-70E740481C1C}">
                <a14:useLocalDpi xmlns:a14="http://schemas.microsoft.com/office/drawing/2010/main" val="0"/>
              </a:ext>
            </a:extLst>
          </a:blip>
          <a:srcRect l="62632"/>
          <a:stretch>
            <a:fillRect/>
          </a:stretch>
        </p:blipFill>
        <p:spPr>
          <a:xfrm>
            <a:off x="9308952" y="1261391"/>
            <a:ext cx="2880000" cy="4335218"/>
          </a:xfrm>
          <a:prstGeom prst="rect">
            <a:avLst/>
          </a:prstGeom>
        </p:spPr>
      </p:pic>
    </p:spTree>
    <p:extLst>
      <p:ext uri="{BB962C8B-B14F-4D97-AF65-F5344CB8AC3E}">
        <p14:creationId xmlns:p14="http://schemas.microsoft.com/office/powerpoint/2010/main" val="3097251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3F9BBA-5D73-63B6-095F-173C4EDB251A}"/>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A3E99DB-D8FD-0EE0-5D48-11517924FC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6D0B7A79-DB70-5EAE-4554-5F7B2639DC30}"/>
              </a:ext>
            </a:extLst>
          </p:cNvPr>
          <p:cNvSpPr>
            <a:spLocks noGrp="1"/>
          </p:cNvSpPr>
          <p:nvPr>
            <p:ph idx="1"/>
          </p:nvPr>
        </p:nvSpPr>
        <p:spPr>
          <a:xfrm>
            <a:off x="139309" y="90622"/>
            <a:ext cx="8690365" cy="6715115"/>
          </a:xfrm>
        </p:spPr>
        <p:txBody>
          <a:bodyPr>
            <a:noAutofit/>
          </a:bodyPr>
          <a:lstStyle/>
          <a:p>
            <a:pPr algn="just">
              <a:lnSpc>
                <a:spcPts val="3600"/>
              </a:lnSpc>
              <a:spcAft>
                <a:spcPts val="6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 povo desejava alguma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imagem para representar a Deus,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 ir diante deles em lugar de Moisés. E o desejo de alguma manifestação visível de Sua presença fora satisfeito com a coluna de nuvem e de fogo que guiava os seus exércitos, e pela revelação de Sua glória sobre o Monte Sinai. Mas, com a nuvem de Sua presença ainda diante deles, volveram em seus corações à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idolatria do Egito,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 representaram a glória do Deus invisível pela semelhança de um bezerro!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O culto de </a:t>
            </a:r>
            <a:r>
              <a:rPr lang="pt-BR" sz="2400" b="1" dirty="0" err="1">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Ápis</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era acompanhado da mais grosseira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licenciosidade,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e o relato das Escrituras denota que a adoração ao bezerro levada a efeito pelos israelitas foi acompanhada por toda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devassidão</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usual no culto pagão.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Vaca branca e preta&#10;&#10;O conteúdo gerado por IA pode estar incorreto.">
            <a:extLst>
              <a:ext uri="{FF2B5EF4-FFF2-40B4-BE49-F238E27FC236}">
                <a16:creationId xmlns:a16="http://schemas.microsoft.com/office/drawing/2014/main" id="{7A25AF1A-12A7-6D11-1906-ADD6374C57A2}"/>
              </a:ext>
            </a:extLst>
          </p:cNvPr>
          <p:cNvPicPr>
            <a:picLocks noChangeAspect="1"/>
          </p:cNvPicPr>
          <p:nvPr/>
        </p:nvPicPr>
        <p:blipFill>
          <a:blip r:embed="rId3">
            <a:extLst>
              <a:ext uri="{28A0092B-C50C-407E-A947-70E740481C1C}">
                <a14:useLocalDpi xmlns:a14="http://schemas.microsoft.com/office/drawing/2010/main" val="0"/>
              </a:ext>
            </a:extLst>
          </a:blip>
          <a:srcRect l="62632"/>
          <a:stretch>
            <a:fillRect/>
          </a:stretch>
        </p:blipFill>
        <p:spPr>
          <a:xfrm>
            <a:off x="9308952" y="1261391"/>
            <a:ext cx="2880000" cy="4335218"/>
          </a:xfrm>
          <a:prstGeom prst="rect">
            <a:avLst/>
          </a:prstGeom>
        </p:spPr>
      </p:pic>
    </p:spTree>
    <p:extLst>
      <p:ext uri="{BB962C8B-B14F-4D97-AF65-F5344CB8AC3E}">
        <p14:creationId xmlns:p14="http://schemas.microsoft.com/office/powerpoint/2010/main" val="3327771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DF5A0-F4C2-B97E-9D00-4C21B364C5A9}"/>
            </a:ext>
          </a:extLst>
        </p:cNvPr>
        <p:cNvGrpSpPr/>
        <p:nvPr/>
      </p:nvGrpSpPr>
      <p:grpSpPr>
        <a:xfrm>
          <a:off x="0" y="0"/>
          <a:ext cx="0" cy="0"/>
          <a:chOff x="0" y="0"/>
          <a:chExt cx="0" cy="0"/>
        </a:xfrm>
      </p:grpSpPr>
      <p:pic>
        <p:nvPicPr>
          <p:cNvPr id="3" name="Imagem 2" descr="Grupo de pessoas em pé&#10;&#10;O conteúdo gerado por IA pode estar incorreto.">
            <a:extLst>
              <a:ext uri="{FF2B5EF4-FFF2-40B4-BE49-F238E27FC236}">
                <a16:creationId xmlns:a16="http://schemas.microsoft.com/office/drawing/2014/main" id="{F2033EFB-8005-04B3-B218-69A0A6AD14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26818464-3753-87B3-CAFC-1E0CA3B0ECC8}"/>
              </a:ext>
            </a:extLst>
          </p:cNvPr>
          <p:cNvSpPr/>
          <p:nvPr/>
        </p:nvSpPr>
        <p:spPr>
          <a:xfrm>
            <a:off x="0" y="5274335"/>
            <a:ext cx="12192000" cy="1323439"/>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Israel Mais Precisava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Naquele Momento e Que Arão Não o Foi?</a:t>
            </a:r>
          </a:p>
        </p:txBody>
      </p:sp>
    </p:spTree>
    <p:extLst>
      <p:ext uri="{BB962C8B-B14F-4D97-AF65-F5344CB8AC3E}">
        <p14:creationId xmlns:p14="http://schemas.microsoft.com/office/powerpoint/2010/main" val="3669010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9FFB6D-8B25-C13A-7AEF-D2084C5FA14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C879E08-0D43-A7C7-0247-DF2F1CE371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96867E34-4A4A-6A7A-B4DE-78F89A14A537}"/>
              </a:ext>
            </a:extLst>
          </p:cNvPr>
          <p:cNvSpPr>
            <a:spLocks noGrp="1"/>
          </p:cNvSpPr>
          <p:nvPr>
            <p:ph idx="1"/>
          </p:nvPr>
        </p:nvSpPr>
        <p:spPr>
          <a:xfrm>
            <a:off x="139309" y="103685"/>
            <a:ext cx="8690365" cy="6715115"/>
          </a:xfrm>
        </p:spPr>
        <p:txBody>
          <a:bodyPr>
            <a:noAutofit/>
          </a:bodyPr>
          <a:lstStyle/>
          <a:p>
            <a:pPr algn="just">
              <a:lnSpc>
                <a:spcPts val="3600"/>
              </a:lnSpc>
              <a:spcAft>
                <a:spcPts val="6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Tal ocasião crítica exigia um homem 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firmeza,</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decisão e coragem inflexível; um homem que tivesse a honra de Deus em maior conta do que o favor popular, a segurança pessoal, ou a própria vida. Mas o atual líder de Israel não era deste caráter. Arão, com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fraqueza,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apresentou objeções ao povo, mas sua vacilação e timidez no momento crítico apenas os tornou mais decididos. Uns poucos que se arriscaram a denunciar a idolatria, foram atacados e rudemente tratados, e na confusão e agitação perderam finalmente a vida. </a:t>
            </a:r>
          </a:p>
          <a:p>
            <a:pPr algn="just">
              <a:lnSpc>
                <a:spcPts val="3600"/>
              </a:lnSpc>
              <a:spcAft>
                <a:spcPts val="600"/>
              </a:spcAft>
            </a:pPr>
            <a:r>
              <a:rPr lang="pt-BR" sz="2400" b="1" dirty="0">
                <a:solidFill>
                  <a:srgbClr val="000000"/>
                </a:solidFill>
                <a:latin typeface="Arial" panose="020B0604020202020204" pitchFamily="34" charset="0"/>
                <a:ea typeface="Trebuchet MS" panose="020B0603020202020204" pitchFamily="34" charset="0"/>
                <a:cs typeface="Times New Roman" panose="02020603050405020304" pitchFamily="18" charset="0"/>
              </a:rPr>
              <a:t>Seu primeiro ato foi ordenar que os brincos de ouro fossem reunidos dentre todo o povo e trazidos a ele, esperando que o orgulho os levasse a recusar tal sacrifício.</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Vaca branca e preta&#10;&#10;O conteúdo gerado por IA pode estar incorreto.">
            <a:extLst>
              <a:ext uri="{FF2B5EF4-FFF2-40B4-BE49-F238E27FC236}">
                <a16:creationId xmlns:a16="http://schemas.microsoft.com/office/drawing/2014/main" id="{2DA6E427-9E9B-AE00-6F58-E9A60DFABD3F}"/>
              </a:ext>
            </a:extLst>
          </p:cNvPr>
          <p:cNvPicPr>
            <a:picLocks noChangeAspect="1"/>
          </p:cNvPicPr>
          <p:nvPr/>
        </p:nvPicPr>
        <p:blipFill>
          <a:blip r:embed="rId3">
            <a:extLst>
              <a:ext uri="{28A0092B-C50C-407E-A947-70E740481C1C}">
                <a14:useLocalDpi xmlns:a14="http://schemas.microsoft.com/office/drawing/2010/main" val="0"/>
              </a:ext>
            </a:extLst>
          </a:blip>
          <a:srcRect l="62632"/>
          <a:stretch>
            <a:fillRect/>
          </a:stretch>
        </p:blipFill>
        <p:spPr>
          <a:xfrm>
            <a:off x="9308952" y="1261391"/>
            <a:ext cx="2880000" cy="4335218"/>
          </a:xfrm>
          <a:prstGeom prst="rect">
            <a:avLst/>
          </a:prstGeom>
        </p:spPr>
      </p:pic>
    </p:spTree>
    <p:extLst>
      <p:ext uri="{BB962C8B-B14F-4D97-AF65-F5344CB8AC3E}">
        <p14:creationId xmlns:p14="http://schemas.microsoft.com/office/powerpoint/2010/main" val="2956918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D9A1A6-9851-06AC-0CA1-25CC33298588}"/>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A6D73D0-658F-1B83-E5C4-F72B46D962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3BDDCDBD-0F89-D7E5-7A69-1AE40C6C68DF}"/>
              </a:ext>
            </a:extLst>
          </p:cNvPr>
          <p:cNvSpPr>
            <a:spLocks noGrp="1"/>
          </p:cNvSpPr>
          <p:nvPr>
            <p:ph idx="1"/>
          </p:nvPr>
        </p:nvSpPr>
        <p:spPr>
          <a:xfrm>
            <a:off x="139309" y="286567"/>
            <a:ext cx="8690365" cy="6584497"/>
          </a:xfrm>
        </p:spPr>
        <p:txBody>
          <a:bodyPr>
            <a:noAutofit/>
          </a:bodyPr>
          <a:lstStyle/>
          <a:p>
            <a:pPr algn="just">
              <a:lnSpc>
                <a:spcPts val="3600"/>
              </a:lnSpc>
              <a:spcAft>
                <a:spcPts val="6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Quantas vezes em nossos próprios dias é 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amor aos prazeres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disfarçado por uma “aparência de piedade”! 2 Timóteo 3:5. Uma religião que permite aos homens, enquanto observam os ritos do culto, entregarem-se à satisfação egoísta ou sensual. A glória de Deus ainda pairava sobre o Sinai à vista da congregação; mas desviaram-se e pediram outros deuses. Salmos 106:19, 20. Como se poderia ter mostrado maior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ingratidão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ou</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 feito insulto mais ousado</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Àquele que Se lhes revelara como um pai terno e rei todo-poderoso!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Deus poderia ter sustado aquele movimento ao início; mas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permitiu </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que chegasse a este ponto, para que pudesse ensinar uma lição em Seu castigo à apostasia.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Vaca branca e preta&#10;&#10;O conteúdo gerado por IA pode estar incorreto.">
            <a:extLst>
              <a:ext uri="{FF2B5EF4-FFF2-40B4-BE49-F238E27FC236}">
                <a16:creationId xmlns:a16="http://schemas.microsoft.com/office/drawing/2014/main" id="{840C2A0C-B422-8597-178D-339CFC71EEE5}"/>
              </a:ext>
            </a:extLst>
          </p:cNvPr>
          <p:cNvPicPr>
            <a:picLocks noChangeAspect="1"/>
          </p:cNvPicPr>
          <p:nvPr/>
        </p:nvPicPr>
        <p:blipFill>
          <a:blip r:embed="rId3">
            <a:extLst>
              <a:ext uri="{28A0092B-C50C-407E-A947-70E740481C1C}">
                <a14:useLocalDpi xmlns:a14="http://schemas.microsoft.com/office/drawing/2010/main" val="0"/>
              </a:ext>
            </a:extLst>
          </a:blip>
          <a:srcRect l="62632"/>
          <a:stretch>
            <a:fillRect/>
          </a:stretch>
        </p:blipFill>
        <p:spPr>
          <a:xfrm>
            <a:off x="9308952" y="1261391"/>
            <a:ext cx="2880000" cy="4335218"/>
          </a:xfrm>
          <a:prstGeom prst="rect">
            <a:avLst/>
          </a:prstGeom>
        </p:spPr>
      </p:pic>
    </p:spTree>
    <p:extLst>
      <p:ext uri="{BB962C8B-B14F-4D97-AF65-F5344CB8AC3E}">
        <p14:creationId xmlns:p14="http://schemas.microsoft.com/office/powerpoint/2010/main" val="1753383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0903C-AE0D-63FA-BDBB-2F473EF7A814}"/>
            </a:ext>
          </a:extLst>
        </p:cNvPr>
        <p:cNvGrpSpPr/>
        <p:nvPr/>
      </p:nvGrpSpPr>
      <p:grpSpPr>
        <a:xfrm>
          <a:off x="0" y="0"/>
          <a:ext cx="0" cy="0"/>
          <a:chOff x="0" y="0"/>
          <a:chExt cx="0" cy="0"/>
        </a:xfrm>
      </p:grpSpPr>
      <p:pic>
        <p:nvPicPr>
          <p:cNvPr id="4" name="Imagem 3" descr="Pessoa cortando um pedaço de madeira&#10;&#10;O conteúdo gerado por IA pode estar incorreto.">
            <a:extLst>
              <a:ext uri="{FF2B5EF4-FFF2-40B4-BE49-F238E27FC236}">
                <a16:creationId xmlns:a16="http://schemas.microsoft.com/office/drawing/2014/main" id="{50F4E62E-CC55-CA16-DCD6-87251863E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05A67677-772A-1396-E2C4-5018CB2B0573}"/>
              </a:ext>
            </a:extLst>
          </p:cNvPr>
          <p:cNvSpPr/>
          <p:nvPr/>
        </p:nvSpPr>
        <p:spPr>
          <a:xfrm>
            <a:off x="0" y="5145309"/>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Diante de Tamanho Pecado,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Moisés Fez Pelo Povo?</a:t>
            </a:r>
          </a:p>
        </p:txBody>
      </p:sp>
    </p:spTree>
    <p:extLst>
      <p:ext uri="{BB962C8B-B14F-4D97-AF65-F5344CB8AC3E}">
        <p14:creationId xmlns:p14="http://schemas.microsoft.com/office/powerpoint/2010/main" val="1313003849"/>
      </p:ext>
    </p:extLst>
  </p:cSld>
  <p:clrMapOvr>
    <a:masterClrMapping/>
  </p:clrMapOvr>
</p:sld>
</file>

<file path=ppt/theme/theme1.xml><?xml version="1.0" encoding="utf-8"?>
<a:theme xmlns:a="http://schemas.openxmlformats.org/drawingml/2006/main" name="Tema do Office">
  <a:themeElements>
    <a:clrScheme name="Personalizada 1">
      <a:dk1>
        <a:sysClr val="windowText" lastClr="000000"/>
      </a:dk1>
      <a:lt1>
        <a:sysClr val="window" lastClr="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FF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341</TotalTime>
  <Words>6493</Words>
  <Application>Microsoft Office PowerPoint</Application>
  <PresentationFormat>Widescreen</PresentationFormat>
  <Paragraphs>144</Paragraphs>
  <Slides>32</Slides>
  <Notes>32</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32</vt:i4>
      </vt:variant>
    </vt:vector>
  </HeadingPairs>
  <TitlesOfParts>
    <vt:vector size="39" baseType="lpstr">
      <vt:lpstr>Aptos</vt:lpstr>
      <vt:lpstr>Aptos Display</vt:lpstr>
      <vt:lpstr>Arial</vt:lpstr>
      <vt:lpstr>Berlin Sans FB</vt:lpstr>
      <vt:lpstr>Berlin Sans FB Demi</vt:lpstr>
      <vt:lpstr>Trebuchet MS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Pr. Marcelo Augusto de Carvalho</dc:creator>
  <cp:lastModifiedBy>Pr. Marcelo Augusto de Carvalho</cp:lastModifiedBy>
  <cp:revision>8</cp:revision>
  <dcterms:created xsi:type="dcterms:W3CDTF">2024-11-23T19:33:20Z</dcterms:created>
  <dcterms:modified xsi:type="dcterms:W3CDTF">2025-10-03T06:53:05Z</dcterms:modified>
</cp:coreProperties>
</file>