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00" r:id="rId4"/>
    <p:sldId id="257" r:id="rId5"/>
    <p:sldId id="301" r:id="rId6"/>
    <p:sldId id="322" r:id="rId7"/>
    <p:sldId id="259" r:id="rId8"/>
    <p:sldId id="323" r:id="rId9"/>
    <p:sldId id="302" r:id="rId10"/>
    <p:sldId id="321" r:id="rId11"/>
    <p:sldId id="337" r:id="rId12"/>
    <p:sldId id="338" r:id="rId13"/>
    <p:sldId id="303" r:id="rId14"/>
    <p:sldId id="324" r:id="rId15"/>
    <p:sldId id="304" r:id="rId16"/>
    <p:sldId id="325" r:id="rId17"/>
    <p:sldId id="339" r:id="rId18"/>
    <p:sldId id="305" r:id="rId19"/>
    <p:sldId id="326" r:id="rId20"/>
    <p:sldId id="306" r:id="rId21"/>
    <p:sldId id="327" r:id="rId22"/>
    <p:sldId id="340" r:id="rId23"/>
    <p:sldId id="341" r:id="rId24"/>
    <p:sldId id="320" r:id="rId25"/>
    <p:sldId id="328" r:id="rId26"/>
    <p:sldId id="319" r:id="rId27"/>
    <p:sldId id="329" r:id="rId28"/>
    <p:sldId id="330" r:id="rId29"/>
    <p:sldId id="332" r:id="rId30"/>
    <p:sldId id="331" r:id="rId31"/>
    <p:sldId id="333" r:id="rId32"/>
    <p:sldId id="342" r:id="rId33"/>
    <p:sldId id="334" r:id="rId34"/>
    <p:sldId id="336" r:id="rId35"/>
    <p:sldId id="335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2F97B-C6C9-43E6-82A5-6EB08DF02FBC}" v="98" dt="2025-10-06T11:52:33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73448" autoAdjust="0"/>
  </p:normalViewPr>
  <p:slideViewPr>
    <p:cSldViewPr snapToGrid="0">
      <p:cViewPr varScale="1">
        <p:scale>
          <a:sx n="73" d="100"/>
          <a:sy n="73" d="100"/>
        </p:scale>
        <p:origin x="204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delSld modSld">
      <pc:chgData name="Pr. Marcelo Augusto de Carvalho" userId="003edaac93cd75e4" providerId="LiveId" clId="{EB6694EA-8DB5-4428-B735-25A70CB81814}" dt="2025-10-06T11:53:00.392" v="2488" actId="1036"/>
      <pc:docMkLst>
        <pc:docMk/>
      </pc:docMkLst>
      <pc:sldChg chg="addSp delSp modSp mod modNotesTx">
        <pc:chgData name="Pr. Marcelo Augusto de Carvalho" userId="003edaac93cd75e4" providerId="LiveId" clId="{EB6694EA-8DB5-4428-B735-25A70CB81814}" dt="2025-10-03T13:32:51.827" v="2428" actId="1035"/>
        <pc:sldMkLst>
          <pc:docMk/>
          <pc:sldMk cId="2391147461" sldId="256"/>
        </pc:sldMkLst>
        <pc:spChg chg="mod">
          <ac:chgData name="Pr. Marcelo Augusto de Carvalho" userId="003edaac93cd75e4" providerId="LiveId" clId="{EB6694EA-8DB5-4428-B735-25A70CB81814}" dt="2025-10-03T13:32:51.827" v="2428" actId="1035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03T08:36:30.556" v="1332" actId="171"/>
          <ac:picMkLst>
            <pc:docMk/>
            <pc:sldMk cId="2391147461" sldId="256"/>
            <ac:picMk id="8" creationId="{62EE68C1-2838-61CA-1DFD-532C189D8C6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0:55.635" v="1888" actId="207"/>
        <pc:sldMkLst>
          <pc:docMk/>
          <pc:sldMk cId="3097251901" sldId="257"/>
        </pc:sldMkLst>
        <pc:spChg chg="mod">
          <ac:chgData name="Pr. Marcelo Augusto de Carvalho" userId="003edaac93cd75e4" providerId="LiveId" clId="{EB6694EA-8DB5-4428-B735-25A70CB81814}" dt="2025-10-03T12:40:55.635" v="1888" actId="207"/>
          <ac:spMkLst>
            <pc:docMk/>
            <pc:sldMk cId="3097251901" sldId="257"/>
            <ac:spMk id="3" creationId="{C3F39A52-9BFF-21C8-E67F-F27B6F020CBE}"/>
          </ac:spMkLst>
        </pc:spChg>
        <pc:picChg chg="add mod modCrop">
          <ac:chgData name="Pr. Marcelo Augusto de Carvalho" userId="003edaac93cd75e4" providerId="LiveId" clId="{EB6694EA-8DB5-4428-B735-25A70CB81814}" dt="2025-10-03T08:38:02.938" v="1460" actId="1038"/>
          <ac:picMkLst>
            <pc:docMk/>
            <pc:sldMk cId="3097251901" sldId="257"/>
            <ac:picMk id="5" creationId="{19C1E82F-B2C8-534A-10F9-B27010A420FA}"/>
          </ac:picMkLst>
        </pc:picChg>
      </pc:sldChg>
      <pc:sldChg chg="modSp mod">
        <pc:chgData name="Pr. Marcelo Augusto de Carvalho" userId="003edaac93cd75e4" providerId="LiveId" clId="{EB6694EA-8DB5-4428-B735-25A70CB81814}" dt="2025-10-02T14:24:51.136" v="33" actId="20577"/>
        <pc:sldMkLst>
          <pc:docMk/>
          <pc:sldMk cId="3284625694" sldId="258"/>
        </pc:sldMkLst>
        <pc:spChg chg="mod">
          <ac:chgData name="Pr. Marcelo Augusto de Carvalho" userId="003edaac93cd75e4" providerId="LiveId" clId="{EB6694EA-8DB5-4428-B735-25A70CB81814}" dt="2025-10-02T14:24:51.136" v="33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EB6694EA-8DB5-4428-B735-25A70CB81814}" dt="2025-10-03T08:42:09.835" v="1647" actId="1037"/>
        <pc:sldMkLst>
          <pc:docMk/>
          <pc:sldMk cId="1313003849" sldId="259"/>
        </pc:sldMkLst>
        <pc:spChg chg="mod">
          <ac:chgData name="Pr. Marcelo Augusto de Carvalho" userId="003edaac93cd75e4" providerId="LiveId" clId="{EB6694EA-8DB5-4428-B735-25A70CB81814}" dt="2025-10-03T08:42:09.835" v="1647" actId="1037"/>
          <ac:spMkLst>
            <pc:docMk/>
            <pc:sldMk cId="1313003849" sldId="259"/>
            <ac:spMk id="2" creationId="{05A67677-772A-1396-E2C4-5018CB2B0573}"/>
          </ac:spMkLst>
        </pc:spChg>
        <pc:picChg chg="add mod ord">
          <ac:chgData name="Pr. Marcelo Augusto de Carvalho" userId="003edaac93cd75e4" providerId="LiveId" clId="{EB6694EA-8DB5-4428-B735-25A70CB81814}" dt="2025-10-03T08:41:38.305" v="1588" actId="171"/>
          <ac:picMkLst>
            <pc:docMk/>
            <pc:sldMk cId="1313003849" sldId="259"/>
            <ac:picMk id="4" creationId="{2D14F80F-D3FF-41E7-D9FF-F7C6C819936A}"/>
          </ac:picMkLst>
        </pc:picChg>
      </pc:sldChg>
      <pc:sldChg chg="del">
        <pc:chgData name="Pr. Marcelo Augusto de Carvalho" userId="003edaac93cd75e4" providerId="LiveId" clId="{EB6694EA-8DB5-4428-B735-25A70CB81814}" dt="2025-10-03T07:07:57.257" v="1062" actId="47"/>
        <pc:sldMkLst>
          <pc:docMk/>
          <pc:sldMk cId="3518966941" sldId="299"/>
        </pc:sldMkLst>
      </pc:sldChg>
      <pc:sldChg chg="addSp delSp modSp mod modNotesTx">
        <pc:chgData name="Pr. Marcelo Augusto de Carvalho" userId="003edaac93cd75e4" providerId="LiveId" clId="{EB6694EA-8DB5-4428-B735-25A70CB81814}" dt="2025-10-03T13:30:03.527" v="2249" actId="1076"/>
        <pc:sldMkLst>
          <pc:docMk/>
          <pc:sldMk cId="3579515904" sldId="300"/>
        </pc:sldMkLst>
        <pc:spChg chg="mod">
          <ac:chgData name="Pr. Marcelo Augusto de Carvalho" userId="003edaac93cd75e4" providerId="LiveId" clId="{EB6694EA-8DB5-4428-B735-25A70CB81814}" dt="2025-10-03T13:30:03.527" v="2249" actId="1076"/>
          <ac:spMkLst>
            <pc:docMk/>
            <pc:sldMk cId="3579515904" sldId="300"/>
            <ac:spMk id="5" creationId="{80A9F6E0-A5D3-838C-5712-6982C41E4A8A}"/>
          </ac:spMkLst>
        </pc:spChg>
        <pc:picChg chg="add mod ord">
          <ac:chgData name="Pr. Marcelo Augusto de Carvalho" userId="003edaac93cd75e4" providerId="LiveId" clId="{EB6694EA-8DB5-4428-B735-25A70CB81814}" dt="2025-10-03T13:29:40.390" v="2246" actId="171"/>
          <ac:picMkLst>
            <pc:docMk/>
            <pc:sldMk cId="3579515904" sldId="300"/>
            <ac:picMk id="4" creationId="{FF266977-85CC-E156-CFBE-5A0CB8D36C9E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1:24.830" v="1584" actId="20577"/>
        <pc:sldMkLst>
          <pc:docMk/>
          <pc:sldMk cId="3669010739" sldId="301"/>
        </pc:sldMkLst>
        <pc:spChg chg="mod">
          <ac:chgData name="Pr. Marcelo Augusto de Carvalho" userId="003edaac93cd75e4" providerId="LiveId" clId="{EB6694EA-8DB5-4428-B735-25A70CB81814}" dt="2025-10-03T08:41:24.830" v="1584" actId="20577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EB6694EA-8DB5-4428-B735-25A70CB81814}" dt="2025-10-03T08:41:05.777" v="1550" actId="171"/>
          <ac:picMkLst>
            <pc:docMk/>
            <pc:sldMk cId="3669010739" sldId="301"/>
            <ac:picMk id="3" creationId="{FF3275F1-CDF2-845A-304C-05AE35BEE3A5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2:45.989" v="1654" actId="20577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03T08:42:45.989" v="1654" actId="20577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03T08:42:24.427" v="1651" actId="171"/>
          <ac:picMkLst>
            <pc:docMk/>
            <pc:sldMk cId="150383901" sldId="302"/>
            <ac:picMk id="3" creationId="{2E367332-3919-4183-5DCE-40CD9BEA85F8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3:15.380" v="1690" actId="20577"/>
        <pc:sldMkLst>
          <pc:docMk/>
          <pc:sldMk cId="1890525026" sldId="303"/>
        </pc:sldMkLst>
        <pc:spChg chg="mod">
          <ac:chgData name="Pr. Marcelo Augusto de Carvalho" userId="003edaac93cd75e4" providerId="LiveId" clId="{EB6694EA-8DB5-4428-B735-25A70CB81814}" dt="2025-10-03T08:43:15.380" v="1690" actId="20577"/>
          <ac:spMkLst>
            <pc:docMk/>
            <pc:sldMk cId="1890525026" sldId="303"/>
            <ac:spMk id="2" creationId="{781C9BDE-0933-0317-0FC6-015BE593276E}"/>
          </ac:spMkLst>
        </pc:spChg>
        <pc:picChg chg="add mod ord">
          <ac:chgData name="Pr. Marcelo Augusto de Carvalho" userId="003edaac93cd75e4" providerId="LiveId" clId="{EB6694EA-8DB5-4428-B735-25A70CB81814}" dt="2025-10-03T08:42:58.122" v="1658" actId="171"/>
          <ac:picMkLst>
            <pc:docMk/>
            <pc:sldMk cId="1890525026" sldId="303"/>
            <ac:picMk id="4" creationId="{96521D22-0E06-6251-8EB4-323FE7DDA1B4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3:27.676" v="1694" actId="171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03T07:02:14.199" v="511" actId="20577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EB6694EA-8DB5-4428-B735-25A70CB81814}" dt="2025-10-03T08:43:27.676" v="1694" actId="171"/>
          <ac:picMkLst>
            <pc:docMk/>
            <pc:sldMk cId="1276572440" sldId="304"/>
            <ac:picMk id="4" creationId="{EC8C42EB-DF9A-311F-8387-B6F60A45E024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3:48.506" v="1733" actId="1035"/>
        <pc:sldMkLst>
          <pc:docMk/>
          <pc:sldMk cId="3262789316" sldId="305"/>
        </pc:sldMkLst>
        <pc:spChg chg="mod">
          <ac:chgData name="Pr. Marcelo Augusto de Carvalho" userId="003edaac93cd75e4" providerId="LiveId" clId="{EB6694EA-8DB5-4428-B735-25A70CB81814}" dt="2025-10-03T08:43:48.506" v="1733" actId="1035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EB6694EA-8DB5-4428-B735-25A70CB81814}" dt="2025-10-03T08:43:40.949" v="1698" actId="171"/>
          <ac:picMkLst>
            <pc:docMk/>
            <pc:sldMk cId="3262789316" sldId="305"/>
            <ac:picMk id="4" creationId="{5D875D70-3BD6-E9DA-D40B-84BECC2EAEC0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4:14.472" v="1739" actId="1076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03T07:04:03.480" v="694" actId="1035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03T08:44:14.472" v="1739" actId="1076"/>
          <ac:picMkLst>
            <pc:docMk/>
            <pc:sldMk cId="856942278" sldId="306"/>
            <ac:picMk id="4" creationId="{5FEE9304-EC5F-C73A-DE08-965A8FAB9D51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5:23.123" v="1794" actId="1036"/>
        <pc:sldMkLst>
          <pc:docMk/>
          <pc:sldMk cId="516013852" sldId="319"/>
        </pc:sldMkLst>
        <pc:spChg chg="mod">
          <ac:chgData name="Pr. Marcelo Augusto de Carvalho" userId="003edaac93cd75e4" providerId="LiveId" clId="{EB6694EA-8DB5-4428-B735-25A70CB81814}" dt="2025-10-03T08:45:23.123" v="1794" actId="1036"/>
          <ac:spMkLst>
            <pc:docMk/>
            <pc:sldMk cId="516013852" sldId="319"/>
            <ac:spMk id="2" creationId="{AEA775BC-25E9-F544-E07E-58A10F4C8699}"/>
          </ac:spMkLst>
        </pc:spChg>
        <pc:picChg chg="add mod ord">
          <ac:chgData name="Pr. Marcelo Augusto de Carvalho" userId="003edaac93cd75e4" providerId="LiveId" clId="{EB6694EA-8DB5-4428-B735-25A70CB81814}" dt="2025-10-03T08:45:14.617" v="1784" actId="171"/>
          <ac:picMkLst>
            <pc:docMk/>
            <pc:sldMk cId="516013852" sldId="319"/>
            <ac:picMk id="4" creationId="{1A038FB3-7B8B-E7B3-263E-DC4BF14E342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6T11:53:00.392" v="2488" actId="1036"/>
        <pc:sldMkLst>
          <pc:docMk/>
          <pc:sldMk cId="10581937" sldId="320"/>
        </pc:sldMkLst>
        <pc:spChg chg="mod">
          <ac:chgData name="Pr. Marcelo Augusto de Carvalho" userId="003edaac93cd75e4" providerId="LiveId" clId="{EB6694EA-8DB5-4428-B735-25A70CB81814}" dt="2025-10-06T11:53:00.392" v="2488" actId="1036"/>
          <ac:spMkLst>
            <pc:docMk/>
            <pc:sldMk cId="10581937" sldId="320"/>
            <ac:spMk id="2" creationId="{93516F94-F679-B013-8D5F-0AD2BE295E41}"/>
          </ac:spMkLst>
        </pc:spChg>
        <pc:picChg chg="add del mod ord">
          <ac:chgData name="Pr. Marcelo Augusto de Carvalho" userId="003edaac93cd75e4" providerId="LiveId" clId="{EB6694EA-8DB5-4428-B735-25A70CB81814}" dt="2025-10-06T11:52:08.005" v="2429" actId="478"/>
          <ac:picMkLst>
            <pc:docMk/>
            <pc:sldMk cId="10581937" sldId="320"/>
            <ac:picMk id="4" creationId="{C51C9B0A-6CAC-6E98-B786-A375C3B591E2}"/>
          </ac:picMkLst>
        </pc:picChg>
        <pc:picChg chg="add mod ord">
          <ac:chgData name="Pr. Marcelo Augusto de Carvalho" userId="003edaac93cd75e4" providerId="LiveId" clId="{EB6694EA-8DB5-4428-B735-25A70CB81814}" dt="2025-10-06T11:52:36.397" v="2433" actId="171"/>
          <ac:picMkLst>
            <pc:docMk/>
            <pc:sldMk cId="10581937" sldId="320"/>
            <ac:picMk id="5" creationId="{20685471-1722-98E6-CC95-8B6E24DA691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4:39.138" v="1948" actId="1036"/>
        <pc:sldMkLst>
          <pc:docMk/>
          <pc:sldMk cId="2671598681" sldId="321"/>
        </pc:sldMkLst>
        <pc:spChg chg="mod">
          <ac:chgData name="Pr. Marcelo Augusto de Carvalho" userId="003edaac93cd75e4" providerId="LiveId" clId="{EB6694EA-8DB5-4428-B735-25A70CB81814}" dt="2025-10-03T12:44:39.138" v="1948" actId="1036"/>
          <ac:spMkLst>
            <pc:docMk/>
            <pc:sldMk cId="2671598681" sldId="321"/>
            <ac:spMk id="3" creationId="{D5A876F3-E8FC-C3CB-9F42-D97E9ECF52A7}"/>
          </ac:spMkLst>
        </pc:spChg>
        <pc:picChg chg="add mod">
          <ac:chgData name="Pr. Marcelo Augusto de Carvalho" userId="003edaac93cd75e4" providerId="LiveId" clId="{EB6694EA-8DB5-4428-B735-25A70CB81814}" dt="2025-10-03T08:38:34.257" v="1466"/>
          <ac:picMkLst>
            <pc:docMk/>
            <pc:sldMk cId="2671598681" sldId="321"/>
            <ac:picMk id="4" creationId="{CA714CD9-2090-AC51-85B6-1F731E7C63F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2:14.345" v="1927" actId="1036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03T12:42:14.345" v="1927" actId="1036"/>
          <ac:spMkLst>
            <pc:docMk/>
            <pc:sldMk cId="2956918268" sldId="322"/>
            <ac:spMk id="3" creationId="{96867E34-4A4A-6A7A-B4DE-78F89A14A537}"/>
          </ac:spMkLst>
        </pc:spChg>
        <pc:picChg chg="add mod">
          <ac:chgData name="Pr. Marcelo Augusto de Carvalho" userId="003edaac93cd75e4" providerId="LiveId" clId="{EB6694EA-8DB5-4428-B735-25A70CB81814}" dt="2025-10-03T08:38:18.858" v="1462"/>
          <ac:picMkLst>
            <pc:docMk/>
            <pc:sldMk cId="2956918268" sldId="322"/>
            <ac:picMk id="4" creationId="{D73AAAE2-B180-811C-75D6-005C6AF5CF1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3:36.675" v="1939" actId="1036"/>
        <pc:sldMkLst>
          <pc:docMk/>
          <pc:sldMk cId="13325531" sldId="323"/>
        </pc:sldMkLst>
        <pc:spChg chg="mod">
          <ac:chgData name="Pr. Marcelo Augusto de Carvalho" userId="003edaac93cd75e4" providerId="LiveId" clId="{EB6694EA-8DB5-4428-B735-25A70CB81814}" dt="2025-10-03T12:43:36.675" v="1939" actId="1036"/>
          <ac:spMkLst>
            <pc:docMk/>
            <pc:sldMk cId="13325531" sldId="323"/>
            <ac:spMk id="3" creationId="{1EC8772D-D06F-7FC4-AA63-C013B8DFC68A}"/>
          </ac:spMkLst>
        </pc:spChg>
        <pc:picChg chg="add mod">
          <ac:chgData name="Pr. Marcelo Augusto de Carvalho" userId="003edaac93cd75e4" providerId="LiveId" clId="{EB6694EA-8DB5-4428-B735-25A70CB81814}" dt="2025-10-03T08:38:29.169" v="1464"/>
          <ac:picMkLst>
            <pc:docMk/>
            <pc:sldMk cId="13325531" sldId="323"/>
            <ac:picMk id="4" creationId="{A4399F8D-675C-7414-CBB3-3301C0768A5A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8:15.085" v="1985" actId="1036"/>
        <pc:sldMkLst>
          <pc:docMk/>
          <pc:sldMk cId="2756440913" sldId="324"/>
        </pc:sldMkLst>
        <pc:spChg chg="mod">
          <ac:chgData name="Pr. Marcelo Augusto de Carvalho" userId="003edaac93cd75e4" providerId="LiveId" clId="{EB6694EA-8DB5-4428-B735-25A70CB81814}" dt="2025-10-03T12:48:15.085" v="1985" actId="1036"/>
          <ac:spMkLst>
            <pc:docMk/>
            <pc:sldMk cId="2756440913" sldId="324"/>
            <ac:spMk id="3" creationId="{17F2B5E8-B179-222B-EAD3-6E9E4C680CDA}"/>
          </ac:spMkLst>
        </pc:spChg>
        <pc:picChg chg="add mod">
          <ac:chgData name="Pr. Marcelo Augusto de Carvalho" userId="003edaac93cd75e4" providerId="LiveId" clId="{EB6694EA-8DB5-4428-B735-25A70CB81814}" dt="2025-10-03T08:38:48.235" v="1472"/>
          <ac:picMkLst>
            <pc:docMk/>
            <pc:sldMk cId="2756440913" sldId="324"/>
            <ac:picMk id="4" creationId="{BCC1EC22-6F7C-76C8-16FD-297D8B969545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49:25.667" v="1996" actId="1035"/>
        <pc:sldMkLst>
          <pc:docMk/>
          <pc:sldMk cId="2568211909" sldId="325"/>
        </pc:sldMkLst>
        <pc:spChg chg="mod">
          <ac:chgData name="Pr. Marcelo Augusto de Carvalho" userId="003edaac93cd75e4" providerId="LiveId" clId="{EB6694EA-8DB5-4428-B735-25A70CB81814}" dt="2025-10-03T12:49:25.667" v="1996" actId="1035"/>
          <ac:spMkLst>
            <pc:docMk/>
            <pc:sldMk cId="2568211909" sldId="325"/>
            <ac:spMk id="3" creationId="{7847B36D-F960-2423-275E-AEEE241E13BD}"/>
          </ac:spMkLst>
        </pc:spChg>
        <pc:picChg chg="add mod">
          <ac:chgData name="Pr. Marcelo Augusto de Carvalho" userId="003edaac93cd75e4" providerId="LiveId" clId="{EB6694EA-8DB5-4428-B735-25A70CB81814}" dt="2025-10-03T08:38:53.449" v="1474"/>
          <ac:picMkLst>
            <pc:docMk/>
            <pc:sldMk cId="2568211909" sldId="325"/>
            <ac:picMk id="4" creationId="{AB2F82CF-443E-CDE4-2B0F-87D05231A656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1:15.425" v="2038" actId="207"/>
        <pc:sldMkLst>
          <pc:docMk/>
          <pc:sldMk cId="3912241508" sldId="326"/>
        </pc:sldMkLst>
        <pc:spChg chg="mod">
          <ac:chgData name="Pr. Marcelo Augusto de Carvalho" userId="003edaac93cd75e4" providerId="LiveId" clId="{EB6694EA-8DB5-4428-B735-25A70CB81814}" dt="2025-10-03T12:51:15.425" v="2038" actId="207"/>
          <ac:spMkLst>
            <pc:docMk/>
            <pc:sldMk cId="3912241508" sldId="326"/>
            <ac:spMk id="3" creationId="{85B85967-2C71-DA35-2F87-860817BD71EB}"/>
          </ac:spMkLst>
        </pc:spChg>
        <pc:picChg chg="add mod">
          <ac:chgData name="Pr. Marcelo Augusto de Carvalho" userId="003edaac93cd75e4" providerId="LiveId" clId="{EB6694EA-8DB5-4428-B735-25A70CB81814}" dt="2025-10-03T08:39:02.786" v="1478"/>
          <ac:picMkLst>
            <pc:docMk/>
            <pc:sldMk cId="3912241508" sldId="326"/>
            <ac:picMk id="4" creationId="{56CE8543-A28C-E52F-9D14-3BCFB29354C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3:01.380" v="2061" actId="1035"/>
        <pc:sldMkLst>
          <pc:docMk/>
          <pc:sldMk cId="139635849" sldId="327"/>
        </pc:sldMkLst>
        <pc:spChg chg="mod">
          <ac:chgData name="Pr. Marcelo Augusto de Carvalho" userId="003edaac93cd75e4" providerId="LiveId" clId="{EB6694EA-8DB5-4428-B735-25A70CB81814}" dt="2025-10-03T12:53:01.380" v="2061" actId="1035"/>
          <ac:spMkLst>
            <pc:docMk/>
            <pc:sldMk cId="139635849" sldId="327"/>
            <ac:spMk id="3" creationId="{138D893A-16BB-76BE-246C-045AEF661873}"/>
          </ac:spMkLst>
        </pc:spChg>
        <pc:picChg chg="add mod">
          <ac:chgData name="Pr. Marcelo Augusto de Carvalho" userId="003edaac93cd75e4" providerId="LiveId" clId="{EB6694EA-8DB5-4428-B735-25A70CB81814}" dt="2025-10-03T08:39:07.346" v="1480"/>
          <ac:picMkLst>
            <pc:docMk/>
            <pc:sldMk cId="139635849" sldId="327"/>
            <ac:picMk id="4" creationId="{B45ED842-A4B8-3EF0-5ABD-8F7F71CF7896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5:40.971" v="2110" actId="1036"/>
        <pc:sldMkLst>
          <pc:docMk/>
          <pc:sldMk cId="83605398" sldId="328"/>
        </pc:sldMkLst>
        <pc:spChg chg="mod">
          <ac:chgData name="Pr. Marcelo Augusto de Carvalho" userId="003edaac93cd75e4" providerId="LiveId" clId="{EB6694EA-8DB5-4428-B735-25A70CB81814}" dt="2025-10-03T12:55:40.971" v="2110" actId="1036"/>
          <ac:spMkLst>
            <pc:docMk/>
            <pc:sldMk cId="83605398" sldId="328"/>
            <ac:spMk id="3" creationId="{40CD9884-FAFC-3F48-BEFE-682F5BD44754}"/>
          </ac:spMkLst>
        </pc:spChg>
        <pc:picChg chg="add mod">
          <ac:chgData name="Pr. Marcelo Augusto de Carvalho" userId="003edaac93cd75e4" providerId="LiveId" clId="{EB6694EA-8DB5-4428-B735-25A70CB81814}" dt="2025-10-03T08:39:22.026" v="1486"/>
          <ac:picMkLst>
            <pc:docMk/>
            <pc:sldMk cId="83605398" sldId="328"/>
            <ac:picMk id="4" creationId="{E6E778CD-4B38-4F3F-EDD7-3CB655CD5BB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6:52.160" v="2131" actId="1036"/>
        <pc:sldMkLst>
          <pc:docMk/>
          <pc:sldMk cId="2686892123" sldId="329"/>
        </pc:sldMkLst>
        <pc:spChg chg="mod">
          <ac:chgData name="Pr. Marcelo Augusto de Carvalho" userId="003edaac93cd75e4" providerId="LiveId" clId="{EB6694EA-8DB5-4428-B735-25A70CB81814}" dt="2025-10-03T12:56:52.160" v="2131" actId="1036"/>
          <ac:spMkLst>
            <pc:docMk/>
            <pc:sldMk cId="2686892123" sldId="329"/>
            <ac:spMk id="3" creationId="{FDB6A824-C7CF-9B2D-C392-3EC7D41B1DBB}"/>
          </ac:spMkLst>
        </pc:spChg>
        <pc:picChg chg="add mod">
          <ac:chgData name="Pr. Marcelo Augusto de Carvalho" userId="003edaac93cd75e4" providerId="LiveId" clId="{EB6694EA-8DB5-4428-B735-25A70CB81814}" dt="2025-10-03T08:39:26.737" v="1488"/>
          <ac:picMkLst>
            <pc:docMk/>
            <pc:sldMk cId="2686892123" sldId="329"/>
            <ac:picMk id="4" creationId="{C35A6F62-DB09-986C-F4E5-FC4D5664E73A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5:56.957" v="1870" actId="20577"/>
        <pc:sldMkLst>
          <pc:docMk/>
          <pc:sldMk cId="4017985884" sldId="330"/>
        </pc:sldMkLst>
        <pc:spChg chg="mod">
          <ac:chgData name="Pr. Marcelo Augusto de Carvalho" userId="003edaac93cd75e4" providerId="LiveId" clId="{EB6694EA-8DB5-4428-B735-25A70CB81814}" dt="2025-10-03T08:45:56.957" v="1870" actId="20577"/>
          <ac:spMkLst>
            <pc:docMk/>
            <pc:sldMk cId="4017985884" sldId="330"/>
            <ac:spMk id="2" creationId="{6E3B5AA6-E996-E93D-52B1-441DF10E1F80}"/>
          </ac:spMkLst>
        </pc:spChg>
        <pc:picChg chg="add mod ord">
          <ac:chgData name="Pr. Marcelo Augusto de Carvalho" userId="003edaac93cd75e4" providerId="LiveId" clId="{EB6694EA-8DB5-4428-B735-25A70CB81814}" dt="2025-10-03T08:45:36.711" v="1798" actId="171"/>
          <ac:picMkLst>
            <pc:docMk/>
            <pc:sldMk cId="4017985884" sldId="330"/>
            <ac:picMk id="4" creationId="{847350F1-8B55-B594-5882-F4DE00A506DB}"/>
          </ac:picMkLst>
        </pc:picChg>
      </pc:sldChg>
      <pc:sldChg chg="addSp modSp mod">
        <pc:chgData name="Pr. Marcelo Augusto de Carvalho" userId="003edaac93cd75e4" providerId="LiveId" clId="{EB6694EA-8DB5-4428-B735-25A70CB81814}" dt="2025-10-03T13:30:47.392" v="2255" actId="1036"/>
        <pc:sldMkLst>
          <pc:docMk/>
          <pc:sldMk cId="2271831112" sldId="331"/>
        </pc:sldMkLst>
        <pc:spChg chg="mod">
          <ac:chgData name="Pr. Marcelo Augusto de Carvalho" userId="003edaac93cd75e4" providerId="LiveId" clId="{EB6694EA-8DB5-4428-B735-25A70CB81814}" dt="2025-10-03T13:30:47.392" v="2255" actId="1036"/>
          <ac:spMkLst>
            <pc:docMk/>
            <pc:sldMk cId="2271831112" sldId="331"/>
            <ac:spMk id="2" creationId="{324F045A-60D2-21BB-E1CA-A9DADD078F58}"/>
          </ac:spMkLst>
        </pc:spChg>
        <pc:picChg chg="add mod ord">
          <ac:chgData name="Pr. Marcelo Augusto de Carvalho" userId="003edaac93cd75e4" providerId="LiveId" clId="{EB6694EA-8DB5-4428-B735-25A70CB81814}" dt="2025-10-03T13:27:07.020" v="2241" actId="171"/>
          <ac:picMkLst>
            <pc:docMk/>
            <pc:sldMk cId="2271831112" sldId="331"/>
            <ac:picMk id="4" creationId="{B1EEF697-4A52-F935-3EDB-DC5A57D82D8F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7:34.634" v="2140" actId="207"/>
        <pc:sldMkLst>
          <pc:docMk/>
          <pc:sldMk cId="520491805" sldId="332"/>
        </pc:sldMkLst>
        <pc:spChg chg="mod">
          <ac:chgData name="Pr. Marcelo Augusto de Carvalho" userId="003edaac93cd75e4" providerId="LiveId" clId="{EB6694EA-8DB5-4428-B735-25A70CB81814}" dt="2025-10-03T12:57:34.634" v="2140" actId="207"/>
          <ac:spMkLst>
            <pc:docMk/>
            <pc:sldMk cId="520491805" sldId="332"/>
            <ac:spMk id="3" creationId="{021CA0EE-060A-C412-B23B-A82795EC6CCC}"/>
          </ac:spMkLst>
        </pc:spChg>
        <pc:picChg chg="add mod">
          <ac:chgData name="Pr. Marcelo Augusto de Carvalho" userId="003edaac93cd75e4" providerId="LiveId" clId="{EB6694EA-8DB5-4428-B735-25A70CB81814}" dt="2025-10-03T08:39:31.289" v="1490"/>
          <ac:picMkLst>
            <pc:docMk/>
            <pc:sldMk cId="520491805" sldId="332"/>
            <ac:picMk id="4" creationId="{83336918-3064-E4A1-18A3-386FBE127E62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8:06.795" v="2143" actId="207"/>
        <pc:sldMkLst>
          <pc:docMk/>
          <pc:sldMk cId="2146549158" sldId="333"/>
        </pc:sldMkLst>
        <pc:spChg chg="mod">
          <ac:chgData name="Pr. Marcelo Augusto de Carvalho" userId="003edaac93cd75e4" providerId="LiveId" clId="{EB6694EA-8DB5-4428-B735-25A70CB81814}" dt="2025-10-03T12:58:06.795" v="2143" actId="207"/>
          <ac:spMkLst>
            <pc:docMk/>
            <pc:sldMk cId="2146549158" sldId="333"/>
            <ac:spMk id="3" creationId="{678EA925-52DF-564D-7D0E-8485C198B25B}"/>
          </ac:spMkLst>
        </pc:spChg>
        <pc:picChg chg="add mod">
          <ac:chgData name="Pr. Marcelo Augusto de Carvalho" userId="003edaac93cd75e4" providerId="LiveId" clId="{EB6694EA-8DB5-4428-B735-25A70CB81814}" dt="2025-10-03T08:39:36.608" v="1492"/>
          <ac:picMkLst>
            <pc:docMk/>
            <pc:sldMk cId="2146549158" sldId="333"/>
            <ac:picMk id="4" creationId="{E22FFB51-B625-B8A2-9E02-FF41AE95786A}"/>
          </ac:picMkLst>
        </pc:picChg>
      </pc:sldChg>
      <pc:sldChg chg="addSp modSp mod">
        <pc:chgData name="Pr. Marcelo Augusto de Carvalho" userId="003edaac93cd75e4" providerId="LiveId" clId="{EB6694EA-8DB5-4428-B735-25A70CB81814}" dt="2025-10-03T08:48:31.478" v="1874" actId="171"/>
        <pc:sldMkLst>
          <pc:docMk/>
          <pc:sldMk cId="748721404" sldId="334"/>
        </pc:sldMkLst>
        <pc:spChg chg="mod">
          <ac:chgData name="Pr. Marcelo Augusto de Carvalho" userId="003edaac93cd75e4" providerId="LiveId" clId="{EB6694EA-8DB5-4428-B735-25A70CB81814}" dt="2025-10-03T07:07:21.140" v="992" actId="1035"/>
          <ac:spMkLst>
            <pc:docMk/>
            <pc:sldMk cId="748721404" sldId="334"/>
            <ac:spMk id="2" creationId="{BB08CBE8-9DAA-70FD-893B-CABF3D064A9E}"/>
          </ac:spMkLst>
        </pc:spChg>
        <pc:picChg chg="add mod ord">
          <ac:chgData name="Pr. Marcelo Augusto de Carvalho" userId="003edaac93cd75e4" providerId="LiveId" clId="{EB6694EA-8DB5-4428-B735-25A70CB81814}" dt="2025-10-03T08:48:31.478" v="1874" actId="171"/>
          <ac:picMkLst>
            <pc:docMk/>
            <pc:sldMk cId="748721404" sldId="334"/>
            <ac:picMk id="4" creationId="{BB46788F-5E06-AC74-17AA-209AC9D2DBAD}"/>
          </ac:picMkLst>
        </pc:picChg>
      </pc:sldChg>
      <pc:sldChg chg="addSp modSp mod modNotesTx">
        <pc:chgData name="Pr. Marcelo Augusto de Carvalho" userId="003edaac93cd75e4" providerId="LiveId" clId="{EB6694EA-8DB5-4428-B735-25A70CB81814}" dt="2025-10-03T13:31:38.437" v="2303" actId="1036"/>
        <pc:sldMkLst>
          <pc:docMk/>
          <pc:sldMk cId="4230591958" sldId="335"/>
        </pc:sldMkLst>
        <pc:spChg chg="mod">
          <ac:chgData name="Pr. Marcelo Augusto de Carvalho" userId="003edaac93cd75e4" providerId="LiveId" clId="{EB6694EA-8DB5-4428-B735-25A70CB81814}" dt="2025-10-03T13:31:38.437" v="2303" actId="1036"/>
          <ac:spMkLst>
            <pc:docMk/>
            <pc:sldMk cId="4230591958" sldId="335"/>
            <ac:spMk id="2" creationId="{CBF51B48-D7D4-B2B4-9C07-6F4EFDC60FEB}"/>
          </ac:spMkLst>
        </pc:spChg>
        <pc:picChg chg="add mod ord">
          <ac:chgData name="Pr. Marcelo Augusto de Carvalho" userId="003edaac93cd75e4" providerId="LiveId" clId="{EB6694EA-8DB5-4428-B735-25A70CB81814}" dt="2025-10-03T08:48:57.420" v="1878" actId="171"/>
          <ac:picMkLst>
            <pc:docMk/>
            <pc:sldMk cId="4230591958" sldId="335"/>
            <ac:picMk id="4" creationId="{E8EAA8CE-1B4F-860C-F98B-07AE964DE54A}"/>
          </ac:picMkLst>
        </pc:picChg>
      </pc:sldChg>
      <pc:sldChg chg="addSp delSp modSp mod">
        <pc:chgData name="Pr. Marcelo Augusto de Carvalho" userId="003edaac93cd75e4" providerId="LiveId" clId="{EB6694EA-8DB5-4428-B735-25A70CB81814}" dt="2025-10-03T12:59:20.945" v="2191" actId="207"/>
        <pc:sldMkLst>
          <pc:docMk/>
          <pc:sldMk cId="360720345" sldId="336"/>
        </pc:sldMkLst>
        <pc:spChg chg="mod">
          <ac:chgData name="Pr. Marcelo Augusto de Carvalho" userId="003edaac93cd75e4" providerId="LiveId" clId="{EB6694EA-8DB5-4428-B735-25A70CB81814}" dt="2025-10-03T12:59:20.945" v="2191" actId="207"/>
          <ac:spMkLst>
            <pc:docMk/>
            <pc:sldMk cId="360720345" sldId="336"/>
            <ac:spMk id="3" creationId="{A33CC3F3-F545-AEC9-EEC0-F40E4F6D08DB}"/>
          </ac:spMkLst>
        </pc:spChg>
        <pc:picChg chg="add mod">
          <ac:chgData name="Pr. Marcelo Augusto de Carvalho" userId="003edaac93cd75e4" providerId="LiveId" clId="{EB6694EA-8DB5-4428-B735-25A70CB81814}" dt="2025-10-03T08:39:48.240" v="1496"/>
          <ac:picMkLst>
            <pc:docMk/>
            <pc:sldMk cId="360720345" sldId="336"/>
            <ac:picMk id="4" creationId="{B5B95935-1829-43DE-1F73-C9EDCD0D22F3}"/>
          </ac:picMkLst>
        </pc:picChg>
      </pc:sldChg>
      <pc:sldChg chg="del">
        <pc:chgData name="Pr. Marcelo Augusto de Carvalho" userId="003edaac93cd75e4" providerId="LiveId" clId="{EB6694EA-8DB5-4428-B735-25A70CB81814}" dt="2025-10-03T07:07:57.257" v="1062" actId="47"/>
        <pc:sldMkLst>
          <pc:docMk/>
          <pc:sldMk cId="3476464253" sldId="337"/>
        </pc:sldMkLst>
      </pc:sldChg>
      <pc:sldChg chg="addSp delSp modSp add mod">
        <pc:chgData name="Pr. Marcelo Augusto de Carvalho" userId="003edaac93cd75e4" providerId="LiveId" clId="{EB6694EA-8DB5-4428-B735-25A70CB81814}" dt="2025-10-03T12:45:35.825" v="1956" actId="207"/>
        <pc:sldMkLst>
          <pc:docMk/>
          <pc:sldMk cId="3488777420" sldId="337"/>
        </pc:sldMkLst>
        <pc:spChg chg="mod">
          <ac:chgData name="Pr. Marcelo Augusto de Carvalho" userId="003edaac93cd75e4" providerId="LiveId" clId="{EB6694EA-8DB5-4428-B735-25A70CB81814}" dt="2025-10-03T12:45:35.825" v="1956" actId="207"/>
          <ac:spMkLst>
            <pc:docMk/>
            <pc:sldMk cId="3488777420" sldId="337"/>
            <ac:spMk id="3" creationId="{288EAB56-40E9-C867-810B-34B4E806DB53}"/>
          </ac:spMkLst>
        </pc:spChg>
        <pc:picChg chg="add mod">
          <ac:chgData name="Pr. Marcelo Augusto de Carvalho" userId="003edaac93cd75e4" providerId="LiveId" clId="{EB6694EA-8DB5-4428-B735-25A70CB81814}" dt="2025-10-03T08:38:38.834" v="1468"/>
          <ac:picMkLst>
            <pc:docMk/>
            <pc:sldMk cId="3488777420" sldId="337"/>
            <ac:picMk id="4" creationId="{12B8954B-5838-F749-C582-161BEB347005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3T12:46:57.945" v="1965" actId="207"/>
        <pc:sldMkLst>
          <pc:docMk/>
          <pc:sldMk cId="2286554576" sldId="338"/>
        </pc:sldMkLst>
        <pc:spChg chg="mod">
          <ac:chgData name="Pr. Marcelo Augusto de Carvalho" userId="003edaac93cd75e4" providerId="LiveId" clId="{EB6694EA-8DB5-4428-B735-25A70CB81814}" dt="2025-10-03T12:46:57.945" v="1965" actId="207"/>
          <ac:spMkLst>
            <pc:docMk/>
            <pc:sldMk cId="2286554576" sldId="338"/>
            <ac:spMk id="3" creationId="{E6AB4FB6-AB66-A1CA-6807-A2DC35AB7C4B}"/>
          </ac:spMkLst>
        </pc:spChg>
        <pc:picChg chg="add mod">
          <ac:chgData name="Pr. Marcelo Augusto de Carvalho" userId="003edaac93cd75e4" providerId="LiveId" clId="{EB6694EA-8DB5-4428-B735-25A70CB81814}" dt="2025-10-03T08:38:43.385" v="1470"/>
          <ac:picMkLst>
            <pc:docMk/>
            <pc:sldMk cId="2286554576" sldId="338"/>
            <ac:picMk id="4" creationId="{AC3A11C2-196B-64D2-1E7C-82740A94F5F2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3T12:50:41.243" v="2007" actId="20577"/>
        <pc:sldMkLst>
          <pc:docMk/>
          <pc:sldMk cId="2908412056" sldId="339"/>
        </pc:sldMkLst>
        <pc:spChg chg="mod">
          <ac:chgData name="Pr. Marcelo Augusto de Carvalho" userId="003edaac93cd75e4" providerId="LiveId" clId="{EB6694EA-8DB5-4428-B735-25A70CB81814}" dt="2025-10-03T12:50:41.243" v="2007" actId="20577"/>
          <ac:spMkLst>
            <pc:docMk/>
            <pc:sldMk cId="2908412056" sldId="339"/>
            <ac:spMk id="3" creationId="{A92B06B3-0C64-E245-0715-763749FF7A29}"/>
          </ac:spMkLst>
        </pc:spChg>
        <pc:picChg chg="add mod">
          <ac:chgData name="Pr. Marcelo Augusto de Carvalho" userId="003edaac93cd75e4" providerId="LiveId" clId="{EB6694EA-8DB5-4428-B735-25A70CB81814}" dt="2025-10-03T08:38:58.314" v="1476"/>
          <ac:picMkLst>
            <pc:docMk/>
            <pc:sldMk cId="2908412056" sldId="339"/>
            <ac:picMk id="4" creationId="{31C829D3-B548-214C-4570-2D46C98AE84F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3T12:53:41.525" v="2069" actId="207"/>
        <pc:sldMkLst>
          <pc:docMk/>
          <pc:sldMk cId="3748421964" sldId="340"/>
        </pc:sldMkLst>
        <pc:spChg chg="mod">
          <ac:chgData name="Pr. Marcelo Augusto de Carvalho" userId="003edaac93cd75e4" providerId="LiveId" clId="{EB6694EA-8DB5-4428-B735-25A70CB81814}" dt="2025-10-03T12:53:41.525" v="2069" actId="207"/>
          <ac:spMkLst>
            <pc:docMk/>
            <pc:sldMk cId="3748421964" sldId="340"/>
            <ac:spMk id="3" creationId="{6C09C6DA-30CB-0B4A-3232-65551284768A}"/>
          </ac:spMkLst>
        </pc:spChg>
        <pc:picChg chg="add mod">
          <ac:chgData name="Pr. Marcelo Augusto de Carvalho" userId="003edaac93cd75e4" providerId="LiveId" clId="{EB6694EA-8DB5-4428-B735-25A70CB81814}" dt="2025-10-03T08:39:11.601" v="1482"/>
          <ac:picMkLst>
            <pc:docMk/>
            <pc:sldMk cId="3748421964" sldId="340"/>
            <ac:picMk id="4" creationId="{5F6B0BA2-8849-E942-4AC1-75213984EEDB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3T12:54:44.653" v="2080" actId="1036"/>
        <pc:sldMkLst>
          <pc:docMk/>
          <pc:sldMk cId="1296581748" sldId="341"/>
        </pc:sldMkLst>
        <pc:spChg chg="mod">
          <ac:chgData name="Pr. Marcelo Augusto de Carvalho" userId="003edaac93cd75e4" providerId="LiveId" clId="{EB6694EA-8DB5-4428-B735-25A70CB81814}" dt="2025-10-03T12:54:44.653" v="2080" actId="1036"/>
          <ac:spMkLst>
            <pc:docMk/>
            <pc:sldMk cId="1296581748" sldId="341"/>
            <ac:spMk id="3" creationId="{C6B649D2-0861-4226-B483-2828E74221FF}"/>
          </ac:spMkLst>
        </pc:spChg>
        <pc:picChg chg="add mod">
          <ac:chgData name="Pr. Marcelo Augusto de Carvalho" userId="003edaac93cd75e4" providerId="LiveId" clId="{EB6694EA-8DB5-4428-B735-25A70CB81814}" dt="2025-10-03T08:39:17.256" v="1484"/>
          <ac:picMkLst>
            <pc:docMk/>
            <pc:sldMk cId="1296581748" sldId="341"/>
            <ac:picMk id="4" creationId="{12B80E42-37F2-46F0-CEE7-D89F9FF7635F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03T12:58:46.090" v="2173" actId="1035"/>
        <pc:sldMkLst>
          <pc:docMk/>
          <pc:sldMk cId="678039949" sldId="342"/>
        </pc:sldMkLst>
        <pc:spChg chg="mod">
          <ac:chgData name="Pr. Marcelo Augusto de Carvalho" userId="003edaac93cd75e4" providerId="LiveId" clId="{EB6694EA-8DB5-4428-B735-25A70CB81814}" dt="2025-10-03T12:58:46.090" v="2173" actId="1035"/>
          <ac:spMkLst>
            <pc:docMk/>
            <pc:sldMk cId="678039949" sldId="342"/>
            <ac:spMk id="3" creationId="{D6882616-0B17-A731-D952-61476E335DD0}"/>
          </ac:spMkLst>
        </pc:spChg>
        <pc:picChg chg="add mod">
          <ac:chgData name="Pr. Marcelo Augusto de Carvalho" userId="003edaac93cd75e4" providerId="LiveId" clId="{EB6694EA-8DB5-4428-B735-25A70CB81814}" dt="2025-10-03T08:39:41.599" v="1494"/>
          <ac:picMkLst>
            <pc:docMk/>
            <pc:sldMk cId="678039949" sldId="342"/>
            <ac:picMk id="4" creationId="{8269F489-62EB-D90C-2631-12321066F1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82C98-0491-4D81-A358-598811AEFB45}" type="datetimeFigureOut">
              <a:rPr lang="pt-BR" smtClean="0"/>
              <a:pPr/>
              <a:t>06/10/2025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62C2135-BC2F-48FA-B877-C55E2E5E8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29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Tanto na casa de </a:t>
            </a:r>
            <a:r>
              <a:rPr lang="pt-BR" sz="1800" b="1" dirty="0" err="1"/>
              <a:t>Potifar</a:t>
            </a:r>
            <a:r>
              <a:rPr lang="pt-BR" sz="1800" b="1" dirty="0"/>
              <a:t> como na prisão, José </a:t>
            </a:r>
            <a:r>
              <a:rPr lang="pt-BR" sz="1800" b="1" dirty="0">
                <a:solidFill>
                  <a:srgbClr val="FF0000"/>
                </a:solidFill>
              </a:rPr>
              <a:t>recebeu uma educação</a:t>
            </a:r>
            <a:r>
              <a:rPr lang="pt-BR" sz="1800" b="1" dirty="0"/>
              <a:t> e ensino que, com o temor de Deus, o prepararam para a sua elevada posição no Egito.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israelitas no Egito também se tornaram prósperos e ricos; e, enquanto foram fiéis a Deus, exerceram dilatada influência. Os sacerdotes idólatras ficaram </a:t>
            </a:r>
            <a:r>
              <a:rPr lang="pt-BR" sz="1800" b="1" dirty="0">
                <a:solidFill>
                  <a:srgbClr val="FF0000"/>
                </a:solidFill>
              </a:rPr>
              <a:t>alarmados ao verem a nova religião alcançar favor. </a:t>
            </a:r>
            <a:r>
              <a:rPr lang="pt-BR" sz="1800" b="1" dirty="0"/>
              <a:t>Inspirados por Satanás aplicaram-se a apagar a luz.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Aos sacerdotes era confiada a educação do herdeiro do trono, e era este espírito de decidida oposição a Deus e de zelo pela idolatria o que modelava o caráter do futuro rei, e </a:t>
            </a:r>
            <a:r>
              <a:rPr lang="pt-BR" sz="1800" b="1" dirty="0">
                <a:solidFill>
                  <a:srgbClr val="FF0000"/>
                </a:solidFill>
              </a:rPr>
              <a:t>determinou crueldade e opressão </a:t>
            </a:r>
            <a:r>
              <a:rPr lang="pt-BR" sz="1800" b="1" dirty="0"/>
              <a:t>para com os hebreus.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E2B5-E1B2-4C8A-6F59-6E51F8FCB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703ED7-D6AB-D34F-8FBC-6AB135530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CBBBCB1-27EF-5955-C270-C709C39AF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Durante os quarenta anos que se seguiram à fuga de Moisés do Egito, a </a:t>
            </a:r>
            <a:r>
              <a:rPr lang="pt-BR" sz="1800" b="1" dirty="0">
                <a:solidFill>
                  <a:srgbClr val="FF0000"/>
                </a:solidFill>
              </a:rPr>
              <a:t>idolatria pareceu ter vencido. </a:t>
            </a:r>
            <a:r>
              <a:rPr lang="pt-BR" sz="1800" b="1" dirty="0"/>
              <a:t>Tanto o rei como o povo exultavam em seu poderio, e zombavam do Deus de Israel.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Posto que os egípcios houvessem durante tanto tempo rejeitado o conhecimento de Deus, o Senhor ainda lhes deu oportunidade para o arrependimento. Os egípcios, recebendo maldição por meio dos mesmos objetos que adoravam, tiveram </a:t>
            </a:r>
            <a:r>
              <a:rPr lang="pt-BR" sz="1800" b="1" dirty="0">
                <a:solidFill>
                  <a:srgbClr val="FF0000"/>
                </a:solidFill>
              </a:rPr>
              <a:t>prova do poder de Jeová, </a:t>
            </a:r>
            <a:r>
              <a:rPr lang="pt-BR" sz="1800" b="1" dirty="0"/>
              <a:t>e todos que o quisessem poderiam sujeitar-se a Deus e escapar de Seus juízos.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O fanatismo e obstinação do rei tiveram como resultado </a:t>
            </a:r>
            <a:r>
              <a:rPr lang="pt-BR" sz="1800" b="1" dirty="0">
                <a:solidFill>
                  <a:srgbClr val="FF0000"/>
                </a:solidFill>
              </a:rPr>
              <a:t>espalhar o conhecimento de Deus, </a:t>
            </a:r>
            <a:r>
              <a:rPr lang="pt-BR" sz="1800" b="1" dirty="0"/>
              <a:t>e levar muitos dos egípcios a entregarem-se a Seu serviço.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FE1124-817D-82A9-A652-9C36437DD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37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D180-AC1D-C4AC-8705-502CB0E04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A82A6A-7956-7480-4698-373E350AE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530C4B-605D-578B-634E-C1B18420B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Foi porque os israelitas estivessem tão dispostos a unir-se com os gentios e </a:t>
            </a:r>
            <a:r>
              <a:rPr lang="pt-BR" sz="1800" b="1" dirty="0" err="1">
                <a:solidFill>
                  <a:srgbClr val="FF0000"/>
                </a:solidFill>
              </a:rPr>
              <a:t>imitar-lhes</a:t>
            </a:r>
            <a:r>
              <a:rPr lang="pt-BR" sz="1800" b="1" dirty="0">
                <a:solidFill>
                  <a:srgbClr val="FF0000"/>
                </a:solidFill>
              </a:rPr>
              <a:t> a idolatria </a:t>
            </a:r>
            <a:r>
              <a:rPr lang="pt-BR" sz="1800" b="1" dirty="0"/>
              <a:t>que Deus lhes permitiu descerem ao Egito, onde a influência de José era largamente sentida, e onde as circunstâncias lhes eram favoráveis para permanecerem como um povo distinto. Ali também a </a:t>
            </a:r>
            <a:r>
              <a:rPr lang="pt-BR" sz="1800" b="1" dirty="0">
                <a:solidFill>
                  <a:srgbClr val="FF0000"/>
                </a:solidFill>
              </a:rPr>
              <a:t>grosseira idolatria </a:t>
            </a:r>
            <a:r>
              <a:rPr lang="pt-BR" sz="1800" b="1" dirty="0"/>
              <a:t>dos egípcios e sua </a:t>
            </a:r>
            <a:r>
              <a:rPr lang="pt-BR" sz="1800" b="1" dirty="0">
                <a:solidFill>
                  <a:srgbClr val="FF0000"/>
                </a:solidFill>
              </a:rPr>
              <a:t>crueldade e opressão </a:t>
            </a:r>
            <a:r>
              <a:rPr lang="pt-BR" sz="1800" b="1" dirty="0"/>
              <a:t>durante a última parte da peregrinação dos hebreus, devia ter inspirado neles aversão à idolatria.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Devido à veneração supersticiosa em que pelos egípcios eram tidos os animais, </a:t>
            </a:r>
            <a:r>
              <a:rPr lang="pt-BR" sz="1800" b="1" dirty="0">
                <a:solidFill>
                  <a:srgbClr val="FF0000"/>
                </a:solidFill>
              </a:rPr>
              <a:t>não se permitia </a:t>
            </a:r>
            <a:r>
              <a:rPr lang="pt-BR" sz="1800" b="1" dirty="0"/>
              <a:t>aos hebreus, durante seu cativeiro, </a:t>
            </a:r>
            <a:r>
              <a:rPr lang="pt-BR" sz="1800" b="1" dirty="0">
                <a:solidFill>
                  <a:srgbClr val="FF0000"/>
                </a:solidFill>
              </a:rPr>
              <a:t>apresentar ofertas sacrificais. </a:t>
            </a:r>
            <a:r>
              <a:rPr lang="pt-BR" sz="1800" b="1" dirty="0"/>
              <a:t>Assim sua mente não era dirigida por este culto ao grande Sacrifício, e </a:t>
            </a:r>
            <a:r>
              <a:rPr lang="pt-BR" sz="1800" b="1" dirty="0" err="1">
                <a:solidFill>
                  <a:srgbClr val="FF0000"/>
                </a:solidFill>
              </a:rPr>
              <a:t>enfraqueceu-se-lhes</a:t>
            </a:r>
            <a:r>
              <a:rPr lang="pt-BR" sz="1800" b="1" dirty="0">
                <a:solidFill>
                  <a:srgbClr val="FF0000"/>
                </a:solidFill>
              </a:rPr>
              <a:t> a fé.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7D1113-6134-5C21-E89A-CBD63378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856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se operaram </a:t>
            </a:r>
            <a:r>
              <a:rPr lang="pt-BR" sz="1800" b="1" dirty="0">
                <a:solidFill>
                  <a:srgbClr val="FF0000"/>
                </a:solidFill>
              </a:rPr>
              <a:t>os prodígios </a:t>
            </a:r>
            <a:r>
              <a:rPr lang="pt-BR" sz="1800" b="1" dirty="0"/>
              <a:t>perante o rei, Satanás estava a postos para </a:t>
            </a:r>
            <a:r>
              <a:rPr lang="pt-BR" sz="1800" b="1" dirty="0">
                <a:solidFill>
                  <a:srgbClr val="FF0000"/>
                </a:solidFill>
              </a:rPr>
              <a:t>contrariar a sua influência, </a:t>
            </a:r>
            <a:r>
              <a:rPr lang="pt-BR" sz="1800" b="1" dirty="0"/>
              <a:t>e impedir Faraó de reconhecer a supremacia de Deus, e obedecer à Sua ordem.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Satanás fez tudo em seu alcance para </a:t>
            </a:r>
            <a:r>
              <a:rPr lang="pt-BR" sz="1800" b="1" dirty="0">
                <a:solidFill>
                  <a:srgbClr val="FF0000"/>
                </a:solidFill>
              </a:rPr>
              <a:t>contrafazer </a:t>
            </a:r>
            <a:r>
              <a:rPr lang="pt-BR" sz="1800" b="1" dirty="0"/>
              <a:t>a obra de Deus e resistir à Sua vontade.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único </a:t>
            </a:r>
            <a:r>
              <a:rPr lang="pt-BR" sz="1800" b="1" dirty="0">
                <a:solidFill>
                  <a:srgbClr val="FF0000"/>
                </a:solidFill>
              </a:rPr>
              <a:t>resultado foi preparar o caminho </a:t>
            </a:r>
            <a:r>
              <a:rPr lang="pt-BR" sz="1800" b="1" dirty="0"/>
              <a:t>para maiores exibições de poder e glória divinos, e tornar mais visíveis, tanto para israelitas como para todo o Egito, a existência e soberania do Deus verdadeiro e vivo.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Deus libertou Israel com </a:t>
            </a:r>
            <a:r>
              <a:rPr lang="pt-BR" sz="1800" b="1" dirty="0">
                <a:solidFill>
                  <a:srgbClr val="FF0000"/>
                </a:solidFill>
              </a:rPr>
              <a:t>grandiosas manifestações </a:t>
            </a:r>
            <a:r>
              <a:rPr lang="pt-BR" sz="1800" b="1" dirty="0"/>
              <a:t>de Seu poder, e com juízos sobre todos os deuses do Egito.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Mesmo enquanto Deus estava a proclamar a lei a Seu povo, Satanás achava-se a tramar no intuito de tentá-los a pecar. Deste povo que Deus escolhera, ele queria </a:t>
            </a:r>
            <a:r>
              <a:rPr lang="pt-BR" sz="1800" b="1" dirty="0">
                <a:solidFill>
                  <a:srgbClr val="FF0000"/>
                </a:solidFill>
              </a:rPr>
              <a:t>apoderar-se, </a:t>
            </a:r>
            <a:r>
              <a:rPr lang="pt-BR" sz="1800" b="1" dirty="0"/>
              <a:t>em presença mesmo do Céu. Conduzindo-os à </a:t>
            </a:r>
            <a:r>
              <a:rPr lang="pt-BR" sz="1800" b="1" dirty="0">
                <a:solidFill>
                  <a:srgbClr val="FF0000"/>
                </a:solidFill>
              </a:rPr>
              <a:t>idolatria, destruiria a eficácia de todo o culto; </a:t>
            </a:r>
            <a:r>
              <a:rPr lang="pt-BR" sz="1800" b="1" dirty="0"/>
              <a:t>pois como poderá o homem elevar-se, adorando o que não é mais elevado do que ele próprio, e que pode ser o símbolo de sua própria obra?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Durante os quarenta dias em que Moisés se achava no monte, com Deus, </a:t>
            </a:r>
            <a:r>
              <a:rPr lang="pt-BR" sz="1800" b="1" dirty="0">
                <a:solidFill>
                  <a:srgbClr val="FF0000"/>
                </a:solidFill>
              </a:rPr>
              <a:t>Satanás esteve ocupado </a:t>
            </a:r>
            <a:r>
              <a:rPr lang="pt-BR" sz="1800" b="1" dirty="0"/>
              <a:t>provocando dúvida, apostasia e rebelião.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Levando Israel a este ousado insulto e blasfêmia dirigidos a Jeová, </a:t>
            </a:r>
            <a:r>
              <a:rPr lang="pt-BR" sz="1800" b="1" dirty="0">
                <a:solidFill>
                  <a:srgbClr val="FF0000"/>
                </a:solidFill>
              </a:rPr>
              <a:t>Satanás planejara efetuar a sua ruína. 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9412-4459-8D75-5558-5C60320F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A7E048-E627-9C8D-D264-6631CCBBE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601274-E157-2583-BA7F-1B299E2CA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Assim se asseguraria a </a:t>
            </a:r>
            <a:r>
              <a:rPr lang="pt-BR" sz="1800" b="1" dirty="0">
                <a:solidFill>
                  <a:srgbClr val="FF0000"/>
                </a:solidFill>
              </a:rPr>
              <a:t>extinção</a:t>
            </a:r>
            <a:r>
              <a:rPr lang="pt-BR" sz="1800" b="1" dirty="0"/>
              <a:t> da descendência de Abraão, aquela descendência da promessa que deveria preservar o conhecimento do Deus vivo, e por meio da qual Ele deveria vir a Semente que venceria Satanás.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O grande rebelado havia projetado destruir Israel, e assim transtornar o propósito de Deus. Mas de novo foi </a:t>
            </a:r>
            <a:r>
              <a:rPr lang="pt-BR" sz="1800" b="1" dirty="0">
                <a:solidFill>
                  <a:srgbClr val="FF0000"/>
                </a:solidFill>
              </a:rPr>
              <a:t>derrotado. </a:t>
            </a:r>
            <a:r>
              <a:rPr lang="pt-BR" sz="1800" b="1" dirty="0"/>
              <a:t>Por pecador que fosse, o povo de Israel não foi destruído.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Enquanto aqueles que obstinadamente se dispuseram ao lado de Satanás foram extirpados, o povo, humilhado e </a:t>
            </a:r>
            <a:r>
              <a:rPr lang="pt-BR" sz="1800" b="1" dirty="0">
                <a:solidFill>
                  <a:srgbClr val="FF0000"/>
                </a:solidFill>
              </a:rPr>
              <a:t>arrependido, foi misericordiosamente perdoado. </a:t>
            </a:r>
            <a:r>
              <a:rPr lang="pt-BR" sz="1800" b="1" dirty="0"/>
              <a:t>A história deste pecado ficaria como testemunho perpétuo da culpabilidade e castigo da idolatria, e da justiça e </a:t>
            </a:r>
            <a:r>
              <a:rPr lang="pt-BR" sz="1800" b="1" dirty="0" err="1"/>
              <a:t>longânima</a:t>
            </a:r>
            <a:r>
              <a:rPr lang="pt-BR" sz="1800" b="1" dirty="0"/>
              <a:t> misericórdia de Deus.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D0ED2B-066B-1870-6494-2D76B277D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94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</a:t>
            </a:r>
            <a:r>
              <a:rPr lang="pt-BR" sz="1800" b="1" dirty="0">
                <a:solidFill>
                  <a:srgbClr val="FF0000"/>
                </a:solidFill>
              </a:rPr>
              <a:t>Universo </a:t>
            </a:r>
            <a:r>
              <a:rPr lang="pt-BR" sz="1800" b="1" dirty="0"/>
              <a:t>inteiro foi testemunha das cenas do Sinai.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Nos efeitos das duas administrações viu-se o </a:t>
            </a:r>
            <a:r>
              <a:rPr lang="pt-BR" sz="1800" b="1" dirty="0">
                <a:solidFill>
                  <a:srgbClr val="FF0000"/>
                </a:solidFill>
              </a:rPr>
              <a:t>contraste </a:t>
            </a:r>
            <a:r>
              <a:rPr lang="pt-BR" sz="1800" b="1" dirty="0"/>
              <a:t>entre o governo de Deus e o de Satanás.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 novo os habitantes destituídos de pecado, de outros mundos, viram os </a:t>
            </a:r>
            <a:r>
              <a:rPr lang="pt-BR" sz="1800" b="1" dirty="0">
                <a:solidFill>
                  <a:srgbClr val="FF0000"/>
                </a:solidFill>
              </a:rPr>
              <a:t>resultados da apostasia </a:t>
            </a:r>
            <a:r>
              <a:rPr lang="pt-BR" sz="1800" b="1" dirty="0"/>
              <a:t>de Satanás, e a espécie de governo que ele teria estabelecido no Céu, caso lhe houvesse sido permitido exercer domínio.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Fazendo os homens violarem o </a:t>
            </a:r>
            <a:r>
              <a:rPr lang="pt-BR" sz="1800" b="1" dirty="0">
                <a:solidFill>
                  <a:srgbClr val="FF0000"/>
                </a:solidFill>
              </a:rPr>
              <a:t>segundo</a:t>
            </a:r>
            <a:r>
              <a:rPr lang="pt-BR" sz="1800" b="1" dirty="0"/>
              <a:t> mandamento, visava Satanás rebaixar suas concepções acerca do Ser divino. Pondo de lado o </a:t>
            </a:r>
            <a:r>
              <a:rPr lang="pt-BR" sz="1800" b="1" dirty="0">
                <a:solidFill>
                  <a:srgbClr val="FF0000"/>
                </a:solidFill>
              </a:rPr>
              <a:t>quarto, </a:t>
            </a:r>
            <a:r>
              <a:rPr lang="pt-BR" sz="1800" b="1" dirty="0"/>
              <a:t>fá-los-ia esquecer-se completamente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instituição do sábado, que se originou no Éden, é tão antiga como o próprio mundo. Foi </a:t>
            </a:r>
            <a:r>
              <a:rPr lang="pt-BR" sz="1800" b="1" dirty="0">
                <a:solidFill>
                  <a:srgbClr val="FF0000"/>
                </a:solidFill>
              </a:rPr>
              <a:t>observado por todos os patriarcas,</a:t>
            </a:r>
            <a:r>
              <a:rPr lang="pt-BR" sz="1800" b="1" dirty="0"/>
              <a:t> desde a criação. Durante o cativeiro no Egito, os israelitas foram obrigados por seus maiorais de tarefas a violar o sábado; e em grande parte </a:t>
            </a:r>
            <a:r>
              <a:rPr lang="pt-BR" sz="1800" b="1" dirty="0">
                <a:solidFill>
                  <a:srgbClr val="FF0000"/>
                </a:solidFill>
              </a:rPr>
              <a:t>perderam o conhecimento de sua santidade.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inimizade de Satanás à lei de Deus compeliu-o a fazer guerra contra </a:t>
            </a:r>
            <a:r>
              <a:rPr lang="pt-BR" sz="1800" b="1" dirty="0">
                <a:solidFill>
                  <a:srgbClr val="FF0000"/>
                </a:solidFill>
              </a:rPr>
              <a:t>cada preceito </a:t>
            </a:r>
            <a:r>
              <a:rPr lang="pt-BR" sz="1800" b="1" dirty="0"/>
              <a:t>do Decálogo.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87B3E-4901-3184-6B5C-0B7CBE631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CCE710-C9AA-4FA0-008A-027CA0E6A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F3C4C0-2B91-D652-7143-995D6C688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O </a:t>
            </a:r>
            <a:r>
              <a:rPr lang="pt-BR" sz="1800" b="1" dirty="0">
                <a:solidFill>
                  <a:srgbClr val="FF0000"/>
                </a:solidFill>
              </a:rPr>
              <a:t>desdém à autoridade paterna </a:t>
            </a:r>
            <a:r>
              <a:rPr lang="pt-BR" sz="1800" b="1" dirty="0"/>
              <a:t>logo determinará o desdém pela autoridade de Deus. Em muitas nações os pais eram abandonados, ou mortos, logo que a idade os tornava incapazes de proverem por si as suas necessidades. Na família, a mãe era tratada com pouco respeito, e pela morte de seu marido </a:t>
            </a:r>
            <a:r>
              <a:rPr lang="pt-BR" sz="1800" b="1" dirty="0" err="1"/>
              <a:t>exigia-se-lhe</a:t>
            </a:r>
            <a:r>
              <a:rPr lang="pt-BR" sz="1800" b="1" dirty="0"/>
              <a:t> submeter-se à autoridade do filho mais velho.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Satanás fez da violação do </a:t>
            </a:r>
            <a:r>
              <a:rPr lang="pt-BR" sz="1800" b="1" dirty="0">
                <a:solidFill>
                  <a:srgbClr val="FF0000"/>
                </a:solidFill>
              </a:rPr>
              <a:t>sexto mandamento </a:t>
            </a:r>
            <a:r>
              <a:rPr lang="pt-BR" sz="1800" b="1" dirty="0"/>
              <a:t>uma parte da religião deles. Mediante concepções pervertidas acerca dos atributos divinos, nações gentílicas foram levadas a crer serem necessários os sacrifícios humanos a fim de conseguirem o favor de suas divindades; entre estas estava o costume de fazer seus filhos passarem pelo fogo, perante seus ídolos.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05DA5B-358A-976D-07B5-4ACA6AD8A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275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8F1C-3FF2-16BB-EAB9-782DEE77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595B28-A524-660E-69CE-5C73B9C96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73263B5-5F3A-A9B3-C641-FB3EFA232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A violação do </a:t>
            </a:r>
            <a:r>
              <a:rPr lang="pt-BR" sz="1800" b="1" dirty="0">
                <a:solidFill>
                  <a:srgbClr val="FF0000"/>
                </a:solidFill>
              </a:rPr>
              <a:t>sétimo mandamento </a:t>
            </a:r>
            <a:r>
              <a:rPr lang="pt-BR" sz="1800" b="1" dirty="0"/>
              <a:t>cedo também foi praticada em nome da religião. Os mais licenciosos e abomináveis ritos foram incluídos como parte do culto gentílico. Prevaleciam vícios contra a natureza, e as festas religiosas eram caracterizadas por impureza.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A poligamia foi um dos pecados que acarretaram a ira de Deus sobre o mundo antediluviano. Todavia, depois do dilúvio, tornou-se novamente muito espalhada. Era o esforço calculado de Satanás perverter a instituição do </a:t>
            </a:r>
            <a:r>
              <a:rPr lang="pt-BR" sz="1800" b="1" dirty="0">
                <a:solidFill>
                  <a:srgbClr val="FF0000"/>
                </a:solidFill>
              </a:rPr>
              <a:t>casamento,</a:t>
            </a:r>
            <a:r>
              <a:rPr lang="pt-BR" sz="1800" b="1" dirty="0"/>
              <a:t> a fim de enfraquecer as obrigações próprias à mesma, e diminuir a sua santidade; pois de nenhuma outra maneira poderia ele com maior certeza desfigurar a imagem de Deus no homem, e abrir as portas à </a:t>
            </a:r>
            <a:r>
              <a:rPr lang="pt-BR" sz="1800" b="1" dirty="0">
                <a:solidFill>
                  <a:srgbClr val="FF0000"/>
                </a:solidFill>
              </a:rPr>
              <a:t>miséria e ao vício.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4460F0-3373-F291-82D8-AAE0BAF72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774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Desde o início do grande conflito, tem sido o propósito de Satanás </a:t>
            </a:r>
            <a:r>
              <a:rPr lang="pt-BR" sz="1800" b="1" dirty="0">
                <a:solidFill>
                  <a:srgbClr val="FF0000"/>
                </a:solidFill>
              </a:rPr>
              <a:t>representar mal o caráter de Deus, </a:t>
            </a:r>
            <a:r>
              <a:rPr lang="pt-BR" sz="1800" b="1" dirty="0"/>
              <a:t>e provocar a rebelião contra a Sua lei; mas, em meio da operação do mal, os propósitos de Deus avançam perseverantemente ao seu cumprimento; a todos os seres criados está Ele a tornar manifestas Sua justiça e benevolência.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Mediante a </a:t>
            </a:r>
            <a:r>
              <a:rPr lang="pt-BR" sz="1800" b="1" dirty="0">
                <a:solidFill>
                  <a:srgbClr val="FF0000"/>
                </a:solidFill>
              </a:rPr>
              <a:t>graça</a:t>
            </a:r>
            <a:r>
              <a:rPr lang="pt-BR" sz="1800" b="1" dirty="0"/>
              <a:t> de Cristo, podem </a:t>
            </a:r>
            <a:r>
              <a:rPr lang="pt-BR" sz="1800" b="1" dirty="0">
                <a:solidFill>
                  <a:srgbClr val="FF0000"/>
                </a:solidFill>
              </a:rPr>
              <a:t>habilitar-se</a:t>
            </a:r>
            <a:r>
              <a:rPr lang="pt-BR" sz="1800" b="1" dirty="0"/>
              <a:t> a prestar obediência à lei do Pai. Assim, em todos os séculos, do meio da apostasia e rebelião, Deus reúne um povo que Lhe é fiel, povo em cujo coração está a Sua lei.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Foi por meio do </a:t>
            </a:r>
            <a:r>
              <a:rPr lang="pt-BR" sz="1800" b="1" dirty="0">
                <a:solidFill>
                  <a:srgbClr val="FF0000"/>
                </a:solidFill>
              </a:rPr>
              <a:t>engano</a:t>
            </a:r>
            <a:r>
              <a:rPr lang="pt-BR" sz="1800" b="1" dirty="0"/>
              <a:t> que Satanás seduziu os anjos; dessa forma tem ele em todos os tempos levado avante sua obra entre os homens, e continuará com esta maneira de agir até ao fim.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Declarasse ele abertamente achar-se a guerrear contra Deus e Sua lei, e os homens estariam acautelados; ele porém, se </a:t>
            </a:r>
            <a:r>
              <a:rPr lang="pt-BR" sz="1800" b="1" dirty="0">
                <a:solidFill>
                  <a:srgbClr val="FF0000"/>
                </a:solidFill>
              </a:rPr>
              <a:t>disfarça</a:t>
            </a:r>
            <a:r>
              <a:rPr lang="pt-BR" sz="1800" b="1" dirty="0"/>
              <a:t> e </a:t>
            </a:r>
            <a:r>
              <a:rPr lang="pt-BR" sz="1800" b="1" dirty="0">
                <a:solidFill>
                  <a:srgbClr val="FF0000"/>
                </a:solidFill>
              </a:rPr>
              <a:t>mistura</a:t>
            </a:r>
            <a:r>
              <a:rPr lang="pt-BR" sz="1800" b="1" dirty="0"/>
              <a:t> a verdade com o erro.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As mais perigosas falsidades são as que se encontram </a:t>
            </a:r>
            <a:r>
              <a:rPr lang="pt-BR" sz="1800" b="1" dirty="0">
                <a:solidFill>
                  <a:srgbClr val="FF0000"/>
                </a:solidFill>
              </a:rPr>
              <a:t>misturadas</a:t>
            </a:r>
            <a:r>
              <a:rPr lang="pt-BR" sz="1800" b="1" dirty="0"/>
              <a:t> com a verdade. É assim que se recebem erros que cativam e arruínam a alma. Por este meio Satanás leva o mundo consigo. Aproxima-se, porém, o dia em que seu triunfo para sempre se finalizará.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FCBC-80B5-AAE1-3199-FF0120F3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E11A00-BC61-3ED5-BDE7-F952533C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8587A2-6DA7-C85F-5CB3-20E554E40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trato de Deus com a rebelião terá como resultado </a:t>
            </a:r>
            <a:r>
              <a:rPr lang="pt-BR" sz="1800" b="1" dirty="0">
                <a:solidFill>
                  <a:srgbClr val="FF0000"/>
                </a:solidFill>
              </a:rPr>
              <a:t>desmascarar</a:t>
            </a:r>
            <a:r>
              <a:rPr lang="pt-BR" sz="1800" b="1" dirty="0"/>
              <a:t> completamente a obra que durante tanto tempo se tem continuado encobertamente. Os resultados do governo de Satanás, os frutos de se porem de lado os estatutos divinos, serão patenteados. A lei de Deus ficará inteiramente reivindicada.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Ver-se-á que todo o trato de Deus foi orientado com referência ao </a:t>
            </a:r>
            <a:r>
              <a:rPr lang="pt-BR" sz="1800" b="1" dirty="0">
                <a:solidFill>
                  <a:srgbClr val="FF0000"/>
                </a:solidFill>
              </a:rPr>
              <a:t>bem </a:t>
            </a:r>
            <a:r>
              <a:rPr lang="pt-BR" sz="1800" b="1" dirty="0"/>
              <a:t>eterno de Seu povo, e ao bem de todos os mundos que Ele criara. O próprio Satanás, na presença do Universo como testemunha, confessará a justiça do governo de Deus, e a retidão de Sua lei.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Não muito longe está o tempo em que Deus Se levantará a fim de </a:t>
            </a:r>
            <a:r>
              <a:rPr lang="pt-BR" sz="1800" b="1" dirty="0">
                <a:solidFill>
                  <a:srgbClr val="FF0000"/>
                </a:solidFill>
              </a:rPr>
              <a:t>reivindicar</a:t>
            </a:r>
            <a:r>
              <a:rPr lang="pt-BR" sz="1800" b="1" dirty="0"/>
              <a:t> Sua autoridade insultada.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05C58C-4552-D093-43D6-93817F819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0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69FD-D05B-0CF7-0073-1F081054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0C3A54-E02A-22B6-448B-846059CDD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D1D66B-37F5-78E5-3FA3-FC63DCD7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488ED1-427B-FF05-AB19-926CEDBAA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73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5307-403C-971A-D7D5-F6FFDB9E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38C16C-6F25-60DC-1924-0FEB56CA6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392812-301C-F594-672B-38F3864AF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Nunca, desde que o homem foi criado, se testemunhou uma </a:t>
            </a:r>
            <a:r>
              <a:rPr lang="pt-BR" sz="1800" b="1" dirty="0">
                <a:solidFill>
                  <a:srgbClr val="FF0000"/>
                </a:solidFill>
              </a:rPr>
              <a:t>manifestação</a:t>
            </a:r>
            <a:r>
              <a:rPr lang="pt-BR" sz="1800" b="1" dirty="0"/>
              <a:t> de poder divino como a que houve quando a lei foi proclamada do Sinai.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Naquele grande dia vindouro o próprio céu se afastará “como um livro que se enrola”. Apocalipse 6:14</a:t>
            </a:r>
            <a:r>
              <a:rPr lang="pt-BR" sz="1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Moisés veio da presença divina, no monte, onde havia recebido as tábuas do testemunho, o culpado Israel não podia suportar a </a:t>
            </a:r>
            <a:r>
              <a:rPr lang="pt-BR" sz="1800" b="1" dirty="0">
                <a:solidFill>
                  <a:srgbClr val="FF0000"/>
                </a:solidFill>
              </a:rPr>
              <a:t>luz </a:t>
            </a:r>
            <a:r>
              <a:rPr lang="pt-BR" sz="1800" b="1" dirty="0"/>
              <a:t>que lhe glorificava o rosto. Quanto menos poderão os transgressores olhar para o Filho de Deus, quando Ele aparecer na glória de Seu Pai, rodeado por todo o exército celestial, para executar o juízo sobre os transgressores de Sua lei e os que rejeitaram a Sua obra expiatória!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8B610-3C2B-C9CD-9514-AD34115BD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665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97AE-91FD-3CEA-DDE9-3576DDAC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2043FC7-E457-5D9E-CB74-A5F45CA94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497371-ED59-39B7-D4F8-03A1BC20C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Ver-se-á então que da rebelião de Satanás contra Deus resultou </a:t>
            </a:r>
            <a:r>
              <a:rPr lang="pt-BR" sz="1800" b="1" dirty="0">
                <a:solidFill>
                  <a:srgbClr val="FF0000"/>
                </a:solidFill>
              </a:rPr>
              <a:t>ruína </a:t>
            </a:r>
            <a:r>
              <a:rPr lang="pt-BR" sz="1800" b="1" dirty="0"/>
              <a:t>a si mesmo, e a todos os que escolheram fazer-se seus súditos. Ele fizera parecer que grande bem resultaria da transgressão; ver-se-á, porém, que “o salário do pecado é a morte”. Romanos 6:23.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Entretanto, em meio da tempestade do juízo divino, os filhos de Deus </a:t>
            </a:r>
            <a:r>
              <a:rPr lang="pt-BR" sz="1800" b="1" dirty="0">
                <a:solidFill>
                  <a:srgbClr val="FF0000"/>
                </a:solidFill>
              </a:rPr>
              <a:t>não terão motivos para receios. </a:t>
            </a:r>
            <a:r>
              <a:rPr lang="pt-BR" sz="1800" b="1" dirty="0"/>
              <a:t>“O Senhor será o refúgio do Seu povo, e a fortaleza dos filhos de Israel”. Joel 3:16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3AB286-544C-8248-D8FB-CD51A037F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535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E226-AF41-FA58-6D00-CE016EC7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67A901-84A8-DC31-0127-25C7BD103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AB127A-D46B-F172-6466-4CAFE179D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28643-3DC0-D1D5-8412-9CF665704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083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83D2-0741-F3D9-0B1E-24245B69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294015-8338-7ECB-0A3B-AD692B99D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FDC464-18DF-B866-09BC-8BF77C8DC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grande plano da redenção tem como resultado </a:t>
            </a:r>
            <a:r>
              <a:rPr lang="pt-BR" sz="1800" b="1" dirty="0">
                <a:solidFill>
                  <a:srgbClr val="FF0000"/>
                </a:solidFill>
              </a:rPr>
              <a:t>trazer de novo o mundo ao favor de Deus,</a:t>
            </a:r>
            <a:r>
              <a:rPr lang="pt-BR" sz="1800" b="1" dirty="0"/>
              <a:t> de maneira completa. Tudo que se perdera pelo pecado é restaurado. Não somente o homem é redimido, mas também a Terra, a fim de ser, a eterna habitação dos obedientes.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santos estatutos que Satanás odiara e procurara destruir, serão </a:t>
            </a:r>
            <a:r>
              <a:rPr lang="pt-BR" sz="1800" b="1" dirty="0">
                <a:solidFill>
                  <a:srgbClr val="FF0000"/>
                </a:solidFill>
              </a:rPr>
              <a:t>honrados</a:t>
            </a:r>
            <a:r>
              <a:rPr lang="pt-BR" sz="1800" b="1" dirty="0"/>
              <a:t> por todo um Universo sem pecados. E “como a terra produz os seus renovos, e como o horto faz brotar o que nele se semeia, assim o Senhor Jeová fará brotar a justiça e o louvor para todas as nações”. Isaías 61:11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68EBC7-E809-C802-869E-B61027DF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124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0804-4F8C-B530-9819-C2926848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E678F9-7E2D-3DE1-EE4F-169CE79E0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901640-7E8C-9154-DEB9-824C8BEB3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APELO – Deus está no CONTROLE de todo o Universo. Confie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b="1" dirty="0"/>
              <a:t>A ÓRBITA EXATA </a:t>
            </a:r>
          </a:p>
          <a:p>
            <a:pPr algn="just"/>
            <a:r>
              <a:rPr lang="pt-BR" sz="2000" b="1" dirty="0"/>
              <a:t>O Senhor Deus é sol e escudo; o Senhor concede favor e honra; não recusa nenhum bem aos que vivem com integridade. Salmo 84:11. </a:t>
            </a:r>
          </a:p>
          <a:p>
            <a:pPr algn="just"/>
            <a:r>
              <a:rPr lang="pt-BR" sz="2000" b="1" dirty="0"/>
              <a:t>Como você sabe, a Terra gira em torno do Sol. A órbita na qual a Terra viaja em volta do Sol é extremamente exata. Na realidade, é tão exata que nem se pode imaginar. Vou tentar explicar isso melhor. Enquanto se move através do espaço, esta bola gigantesca de rocha, água, terra, e todo o resto está também girando como um pião. Aprendi nas aulas de astronomia que a Terra tem muitos outros movimentos, mas agora nos interessa fazer nossa cabeça "girar" ao analisarmos apenas como esse planeta se movimenta destas duas maneiras. Assim, a Terra girando se movimenta pelo espaço numa linha imaginária que a levará em torno do Sol em um ano. Bem, certamente ela deve se desviar um pouco enquanto se movimenta no espaço. Afinal ela tem 40.000 quilômetros de diâmetro, está girando, e a Lua está exercendo atração sobre ela, fazendo com que trilhões de toneladas de água se movam de um lado para outro. Certamente isso vai fazer a Terra cambalear um pouco! A Terra realmente varia um pouco em seu caminho. Não segue exatamente uma linha reta. Na verdade, ela se afasta da órbita correta cerca de 8 milímetros em cada 28 quilômetros. É isso mesmo! Desvia-se somente um centímetro em cada 100 quilômetros. Mas essa variação é parte da órbita exata que a Terra segue; em outras palavras, ela deve se desviar mas desviar apenas esse tanto. Se a Terra variasse de seu caminho apenas 3,0 milímetros em cada 28 quilômetros, todos nós ficaríamos assados. E se a Terra se desviasse de sua rota apenas 2,5 milímetros em 28 quilômetros, todos nós ficaríamos congelados até morrer. Para que a vida possa continuar no planeta Terra, a órbita deve se desviar levemente de uma linha reta, exatamente 2,8 milímetros a cada 28 quilômetros em sua órbita em volta do Sol. Se posso acreditar </a:t>
            </a:r>
            <a:r>
              <a:rPr lang="pt-BR" sz="2000" b="1" dirty="0" err="1"/>
              <a:t>nEle</a:t>
            </a:r>
            <a:r>
              <a:rPr lang="pt-BR" sz="2000" b="1" dirty="0"/>
              <a:t> por tal exatidão, posso confiar inteiramente que Jesus irá suprir minhas necessidades. INSPIRAÇÃO JUVENIL 2004-149. </a:t>
            </a:r>
            <a:r>
              <a:rPr lang="pt-BR" sz="2000" b="1"/>
              <a:t>CPB.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9742C3-54F1-6564-DC3F-2F0345E87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5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800" b="1" dirty="0">
                <a:effectLst/>
              </a:rPr>
              <a:t>O primeiro esforço de Satanás para destruir a lei de Deus — esforço este feito entre os santos habitantes do Céu — pareceu por algum tempo ser coroado de êxito. Grande número de anjos foram seduzidos; mas o triunfo aparente de Satanás redundou em derrota e perda, separação de Deus e banimento do </a:t>
            </a:r>
            <a:r>
              <a:rPr lang="pt-BR" sz="1800" b="1" dirty="0" err="1">
                <a:effectLst/>
              </a:rPr>
              <a:t>Céu.Quando</a:t>
            </a:r>
            <a:r>
              <a:rPr lang="pt-BR" sz="1800" b="1" dirty="0">
                <a:effectLst/>
              </a:rPr>
              <a:t> se renovou o conflito na Terra, Satanás de novo alcançou uma aparente vantagem. Pela transgressão, o homem se tornou seu escravo, e o reino do homem também foi entregue nas mãos do maioral dos rebeldes. Parecia agora aberto o caminho para Satanás estabelecer um reino independente, e desafiar a autoridade de Deus e de Seu Filho. Mas o plano da salvação possibilitou ao homem ser de novo trazido à harmonia com Deus, e prestar obediência à Sua lei; e tanto ao homem como à Terra serem finalmente redimidos do poder do maligno.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Foi outra vez </a:t>
            </a:r>
            <a:r>
              <a:rPr lang="pt-BR" sz="1800" b="1" dirty="0">
                <a:solidFill>
                  <a:srgbClr val="FF0000"/>
                </a:solidFill>
              </a:rPr>
              <a:t>derrotado Satanás, </a:t>
            </a:r>
            <a:r>
              <a:rPr lang="pt-BR" sz="1800" b="1" dirty="0"/>
              <a:t>e outra vez </a:t>
            </a:r>
            <a:r>
              <a:rPr lang="pt-BR" sz="1800" b="1" dirty="0">
                <a:solidFill>
                  <a:srgbClr val="FF0000"/>
                </a:solidFill>
              </a:rPr>
              <a:t>recorreu</a:t>
            </a:r>
            <a:r>
              <a:rPr lang="pt-BR" sz="1800" b="1" dirty="0"/>
              <a:t> ao engano, na esperança de converter sua derrota em vitória.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Para suscitar a rebelião na raça decaída, </a:t>
            </a:r>
            <a:r>
              <a:rPr lang="pt-BR" sz="1800" b="1" dirty="0">
                <a:solidFill>
                  <a:srgbClr val="FF0000"/>
                </a:solidFill>
              </a:rPr>
              <a:t>representou agora a Deus como injusto</a:t>
            </a:r>
            <a:r>
              <a:rPr lang="pt-BR" sz="1800" b="1" dirty="0"/>
              <a:t> por ter permitido ao homem transgredir a Sua lei.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“Por que”, disse o ardiloso tentador, “permitiu Deus que o </a:t>
            </a:r>
            <a:r>
              <a:rPr lang="pt-BR" sz="1800" b="1" dirty="0">
                <a:solidFill>
                  <a:srgbClr val="FF0000"/>
                </a:solidFill>
              </a:rPr>
              <a:t>homem fosse posto à prova, </a:t>
            </a:r>
            <a:r>
              <a:rPr lang="pt-BR" sz="1800" b="1" dirty="0"/>
              <a:t>para pecar, e trazer a miséria e a morte, quando Ele sabia qual seria o resultado?”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Aumentando-se os homens sobre a Terra, quase o mundo todo se uniu às fileiras da rebelião. Mais uma vez, porém, </a:t>
            </a:r>
            <a:r>
              <a:rPr lang="pt-BR" sz="1800" b="1" dirty="0">
                <a:solidFill>
                  <a:srgbClr val="FF0000"/>
                </a:solidFill>
              </a:rPr>
              <a:t>a Onipotência suprimiu a operação </a:t>
            </a:r>
            <a:r>
              <a:rPr lang="pt-BR" sz="1800" b="1" dirty="0"/>
              <a:t>da iniquidade, e a Terra foi pelo dilúvio purificada de sua contaminação moral.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Então Deus entrou em um </a:t>
            </a:r>
            <a:r>
              <a:rPr lang="pt-BR" sz="1800" b="1" dirty="0">
                <a:solidFill>
                  <a:srgbClr val="FF0000"/>
                </a:solidFill>
              </a:rPr>
              <a:t>concerto com Abraão, </a:t>
            </a:r>
            <a:r>
              <a:rPr lang="pt-BR" sz="1800" b="1" dirty="0"/>
              <a:t>e tomou para Si um povo que se tornasse os depositários de Sua lei. Os filhos de Jacó foram tentados a contrair </a:t>
            </a:r>
            <a:r>
              <a:rPr lang="pt-BR" sz="1800" b="1" dirty="0">
                <a:solidFill>
                  <a:srgbClr val="FF0000"/>
                </a:solidFill>
              </a:rPr>
              <a:t>matrimônio com os gentios, </a:t>
            </a:r>
            <a:r>
              <a:rPr lang="pt-BR" sz="1800" b="1" dirty="0"/>
              <a:t>e a adorar os seus ídolos. Mas </a:t>
            </a:r>
            <a:r>
              <a:rPr lang="pt-BR" sz="1800" b="1" dirty="0">
                <a:solidFill>
                  <a:srgbClr val="FF0000"/>
                </a:solidFill>
              </a:rPr>
              <a:t>José foi fiel a Deus. </a:t>
            </a:r>
            <a:r>
              <a:rPr lang="pt-BR" sz="1800" b="1" dirty="0"/>
              <a:t>Foi para apagar esta luz que Satanás trabalhou por meio da </a:t>
            </a:r>
            <a:r>
              <a:rPr lang="pt-BR" sz="1800" b="1" dirty="0">
                <a:solidFill>
                  <a:srgbClr val="FF0000"/>
                </a:solidFill>
              </a:rPr>
              <a:t>inveja dos irmãos </a:t>
            </a:r>
            <a:r>
              <a:rPr lang="pt-BR" sz="1800" b="1" dirty="0"/>
              <a:t>de José a fim de fazer com que ele fosse vendido como escravo para um país gentílico. Deus, entretanto, </a:t>
            </a:r>
            <a:r>
              <a:rPr lang="pt-BR" sz="1800" b="1" dirty="0">
                <a:solidFill>
                  <a:srgbClr val="FF0000"/>
                </a:solidFill>
              </a:rPr>
              <a:t>encaminhou os acontecimentos </a:t>
            </a:r>
            <a:r>
              <a:rPr lang="pt-BR" sz="1800" b="1" dirty="0"/>
              <a:t>de maneira que o Seu conhecimento fosse dado ao povo do Egito.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039C1E7-72C9-44C2-A679-0EAE4BFACFE5}" type="datetimeFigureOut">
              <a:rPr lang="pt-BR" smtClean="0"/>
              <a:pPr/>
              <a:t>06/10/2025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FA56B-0866-4707-BAA3-F8EFB45C392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ça de xadrez com bebida dentro&#10;&#10;O conteúdo gerado por IA pode estar incorreto.">
            <a:extLst>
              <a:ext uri="{FF2B5EF4-FFF2-40B4-BE49-F238E27FC236}">
                <a16:creationId xmlns:a16="http://schemas.microsoft.com/office/drawing/2014/main" id="{62EE68C1-2838-61CA-1DFD-532C189D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511173"/>
            <a:ext cx="655755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O Inimigo da Lei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29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08189"/>
            <a:ext cx="8690365" cy="654530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Tanto na casa de </a:t>
            </a:r>
            <a:r>
              <a:rPr lang="pt-BR" sz="2400" b="1" dirty="0" err="1"/>
              <a:t>Potifar</a:t>
            </a:r>
            <a:r>
              <a:rPr lang="pt-BR" sz="2400" b="1" dirty="0"/>
              <a:t> como na prisão, José </a:t>
            </a:r>
            <a:r>
              <a:rPr lang="pt-BR" sz="2400" b="1" dirty="0">
                <a:solidFill>
                  <a:srgbClr val="FF0000"/>
                </a:solidFill>
              </a:rPr>
              <a:t>recebeu uma educação</a:t>
            </a:r>
            <a:r>
              <a:rPr lang="pt-BR" sz="2400" b="1" dirty="0"/>
              <a:t> e ensino que, com o temor de Deus, o prepararam para a sua elevada posição no Egito.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israelitas no Egito também se tornaram prósperos e ricos; e, enquanto foram fiéis a Deus, exerceram dilatada influência. Os sacerdotes idólatras ficaram </a:t>
            </a:r>
            <a:r>
              <a:rPr lang="pt-BR" sz="2400" b="1" dirty="0">
                <a:solidFill>
                  <a:srgbClr val="FF0000"/>
                </a:solidFill>
              </a:rPr>
              <a:t>alarmados ao verem a nova religião alcançar favor. </a:t>
            </a:r>
            <a:r>
              <a:rPr lang="pt-BR" sz="2400" b="1" dirty="0"/>
              <a:t>Inspirados por Satanás aplicaram-se a apagar a luz.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Aos sacerdotes era confiada a educação do herdeiro do trono, e era este espírito de decidida oposição a Deus e de zelo pela idolatria o que modelava o caráter do futuro rei, e </a:t>
            </a:r>
            <a:r>
              <a:rPr lang="pt-BR" sz="2400" b="1" dirty="0">
                <a:solidFill>
                  <a:srgbClr val="FF0000"/>
                </a:solidFill>
              </a:rPr>
              <a:t>determinou crueldade e opressão </a:t>
            </a:r>
            <a:r>
              <a:rPr lang="pt-BR" sz="2400" b="1" dirty="0"/>
              <a:t>para com os hebreus.</a:t>
            </a: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CA714CD9-2090-AC51-85B6-1F731E7C63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D8F86-AFEB-88DA-3635-426AFADEE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728612-D7F2-CF61-D989-C8D094B9F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8EAB56-40E9-C867-810B-34B4E806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82064"/>
            <a:ext cx="8690365" cy="6597560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Durante os quarenta anos que se seguiram à fuga de Moisés do Egito, a </a:t>
            </a:r>
            <a:r>
              <a:rPr lang="pt-BR" sz="2400" b="1" dirty="0">
                <a:solidFill>
                  <a:srgbClr val="FF0000"/>
                </a:solidFill>
              </a:rPr>
              <a:t>idolatria pareceu ter vencido. </a:t>
            </a:r>
            <a:r>
              <a:rPr lang="pt-BR" sz="2400" b="1" dirty="0"/>
              <a:t>Tanto o rei como o povo exultavam em seu poderio, e zombavam do Deus de Israel.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Posto que os egípcios houvessem durante tanto tempo rejeitado o conhecimento de Deus, o Senhor ainda lhes deu oportunidade para o arrependimento. Os egípcios, recebendo maldição por meio dos mesmos objetos que adoravam, tiveram </a:t>
            </a:r>
            <a:r>
              <a:rPr lang="pt-BR" sz="2400" b="1" dirty="0">
                <a:solidFill>
                  <a:srgbClr val="FF0000"/>
                </a:solidFill>
              </a:rPr>
              <a:t>prova do poder de Jeová, </a:t>
            </a:r>
            <a:r>
              <a:rPr lang="pt-BR" sz="2400" b="1" dirty="0"/>
              <a:t>e todos que o quisessem poderiam sujeitar-se a Deus e escapar de Seus juízos.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O fanatismo e obstinação do rei tiveram como resultado </a:t>
            </a:r>
            <a:r>
              <a:rPr lang="pt-BR" sz="2400" b="1" dirty="0">
                <a:solidFill>
                  <a:srgbClr val="FF0000"/>
                </a:solidFill>
              </a:rPr>
              <a:t>espalhar o conhecimento de Deus, </a:t>
            </a:r>
            <a:r>
              <a:rPr lang="pt-BR" sz="2400" b="1" dirty="0"/>
              <a:t>e levar muitos dos egípcios a entregarem-se a Seu serviço.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12B8954B-5838-F749-C582-161BEB3470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A23A99-8CC9-32F1-E384-C3D89AAB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A92421-9354-5192-011D-8F8DC549E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AB4FB6-AB66-A1CA-6807-A2DC35AB7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5938"/>
            <a:ext cx="8690365" cy="6623686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Foi porque os israelitas estivessem tão dispostos a unir-se com os gentios e </a:t>
            </a:r>
            <a:r>
              <a:rPr lang="pt-BR" sz="2400" b="1" dirty="0" err="1">
                <a:solidFill>
                  <a:srgbClr val="FF0000"/>
                </a:solidFill>
              </a:rPr>
              <a:t>imitar-lhes</a:t>
            </a:r>
            <a:r>
              <a:rPr lang="pt-BR" sz="2400" b="1" dirty="0">
                <a:solidFill>
                  <a:srgbClr val="FF0000"/>
                </a:solidFill>
              </a:rPr>
              <a:t> a idolatria </a:t>
            </a:r>
            <a:r>
              <a:rPr lang="pt-BR" sz="2400" b="1" dirty="0"/>
              <a:t>que Deus lhes permitiu descerem ao Egito, onde a influência de José era largamente sentida, e onde as circunstâncias lhes eram favoráveis para permanecerem como um povo distinto. Ali também a </a:t>
            </a:r>
            <a:r>
              <a:rPr lang="pt-BR" sz="2400" b="1" dirty="0">
                <a:solidFill>
                  <a:srgbClr val="FF0000"/>
                </a:solidFill>
              </a:rPr>
              <a:t>grosseira idolatria </a:t>
            </a:r>
            <a:r>
              <a:rPr lang="pt-BR" sz="2400" b="1" dirty="0"/>
              <a:t>dos egípcios e sua </a:t>
            </a:r>
            <a:r>
              <a:rPr lang="pt-BR" sz="2400" b="1" dirty="0">
                <a:solidFill>
                  <a:srgbClr val="FF0000"/>
                </a:solidFill>
              </a:rPr>
              <a:t>crueldade e opressão </a:t>
            </a:r>
            <a:r>
              <a:rPr lang="pt-BR" sz="2400" b="1" dirty="0"/>
              <a:t>durante a última parte da peregrinação dos hebreus, devia ter inspirado neles aversão à idolatria.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Devido à veneração supersticiosa em que pelos egípcios eram tidos os animais, </a:t>
            </a:r>
            <a:r>
              <a:rPr lang="pt-BR" sz="2400" b="1" dirty="0">
                <a:solidFill>
                  <a:srgbClr val="FF0000"/>
                </a:solidFill>
              </a:rPr>
              <a:t>não se permitia </a:t>
            </a:r>
            <a:r>
              <a:rPr lang="pt-BR" sz="2400" b="1" dirty="0"/>
              <a:t>aos hebreus, durante seu cativeiro, </a:t>
            </a:r>
            <a:r>
              <a:rPr lang="pt-BR" sz="2400" b="1" dirty="0">
                <a:solidFill>
                  <a:srgbClr val="FF0000"/>
                </a:solidFill>
              </a:rPr>
              <a:t>apresentar ofertas sacrificais. </a:t>
            </a:r>
            <a:r>
              <a:rPr lang="pt-BR" sz="2400" b="1" dirty="0"/>
              <a:t>Assim sua mente não era dirigida por este culto ao grande Sacrifício, e </a:t>
            </a:r>
            <a:r>
              <a:rPr lang="pt-BR" sz="2400" b="1" dirty="0" err="1">
                <a:solidFill>
                  <a:srgbClr val="FF0000"/>
                </a:solidFill>
              </a:rPr>
              <a:t>enfraqueceu-se-lhes</a:t>
            </a:r>
            <a:r>
              <a:rPr lang="pt-BR" sz="2400" b="1" dirty="0">
                <a:solidFill>
                  <a:srgbClr val="FF0000"/>
                </a:solidFill>
              </a:rPr>
              <a:t> a fé.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AC3A11C2-196B-64D2-1E7C-82740A94F5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4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scuro, relógio, edifício, torre&#10;&#10;O conteúdo gerado por IA pode estar incorreto.">
            <a:extLst>
              <a:ext uri="{FF2B5EF4-FFF2-40B4-BE49-F238E27FC236}">
                <a16:creationId xmlns:a16="http://schemas.microsoft.com/office/drawing/2014/main" id="{96521D22-0E06-6251-8EB4-323FE7DD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492369" y="2028616"/>
            <a:ext cx="642424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Que Forma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as 10 Pragas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Exaltaram a Deus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em Todas as Nações?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25757"/>
            <a:ext cx="8690365" cy="65322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se operaram </a:t>
            </a:r>
            <a:r>
              <a:rPr lang="pt-BR" sz="2400" b="1" dirty="0">
                <a:solidFill>
                  <a:srgbClr val="FF0000"/>
                </a:solidFill>
              </a:rPr>
              <a:t>os prodígios </a:t>
            </a:r>
            <a:r>
              <a:rPr lang="pt-BR" sz="2400" b="1" dirty="0"/>
              <a:t>perante o rei, Satanás estava a postos para </a:t>
            </a:r>
            <a:r>
              <a:rPr lang="pt-BR" sz="2400" b="1" dirty="0">
                <a:solidFill>
                  <a:srgbClr val="FF0000"/>
                </a:solidFill>
              </a:rPr>
              <a:t>contrariar a sua influência, </a:t>
            </a:r>
            <a:r>
              <a:rPr lang="pt-BR" sz="2400" b="1" dirty="0"/>
              <a:t>e impedir Faraó de reconhecer a supremacia de Deus, e obedecer à Sua ordem.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Satanás fez tudo em seu alcance para </a:t>
            </a:r>
            <a:r>
              <a:rPr lang="pt-BR" sz="2400" b="1" dirty="0">
                <a:solidFill>
                  <a:srgbClr val="FF0000"/>
                </a:solidFill>
              </a:rPr>
              <a:t>contrafazer </a:t>
            </a:r>
            <a:r>
              <a:rPr lang="pt-BR" sz="2400" b="1" dirty="0"/>
              <a:t>a obra de Deus e resistir à Sua vontade.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único </a:t>
            </a:r>
            <a:r>
              <a:rPr lang="pt-BR" sz="2400" b="1" dirty="0">
                <a:solidFill>
                  <a:srgbClr val="FF0000"/>
                </a:solidFill>
              </a:rPr>
              <a:t>resultado foi preparar o caminho </a:t>
            </a:r>
            <a:r>
              <a:rPr lang="pt-BR" sz="2400" b="1" dirty="0"/>
              <a:t>para maiores exibições de poder e glória divinos, e tornar mais visíveis, tanto para israelitas como para todo o Egito, a existência e soberania do Deus verdadeiro e vivo.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Deus libertou Israel com </a:t>
            </a:r>
            <a:r>
              <a:rPr lang="pt-BR" sz="2400" b="1" dirty="0">
                <a:solidFill>
                  <a:srgbClr val="FF0000"/>
                </a:solidFill>
              </a:rPr>
              <a:t>grandiosas manifestações </a:t>
            </a:r>
            <a:r>
              <a:rPr lang="pt-BR" sz="2400" b="1" dirty="0"/>
              <a:t>de Seu poder, e com juízos sobre todos os deuses do Egito.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BCC1EC22-6F7C-76C8-16FD-297D8B96954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no interior, olhando, homem&#10;&#10;O conteúdo gerado por IA pode estar incorreto.">
            <a:extLst>
              <a:ext uri="{FF2B5EF4-FFF2-40B4-BE49-F238E27FC236}">
                <a16:creationId xmlns:a16="http://schemas.microsoft.com/office/drawing/2014/main" id="{EC8C42EB-DF9A-311F-8387-B6F60A45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Idolatria Deprava o Ser Humano?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95126"/>
            <a:ext cx="8690365" cy="661062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Mesmo enquanto Deus estava a proclamar a lei a Seu povo, Satanás achava-se a tramar no intuito de tentá-los a pecar. Deste povo que Deus escolhera, ele queria </a:t>
            </a:r>
            <a:r>
              <a:rPr lang="pt-BR" sz="2400" b="1" dirty="0">
                <a:solidFill>
                  <a:srgbClr val="FF0000"/>
                </a:solidFill>
              </a:rPr>
              <a:t>apoderar-se, </a:t>
            </a:r>
            <a:r>
              <a:rPr lang="pt-BR" sz="2400" b="1" dirty="0"/>
              <a:t>em presença mesmo do Céu. Conduzindo-os à </a:t>
            </a:r>
            <a:r>
              <a:rPr lang="pt-BR" sz="2400" b="1" dirty="0">
                <a:solidFill>
                  <a:srgbClr val="FF0000"/>
                </a:solidFill>
              </a:rPr>
              <a:t>idolatria, destruiria a eficácia de todo o culto; </a:t>
            </a:r>
            <a:r>
              <a:rPr lang="pt-BR" sz="2400" b="1" dirty="0"/>
              <a:t>pois como poderá o homem elevar-se, adorando o que não é mais elevado do que ele próprio, e que pode ser o símbolo de sua própria obra?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Durante os quarenta dias em que Moisés se achava no monte, com Deus, </a:t>
            </a:r>
            <a:r>
              <a:rPr lang="pt-BR" sz="2400" b="1" dirty="0">
                <a:solidFill>
                  <a:srgbClr val="FF0000"/>
                </a:solidFill>
              </a:rPr>
              <a:t>Satanás esteve ocupado </a:t>
            </a:r>
            <a:r>
              <a:rPr lang="pt-BR" sz="2400" b="1" dirty="0"/>
              <a:t>provocando dúvida, apostasia e rebelião.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Levando Israel a este ousado insulto e blasfêmia dirigidos a Jeová, </a:t>
            </a:r>
            <a:r>
              <a:rPr lang="pt-BR" sz="2400" b="1" dirty="0">
                <a:solidFill>
                  <a:srgbClr val="FF0000"/>
                </a:solidFill>
              </a:rPr>
              <a:t>Satanás planejara efetuar a sua ruína.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AB2F82CF-443E-CDE4-2B0F-87D05231A6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CD77DE-6D11-A2B4-FE97-F29D6D57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3420B8-B1AF-A556-7119-5DF186B4E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2B06B3-0C64-E245-0715-763749FF7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Assim se asseguraria a </a:t>
            </a:r>
            <a:r>
              <a:rPr lang="pt-BR" sz="2400" b="1" dirty="0">
                <a:solidFill>
                  <a:srgbClr val="FF0000"/>
                </a:solidFill>
              </a:rPr>
              <a:t>extinção</a:t>
            </a:r>
            <a:r>
              <a:rPr lang="pt-BR" sz="2400" b="1" dirty="0"/>
              <a:t> da descendência de Abraão, aquela descendência da promessa que deveria preservar o conhecimento do Deus vivo, e por meio da qual Ele deveria vir a Semente que venceria Satanás.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O grande rebelado havia projetado destruir Israel, e assim transtornar o propósito de Deus. Mas de novo foi </a:t>
            </a:r>
            <a:r>
              <a:rPr lang="pt-BR" sz="2400" b="1" dirty="0">
                <a:solidFill>
                  <a:srgbClr val="FF0000"/>
                </a:solidFill>
              </a:rPr>
              <a:t>derrotado. </a:t>
            </a:r>
            <a:r>
              <a:rPr lang="pt-BR" sz="2400" b="1" dirty="0"/>
              <a:t>Por pecador que fosse, o povo de Israel não foi destruído.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Enquanto aqueles que obstinadamente se dispuseram ao lado de Satanás foram extirpados, o povo, humilhado e </a:t>
            </a:r>
            <a:r>
              <a:rPr lang="pt-BR" sz="2400" b="1" dirty="0">
                <a:solidFill>
                  <a:srgbClr val="FF0000"/>
                </a:solidFill>
              </a:rPr>
              <a:t>arrependido, foi misericordiosamente perdoado. </a:t>
            </a:r>
            <a:r>
              <a:rPr lang="pt-BR" sz="2400" b="1" dirty="0"/>
              <a:t>A história deste pecado ficaria como testemunho perpétuo da culpabilidade e castigo da idolatria, e da justiça e </a:t>
            </a:r>
            <a:r>
              <a:rPr lang="pt-BR" sz="2400" b="1" dirty="0" err="1"/>
              <a:t>longânima</a:t>
            </a:r>
            <a:r>
              <a:rPr lang="pt-BR" sz="2400" b="1" dirty="0"/>
              <a:t> misericórdia de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31C829D3-B548-214C-4570-2D46C98AE8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ditada de uma montanha&#10;&#10;O conteúdo gerado por IA pode estar incorreto.">
            <a:extLst>
              <a:ext uri="{FF2B5EF4-FFF2-40B4-BE49-F238E27FC236}">
                <a16:creationId xmlns:a16="http://schemas.microsoft.com/office/drawing/2014/main" id="{5D875D70-3BD6-E9DA-D40B-84BECC2E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0" y="43332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o Universo Aprendeu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na Entrega da Lei de Deus no Sinai?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592853"/>
            <a:ext cx="8690365" cy="45466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Universo </a:t>
            </a:r>
            <a:r>
              <a:rPr lang="pt-BR" sz="2400" b="1" dirty="0"/>
              <a:t>inteiro foi testemunha das cenas do Sinai.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Nos efeitos das duas administrações viu-se o </a:t>
            </a:r>
            <a:r>
              <a:rPr lang="pt-BR" sz="2400" b="1" dirty="0">
                <a:solidFill>
                  <a:srgbClr val="FF0000"/>
                </a:solidFill>
              </a:rPr>
              <a:t>contraste </a:t>
            </a:r>
            <a:r>
              <a:rPr lang="pt-BR" sz="2400" b="1" dirty="0"/>
              <a:t>entre o governo de Deus e o de Satanás.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 novo os habitantes destituídos de pecado, de outros mundos, viram os </a:t>
            </a:r>
            <a:r>
              <a:rPr lang="pt-BR" sz="2400" b="1" dirty="0">
                <a:solidFill>
                  <a:srgbClr val="FF0000"/>
                </a:solidFill>
              </a:rPr>
              <a:t>resultados da apostasia </a:t>
            </a:r>
            <a:r>
              <a:rPr lang="pt-BR" sz="2400" b="1" dirty="0"/>
              <a:t>de Satanás, e a espécie de governo que ele teria estabelecido no Céu, caso lhe houvesse sido permitido exercer domínio.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56CE8543-A28C-E52F-9D14-3BCFB29354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Isaías 26.9-10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5FEE9304-EC5F-C73A-DE08-965A8FAB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" y="0"/>
            <a:ext cx="9917723" cy="557871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0" y="498489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Satanás Deturpa a Observância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Cada Mandamento da Lei de Deus?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30260"/>
            <a:ext cx="8690365" cy="633630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Fazendo os homens violarem o </a:t>
            </a:r>
            <a:r>
              <a:rPr lang="pt-BR" sz="2400" b="1" dirty="0">
                <a:solidFill>
                  <a:srgbClr val="FF0000"/>
                </a:solidFill>
              </a:rPr>
              <a:t>segundo</a:t>
            </a:r>
            <a:r>
              <a:rPr lang="pt-BR" sz="2400" b="1" dirty="0"/>
              <a:t> mandamento, visava Satanás rebaixar suas concepções acerca do Ser divino. Pondo de lado o </a:t>
            </a:r>
            <a:r>
              <a:rPr lang="pt-BR" sz="2400" b="1" dirty="0">
                <a:solidFill>
                  <a:srgbClr val="FF0000"/>
                </a:solidFill>
              </a:rPr>
              <a:t>quarto, </a:t>
            </a:r>
            <a:r>
              <a:rPr lang="pt-BR" sz="2400" b="1" dirty="0"/>
              <a:t>fá-los-ia esquecer-se completamente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instituição do sábado, que se originou no Éden, é tão antiga como o próprio mundo. Foi </a:t>
            </a:r>
            <a:r>
              <a:rPr lang="pt-BR" sz="2400" b="1" dirty="0">
                <a:solidFill>
                  <a:srgbClr val="FF0000"/>
                </a:solidFill>
              </a:rPr>
              <a:t>observado por todos os patriarcas,</a:t>
            </a:r>
            <a:r>
              <a:rPr lang="pt-BR" sz="2400" b="1" dirty="0"/>
              <a:t> desde a criação. Durante o cativeiro no Egito, os israelitas foram obrigados por seus maiorais de tarefas a violar o sábado; e em grande parte </a:t>
            </a:r>
            <a:r>
              <a:rPr lang="pt-BR" sz="2400" b="1" dirty="0">
                <a:solidFill>
                  <a:srgbClr val="FF0000"/>
                </a:solidFill>
              </a:rPr>
              <a:t>perderam o conhecimento de sua santidade.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inimizade de Satanás à lei de Deus compeliu-o a fazer guerra contra </a:t>
            </a:r>
            <a:r>
              <a:rPr lang="pt-BR" sz="2400" b="1" dirty="0">
                <a:solidFill>
                  <a:srgbClr val="FF0000"/>
                </a:solidFill>
              </a:rPr>
              <a:t>cada preceito </a:t>
            </a:r>
            <a:r>
              <a:rPr lang="pt-BR" sz="2400" b="1" dirty="0"/>
              <a:t>do Decálogo.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B45ED842-A4B8-3EF0-5ABD-8F7F71CF789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B26D3-D47F-2F81-3717-2579841E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6B0391-941C-635B-614B-61903F6AA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09C6DA-30CB-0B4A-3232-65551284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9001"/>
            <a:ext cx="8690365" cy="6623686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desdém à autoridade paterna </a:t>
            </a:r>
            <a:r>
              <a:rPr lang="pt-BR" sz="2400" b="1" dirty="0"/>
              <a:t>logo determinará o desdém pela autoridade de Deus. Em muitas nações os pais eram abandonados, ou mortos, logo que a idade os tornava incapazes de proverem por si as suas necessidades. Na família, a mãe era tratada com pouco respeito, e pela morte de seu marido </a:t>
            </a:r>
            <a:r>
              <a:rPr lang="pt-BR" sz="2400" b="1" dirty="0" err="1"/>
              <a:t>exigia-se-lhe</a:t>
            </a:r>
            <a:r>
              <a:rPr lang="pt-BR" sz="2400" b="1" dirty="0"/>
              <a:t> submeter-se à autoridade do filho mais velho.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Satanás fez da violação do </a:t>
            </a:r>
            <a:r>
              <a:rPr lang="pt-BR" sz="2400" b="1" dirty="0">
                <a:solidFill>
                  <a:srgbClr val="FF0000"/>
                </a:solidFill>
              </a:rPr>
              <a:t>sexto mandamento </a:t>
            </a:r>
            <a:r>
              <a:rPr lang="pt-BR" sz="2400" b="1" dirty="0"/>
              <a:t>uma parte da religião deles. Mediante concepções pervertidas acerca dos atributos divinos, nações gentílicas foram levadas a crer serem necessários os sacrifícios humanos a fim de conseguirem o favor de suas divindades; entre estas estava o costume de fazer seus filhos passarem pelo fogo, perante seus ídolos.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5F6B0BA2-8849-E942-4AC1-75213984EE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570B6-4EA9-3C6D-F1A0-57F94286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9C2EB-689A-BA69-526F-AA32282CE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B649D2-0861-4226-B483-2828E7422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9000"/>
            <a:ext cx="8690365" cy="6610623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A violação do </a:t>
            </a:r>
            <a:r>
              <a:rPr lang="pt-BR" sz="2400" b="1" dirty="0">
                <a:solidFill>
                  <a:srgbClr val="FF0000"/>
                </a:solidFill>
              </a:rPr>
              <a:t>sétimo mandamento </a:t>
            </a:r>
            <a:r>
              <a:rPr lang="pt-BR" sz="2400" b="1" dirty="0"/>
              <a:t>cedo também foi praticada em nome da religião. Os mais licenciosos e abomináveis ritos foram incluídos como parte do culto gentílico. Prevaleciam vícios contra a natureza, e as festas religiosas eram caracterizadas por impureza.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A poligamia foi um dos pecados que acarretaram a ira de Deus sobre o mundo antediluviano. Todavia, depois do dilúvio, tornou-se novamente muito espalhada. Era o esforço calculado de Satanás perverter a instituição do </a:t>
            </a:r>
            <a:r>
              <a:rPr lang="pt-BR" sz="2400" b="1" dirty="0">
                <a:solidFill>
                  <a:srgbClr val="FF0000"/>
                </a:solidFill>
              </a:rPr>
              <a:t>casamento,</a:t>
            </a:r>
            <a:r>
              <a:rPr lang="pt-BR" sz="2400" b="1" dirty="0"/>
              <a:t> a fim de enfraquecer as obrigações próprias à mesma, e diminuir a sua santidade; pois de nenhuma outra maneira poderia ele com maior certeza desfigurar a imagem de Deus no homem, e abrir as portas à </a:t>
            </a:r>
            <a:r>
              <a:rPr lang="pt-BR" sz="2400" b="1" dirty="0">
                <a:solidFill>
                  <a:srgbClr val="FF0000"/>
                </a:solidFill>
              </a:rPr>
              <a:t>miséria e ao vício.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12B80E42-37F2-46F0-CEE7-D89F9FF763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1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com as mãos no rosto&#10;&#10;O conteúdo gerado por IA pode estar incorreto.">
            <a:extLst>
              <a:ext uri="{FF2B5EF4-FFF2-40B4-BE49-F238E27FC236}">
                <a16:creationId xmlns:a16="http://schemas.microsoft.com/office/drawing/2014/main" id="{20685471-1722-98E6-CC95-8B6E24DA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0" y="40773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Satanás Nunca Conseguirá Vencer?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56831"/>
            <a:ext cx="8690365" cy="583991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Desde o início do grande conflito, tem sido o propósito de Satanás </a:t>
            </a:r>
            <a:r>
              <a:rPr lang="pt-BR" sz="2400" b="1" dirty="0">
                <a:solidFill>
                  <a:srgbClr val="FF0000"/>
                </a:solidFill>
              </a:rPr>
              <a:t>representar mal o caráter de Deus, </a:t>
            </a:r>
            <a:r>
              <a:rPr lang="pt-BR" sz="2400" b="1" dirty="0"/>
              <a:t>e provocar a rebelião contra a Sua lei; mas, em meio da operação do mal, os propósitos de Deus avançam perseverantemente ao seu cumprimento; a todos os seres criados está Ele a tornar manifestas Sua justiça e benevolência.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Mediante a </a:t>
            </a:r>
            <a:r>
              <a:rPr lang="pt-BR" sz="2400" b="1" dirty="0">
                <a:solidFill>
                  <a:srgbClr val="FF0000"/>
                </a:solidFill>
              </a:rPr>
              <a:t>graça</a:t>
            </a:r>
            <a:r>
              <a:rPr lang="pt-BR" sz="2400" b="1" dirty="0"/>
              <a:t> de Cristo, podem </a:t>
            </a:r>
            <a:r>
              <a:rPr lang="pt-BR" sz="2400" b="1" dirty="0">
                <a:solidFill>
                  <a:srgbClr val="FF0000"/>
                </a:solidFill>
              </a:rPr>
              <a:t>habilitar-se</a:t>
            </a:r>
            <a:r>
              <a:rPr lang="pt-BR" sz="2400" b="1" dirty="0"/>
              <a:t> a prestar obediência à lei do Pai. Assim, em todos os séculos, do meio da apostasia e rebelião, Deus reúne um povo que Lhe é fiel, povo em cujo coração está a Sua lei.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E6E778CD-4B38-4F3F-EDD7-3CB655CD5B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m cima de mesa&#10;&#10;O conteúdo gerado por IA pode estar incorreto.">
            <a:extLst>
              <a:ext uri="{FF2B5EF4-FFF2-40B4-BE49-F238E27FC236}">
                <a16:creationId xmlns:a16="http://schemas.microsoft.com/office/drawing/2014/main" id="{1A038FB3-7B8B-E7B3-263E-DC4BF14E3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578072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é a Pior Estratégia do Inimigo?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17198"/>
            <a:ext cx="8690365" cy="637549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Foi por meio do </a:t>
            </a:r>
            <a:r>
              <a:rPr lang="pt-BR" sz="2400" b="1" dirty="0">
                <a:solidFill>
                  <a:srgbClr val="FF0000"/>
                </a:solidFill>
              </a:rPr>
              <a:t>engano</a:t>
            </a:r>
            <a:r>
              <a:rPr lang="pt-BR" sz="2400" b="1" dirty="0"/>
              <a:t> que Satanás seduziu os anjos; dessa forma tem ele em todos os tempos levado avante sua obra entre os homens, e continuará com esta maneira de agir até ao fim.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Declarasse ele abertamente achar-se a guerrear contra Deus e Sua lei, e os homens estariam acautelados; ele porém, se </a:t>
            </a:r>
            <a:r>
              <a:rPr lang="pt-BR" sz="2400" b="1" dirty="0">
                <a:solidFill>
                  <a:srgbClr val="FF0000"/>
                </a:solidFill>
              </a:rPr>
              <a:t>disfarça</a:t>
            </a:r>
            <a:r>
              <a:rPr lang="pt-BR" sz="2400" b="1" dirty="0"/>
              <a:t> e </a:t>
            </a:r>
            <a:r>
              <a:rPr lang="pt-BR" sz="2400" b="1" dirty="0">
                <a:solidFill>
                  <a:srgbClr val="FF0000"/>
                </a:solidFill>
              </a:rPr>
              <a:t>mistura</a:t>
            </a:r>
            <a:r>
              <a:rPr lang="pt-BR" sz="2400" b="1" dirty="0"/>
              <a:t> a verdade com o erro.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As mais perigosas falsidades são as que se encontram </a:t>
            </a:r>
            <a:r>
              <a:rPr lang="pt-BR" sz="2400" b="1" dirty="0">
                <a:solidFill>
                  <a:srgbClr val="FF0000"/>
                </a:solidFill>
              </a:rPr>
              <a:t>misturadas</a:t>
            </a:r>
            <a:r>
              <a:rPr lang="pt-BR" sz="2400" b="1" dirty="0"/>
              <a:t> com a verdade. É assim que se recebem erros que cativam e arruínam a alma. Por este meio Satanás leva o mundo consigo. Aproxima-se, porém, o dia em que seu triunfo para sempre se finalizará.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C35A6F62-DB09-986C-F4E5-FC4D5664E7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bjeto de vidro&#10;&#10;O conteúdo gerado por IA pode estar incorreto.">
            <a:extLst>
              <a:ext uri="{FF2B5EF4-FFF2-40B4-BE49-F238E27FC236}">
                <a16:creationId xmlns:a16="http://schemas.microsoft.com/office/drawing/2014/main" id="{847350F1-8B55-B594-5882-F4DE00A5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5603634" y="642001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 Fim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 Grande Conflito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Ficará </a:t>
            </a:r>
            <a:r>
              <a:rPr lang="pt-BR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Claro </a:t>
            </a:r>
          </a:p>
          <a:p>
            <a:pPr algn="ctr" eaLnBrk="1" hangingPunct="1">
              <a:defRPr/>
            </a:pPr>
            <a:r>
              <a:rPr lang="pt-BR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Todo Universo?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67956-82A1-8D96-250E-8717ED70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CD35B0-F515-25FF-8235-AE933EC0E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CA0EE-060A-C412-B23B-A82795EC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08190"/>
            <a:ext cx="8690365" cy="655837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trato de Deus com a rebelião terá como resultado </a:t>
            </a:r>
            <a:r>
              <a:rPr lang="pt-BR" sz="2400" b="1" dirty="0">
                <a:solidFill>
                  <a:srgbClr val="FF0000"/>
                </a:solidFill>
              </a:rPr>
              <a:t>desmascarar</a:t>
            </a:r>
            <a:r>
              <a:rPr lang="pt-BR" sz="2400" b="1" dirty="0"/>
              <a:t> completamente a obra que durante tanto tempo se tem continuado encobertamente. Os resultados do governo de Satanás, os frutos de se porem de lado os estatutos divinos, serão patenteados. A lei de Deus ficará inteiramente reivindicada.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Ver-se-á que todo o trato de Deus foi orientado com referência ao </a:t>
            </a:r>
            <a:r>
              <a:rPr lang="pt-BR" sz="2400" b="1" dirty="0">
                <a:solidFill>
                  <a:srgbClr val="FF0000"/>
                </a:solidFill>
              </a:rPr>
              <a:t>bem </a:t>
            </a:r>
            <a:r>
              <a:rPr lang="pt-BR" sz="2400" b="1" dirty="0"/>
              <a:t>eterno de Seu povo, e ao bem de todos os mundos que Ele criara. O próprio Satanás, na presença do Universo como testemunha, confessará a justiça do governo de Deus, e a retidão de Sua lei.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Não muito longe está o tempo em que Deus Se levantará a fim de </a:t>
            </a:r>
            <a:r>
              <a:rPr lang="pt-BR" sz="2400" b="1" dirty="0">
                <a:solidFill>
                  <a:srgbClr val="FF0000"/>
                </a:solidFill>
              </a:rPr>
              <a:t>reivindicar</a:t>
            </a:r>
            <a:r>
              <a:rPr lang="pt-BR" sz="2400" b="1" dirty="0"/>
              <a:t> Sua autoridade insultada.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83336918-3064-E4A1-18A3-386FBE127E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terno e gravata olhando para o lado&#10;&#10;O conteúdo gerado por IA pode estar incorreto.">
            <a:extLst>
              <a:ext uri="{FF2B5EF4-FFF2-40B4-BE49-F238E27FC236}">
                <a16:creationId xmlns:a16="http://schemas.microsoft.com/office/drawing/2014/main" id="{FF266977-85CC-E156-CFBE-5A0CB8D3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7798526" y="1536174"/>
            <a:ext cx="42105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Frustrou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Planos de Dominação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Satanás,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 Céu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na Terra?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2DFE-B695-9B09-AB6A-33766CD2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ditada de uma montanha&#10;&#10;O conteúdo gerado por IA pode estar incorreto.">
            <a:extLst>
              <a:ext uri="{FF2B5EF4-FFF2-40B4-BE49-F238E27FC236}">
                <a16:creationId xmlns:a16="http://schemas.microsoft.com/office/drawing/2014/main" id="{B1EEF697-4A52-F935-3EDB-DC5A57D8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4F045A-60D2-21BB-E1CA-A9DADD078F58}"/>
              </a:ext>
            </a:extLst>
          </p:cNvPr>
          <p:cNvSpPr/>
          <p:nvPr/>
        </p:nvSpPr>
        <p:spPr>
          <a:xfrm>
            <a:off x="0" y="495876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 Teofania Traz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Benefício aos Seres Humanos?</a:t>
            </a:r>
          </a:p>
        </p:txBody>
      </p:sp>
    </p:spTree>
    <p:extLst>
      <p:ext uri="{BB962C8B-B14F-4D97-AF65-F5344CB8AC3E}">
        <p14:creationId xmlns:p14="http://schemas.microsoft.com/office/powerpoint/2010/main" val="2271831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3FF8D-15E1-C9FC-4EC1-9F36784D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861450-0E0C-8E61-5A01-7E6259A5F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8EA925-52DF-564D-7D0E-8485C198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5"/>
            <a:ext cx="8690365" cy="655837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Nunca, desde que o homem foi criado, se testemunhou uma </a:t>
            </a:r>
            <a:r>
              <a:rPr lang="pt-BR" sz="2400" b="1" dirty="0">
                <a:solidFill>
                  <a:srgbClr val="FF0000"/>
                </a:solidFill>
              </a:rPr>
              <a:t>manifestação</a:t>
            </a:r>
            <a:r>
              <a:rPr lang="pt-BR" sz="2400" b="1" dirty="0"/>
              <a:t> de poder divino como a que houve quando a lei foi proclamada do Sinai.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Naquele grande dia vindouro o próprio céu se afastará “como um livro que se enrola”. Apocalipse 6:14</a:t>
            </a:r>
            <a:r>
              <a:rPr lang="pt-BR" sz="24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Moisés veio da presença divina, no monte, onde havia recebido as tábuas do testemunho, o culpado Israel não podia suportar a </a:t>
            </a:r>
            <a:r>
              <a:rPr lang="pt-BR" sz="2400" b="1" dirty="0">
                <a:solidFill>
                  <a:srgbClr val="FF0000"/>
                </a:solidFill>
              </a:rPr>
              <a:t>luz </a:t>
            </a:r>
            <a:r>
              <a:rPr lang="pt-BR" sz="2400" b="1" dirty="0"/>
              <a:t>que lhe glorificava o rosto. Quanto menos poderão os transgressores olhar para o Filho de Deus, quando Ele aparecer na glória de Seu Pai, rodeado por todo o exército celestial, para executar o juízo sobre os transgressores de Sua lei e os que rejeitaram a Sua obra expiatória!</a:t>
            </a: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E22FFB51-B625-B8A2-9E02-FF41AE9578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9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3BE1E-F111-60A3-9D11-423775603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D1C097-3ECA-8618-9471-0EFFB5E0A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882616-0B17-A731-D952-61476E335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3034"/>
            <a:ext cx="8690365" cy="50169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Ver-se-á então que da rebelião de Satanás contra Deus resultou </a:t>
            </a:r>
            <a:r>
              <a:rPr lang="pt-BR" sz="2400" b="1" dirty="0">
                <a:solidFill>
                  <a:srgbClr val="FF0000"/>
                </a:solidFill>
              </a:rPr>
              <a:t>ruína </a:t>
            </a:r>
            <a:r>
              <a:rPr lang="pt-BR" sz="2400" b="1" dirty="0"/>
              <a:t>a si mesmo, e a todos os que escolheram fazer-se seus súditos. Ele fizera parecer que grande bem resultaria da transgressão; ver-se-á, porém, que “o salário do pecado é a morte”. Romanos 6:23.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Entretanto, em meio da tempestade do juízo divino, os filhos de Deus </a:t>
            </a:r>
            <a:r>
              <a:rPr lang="pt-BR" sz="2400" b="1" dirty="0">
                <a:solidFill>
                  <a:srgbClr val="FF0000"/>
                </a:solidFill>
              </a:rPr>
              <a:t>não terão motivos para receios. </a:t>
            </a:r>
            <a:r>
              <a:rPr lang="pt-BR" sz="2400" b="1" dirty="0"/>
              <a:t>“O Senhor será o refúgio do Seu povo, e a fortaleza dos filhos de Israel”. Joel 3:16</a:t>
            </a: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8269F489-62EB-D90C-2631-12321066F1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9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A589-AE15-CD11-2980-0D369107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BB46788F-5E06-AC74-17AA-209AC9D2D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08CBE8-9DAA-70FD-893B-CABF3D064A9E}"/>
              </a:ext>
            </a:extLst>
          </p:cNvPr>
          <p:cNvSpPr/>
          <p:nvPr/>
        </p:nvSpPr>
        <p:spPr>
          <a:xfrm>
            <a:off x="0" y="4997954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Providência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Resolverá o Problema do Pecado?</a:t>
            </a:r>
          </a:p>
        </p:txBody>
      </p:sp>
    </p:spTree>
    <p:extLst>
      <p:ext uri="{BB962C8B-B14F-4D97-AF65-F5344CB8AC3E}">
        <p14:creationId xmlns:p14="http://schemas.microsoft.com/office/powerpoint/2010/main" val="748721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50AA1-38B0-2E42-1CEE-48E0D126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0BD789-3133-76E6-AA15-AE16E1F45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3CC3F3-F545-AEC9-EEC0-F40E4F6D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534762"/>
            <a:ext cx="8690365" cy="631017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grande plano da redenção tem como resultado </a:t>
            </a:r>
            <a:r>
              <a:rPr lang="pt-BR" sz="2400" b="1" dirty="0">
                <a:solidFill>
                  <a:srgbClr val="FF0000"/>
                </a:solidFill>
              </a:rPr>
              <a:t>trazer de novo o mundo ao favor de Deus,</a:t>
            </a:r>
            <a:r>
              <a:rPr lang="pt-BR" sz="2400" b="1" dirty="0"/>
              <a:t> de maneira completa. Tudo que se perdera pelo pecado é restaurado. Não somente o homem é redimido, mas também a Terra, a fim de ser, a eterna habitação dos obedientes.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santos estatutos que Satanás odiara e procurara destruir, serão </a:t>
            </a:r>
            <a:r>
              <a:rPr lang="pt-BR" sz="2400" b="1" dirty="0">
                <a:solidFill>
                  <a:srgbClr val="FF0000"/>
                </a:solidFill>
              </a:rPr>
              <a:t>honrados</a:t>
            </a:r>
            <a:r>
              <a:rPr lang="pt-BR" sz="2400" b="1" dirty="0"/>
              <a:t> por todo um Universo sem pecados. E “como a terra produz os seus renovos, e como o horto faz brotar o que nele se semeia, assim o Senhor Jeová fará brotar a justiça e o louvor para todas as nações”. Isaías 61:11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B5B95935-1829-43DE-1F73-C9EDCD0D22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2287-E788-C1A3-EFC7-A5A02E22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posando para foto&#10;&#10;O conteúdo gerado por IA pode estar incorreto.">
            <a:extLst>
              <a:ext uri="{FF2B5EF4-FFF2-40B4-BE49-F238E27FC236}">
                <a16:creationId xmlns:a16="http://schemas.microsoft.com/office/drawing/2014/main" id="{E8EAA8CE-1B4F-860C-F98B-07AE964DE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BF51B48-D7D4-B2B4-9C07-6F4EFDC60FEB}"/>
              </a:ext>
            </a:extLst>
          </p:cNvPr>
          <p:cNvSpPr/>
          <p:nvPr/>
        </p:nvSpPr>
        <p:spPr>
          <a:xfrm>
            <a:off x="0" y="56902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Paz! Deus Está No Controle.</a:t>
            </a:r>
          </a:p>
        </p:txBody>
      </p:sp>
    </p:spTree>
    <p:extLst>
      <p:ext uri="{BB962C8B-B14F-4D97-AF65-F5344CB8AC3E}">
        <p14:creationId xmlns:p14="http://schemas.microsoft.com/office/powerpoint/2010/main" val="423059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primeiro esforço </a:t>
            </a:r>
            <a:r>
              <a:rPr lang="pt-BR" sz="2400" b="1" dirty="0"/>
              <a:t>de Satanás para destruir a lei de Deus — esforço este feito entre os santos habitantes do Céu — pareceu por algum tempo ser </a:t>
            </a:r>
            <a:r>
              <a:rPr lang="pt-BR" sz="2400" b="1" dirty="0">
                <a:solidFill>
                  <a:srgbClr val="FF0000"/>
                </a:solidFill>
              </a:rPr>
              <a:t>coroado de êxito. </a:t>
            </a:r>
            <a:r>
              <a:rPr lang="pt-BR" sz="2400" b="1" dirty="0"/>
              <a:t>Grande número de anjos foram seduzidos; mas o triunfo aparente de Satanás redundou em </a:t>
            </a:r>
            <a:r>
              <a:rPr lang="pt-BR" sz="2400" b="1" dirty="0">
                <a:solidFill>
                  <a:srgbClr val="FF0000"/>
                </a:solidFill>
              </a:rPr>
              <a:t>derrota e perda, </a:t>
            </a:r>
            <a:r>
              <a:rPr lang="pt-BR" sz="2400" b="1" dirty="0"/>
              <a:t>separação de Deus e banimento do Céu.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Pela transgressão, o homem se tornou seu escravo, e o reino do homem também foi entregue nas mãos do maioral dos rebeldes. Parecia agora aberto o caminho para Satanás estabelecer um </a:t>
            </a:r>
            <a:r>
              <a:rPr lang="pt-BR" sz="2400" b="1" dirty="0">
                <a:solidFill>
                  <a:srgbClr val="FF0000"/>
                </a:solidFill>
              </a:rPr>
              <a:t>reino independente, </a:t>
            </a:r>
            <a:r>
              <a:rPr lang="pt-BR" sz="2400" b="1" dirty="0"/>
              <a:t>e desafiar a autoridade de Deus e de Seu Filho. Mas o </a:t>
            </a:r>
            <a:r>
              <a:rPr lang="pt-BR" sz="2400" b="1" dirty="0">
                <a:solidFill>
                  <a:srgbClr val="FF0000"/>
                </a:solidFill>
              </a:rPr>
              <a:t>plano da salvação </a:t>
            </a:r>
            <a:r>
              <a:rPr lang="pt-BR" sz="2400" b="1" dirty="0"/>
              <a:t>possibilitou ao homem ser de novo trazido à harmonia com Deus, e prestar obediência à Sua lei; e tanto ao homem como à Terra serem finalmente redimidos do poder do maligno.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19C1E82F-B2C8-534A-10F9-B27010A420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com a mão na cabeça&#10;&#10;O conteúdo gerado por IA pode estar incorreto.">
            <a:extLst>
              <a:ext uri="{FF2B5EF4-FFF2-40B4-BE49-F238E27FC236}">
                <a16:creationId xmlns:a16="http://schemas.microsoft.com/office/drawing/2014/main" id="{FF3275F1-CDF2-845A-304C-05AE35BEE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640080" y="2028616"/>
            <a:ext cx="63322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Grande Acusação de Satanás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Contra Deus Logo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o Homem Pecou?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26650"/>
            <a:ext cx="8690365" cy="552640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Foi outra vez </a:t>
            </a:r>
            <a:r>
              <a:rPr lang="pt-BR" sz="2400" b="1" dirty="0">
                <a:solidFill>
                  <a:srgbClr val="FF0000"/>
                </a:solidFill>
              </a:rPr>
              <a:t>derrotado Satanás, </a:t>
            </a:r>
            <a:r>
              <a:rPr lang="pt-BR" sz="2400" b="1" dirty="0"/>
              <a:t>e outra vez </a:t>
            </a:r>
            <a:r>
              <a:rPr lang="pt-BR" sz="2400" b="1" dirty="0">
                <a:solidFill>
                  <a:srgbClr val="FF0000"/>
                </a:solidFill>
              </a:rPr>
              <a:t>recorreu</a:t>
            </a:r>
            <a:r>
              <a:rPr lang="pt-BR" sz="2400" b="1" dirty="0"/>
              <a:t> ao engano, na esperança de converter sua derrota em vitória.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Para suscitar a rebelião na raça decaída, </a:t>
            </a:r>
            <a:r>
              <a:rPr lang="pt-BR" sz="2400" b="1" dirty="0">
                <a:solidFill>
                  <a:srgbClr val="FF0000"/>
                </a:solidFill>
              </a:rPr>
              <a:t>representou agora a Deus como injusto</a:t>
            </a:r>
            <a:r>
              <a:rPr lang="pt-BR" sz="2400" b="1" dirty="0"/>
              <a:t> por ter permitido ao homem transgredir a Sua lei.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“Por que”, disse o ardiloso tentador, “permitiu Deus que o </a:t>
            </a:r>
            <a:r>
              <a:rPr lang="pt-BR" sz="2400" b="1" dirty="0">
                <a:solidFill>
                  <a:srgbClr val="FF0000"/>
                </a:solidFill>
              </a:rPr>
              <a:t>homem fosse posto à prova, </a:t>
            </a:r>
            <a:r>
              <a:rPr lang="pt-BR" sz="2400" b="1" dirty="0"/>
              <a:t>para pecar, e trazer a miséria e a morte, quando Ele sabia qual seria o resultado?”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D73AAAE2-B180-811C-75D6-005C6AF5CF1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preta e branca de rosto de pessoa&#10;&#10;O conteúdo gerado por IA pode estar incorreto.">
            <a:extLst>
              <a:ext uri="{FF2B5EF4-FFF2-40B4-BE49-F238E27FC236}">
                <a16:creationId xmlns:a16="http://schemas.microsoft.com/office/drawing/2014/main" id="{2D14F80F-D3FF-41E7-D9FF-F7C6C8199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365760" y="2028616"/>
            <a:ext cx="63779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Frustrou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Planos de Satanás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Antes e Depois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 Dilúvio 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3685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Aumentando-se os homens sobre a Terra, quase o mundo todo se uniu às fileiras da rebelião. Mais uma vez, porém, </a:t>
            </a:r>
            <a:r>
              <a:rPr lang="pt-BR" sz="2400" b="1" dirty="0">
                <a:solidFill>
                  <a:srgbClr val="FF0000"/>
                </a:solidFill>
              </a:rPr>
              <a:t>a Onipotência suprimiu a operação </a:t>
            </a:r>
            <a:r>
              <a:rPr lang="pt-BR" sz="2400" b="1" dirty="0"/>
              <a:t>da iniquidade, e a Terra foi pelo dilúvio purificada de sua contaminação moral.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Então Deus entrou em um </a:t>
            </a:r>
            <a:r>
              <a:rPr lang="pt-BR" sz="2400" b="1" dirty="0">
                <a:solidFill>
                  <a:srgbClr val="FF0000"/>
                </a:solidFill>
              </a:rPr>
              <a:t>concerto com Abraão, </a:t>
            </a:r>
            <a:r>
              <a:rPr lang="pt-BR" sz="2400" b="1" dirty="0"/>
              <a:t>e tomou para Si um povo que se tornasse os depositários de Sua lei. Os filhos de Jacó foram tentados a contrair </a:t>
            </a:r>
            <a:r>
              <a:rPr lang="pt-BR" sz="2400" b="1" dirty="0">
                <a:solidFill>
                  <a:srgbClr val="FF0000"/>
                </a:solidFill>
              </a:rPr>
              <a:t>matrimônio com os gentios, </a:t>
            </a:r>
            <a:r>
              <a:rPr lang="pt-BR" sz="2400" b="1" dirty="0"/>
              <a:t>e a adorar os seus ídolos. Mas </a:t>
            </a:r>
            <a:r>
              <a:rPr lang="pt-BR" sz="2400" b="1" dirty="0">
                <a:solidFill>
                  <a:srgbClr val="FF0000"/>
                </a:solidFill>
              </a:rPr>
              <a:t>José foi fiel a Deus. </a:t>
            </a:r>
            <a:r>
              <a:rPr lang="pt-BR" sz="2400" b="1" dirty="0"/>
              <a:t>Foi para apagar esta luz que Satanás trabalhou por meio da </a:t>
            </a:r>
            <a:r>
              <a:rPr lang="pt-BR" sz="2400" b="1" dirty="0">
                <a:solidFill>
                  <a:srgbClr val="FF0000"/>
                </a:solidFill>
              </a:rPr>
              <a:t>inveja dos irmãos </a:t>
            </a:r>
            <a:r>
              <a:rPr lang="pt-BR" sz="2400" b="1" dirty="0"/>
              <a:t>de José a fim de fazer com que ele fosse vendido como escravo para um país gentílico. Deus, entretanto, </a:t>
            </a:r>
            <a:r>
              <a:rPr lang="pt-BR" sz="2400" b="1" dirty="0">
                <a:solidFill>
                  <a:srgbClr val="FF0000"/>
                </a:solidFill>
              </a:rPr>
              <a:t>encaminhou os acontecimentos </a:t>
            </a:r>
            <a:r>
              <a:rPr lang="pt-BR" sz="2400" b="1" dirty="0"/>
              <a:t>de maneira que o Seu conhecimento fosse dado ao povo do Egito.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ao ar livre, luz, tráfego, pare&#10;&#10;O conteúdo gerado por IA pode estar incorreto.">
            <a:extLst>
              <a:ext uri="{FF2B5EF4-FFF2-40B4-BE49-F238E27FC236}">
                <a16:creationId xmlns:a16="http://schemas.microsoft.com/office/drawing/2014/main" id="{A4399F8D-675C-7414-CBB3-3301C0768A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r="2368"/>
          <a:stretch>
            <a:fillRect/>
          </a:stretch>
        </p:blipFill>
        <p:spPr>
          <a:xfrm>
            <a:off x="9426339" y="0"/>
            <a:ext cx="28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esa, mulher, segurando, velho&#10;&#10;O conteúdo gerado por IA pode estar incorreto.">
            <a:extLst>
              <a:ext uri="{FF2B5EF4-FFF2-40B4-BE49-F238E27FC236}">
                <a16:creationId xmlns:a16="http://schemas.microsoft.com/office/drawing/2014/main" id="{2E367332-3919-4183-5DCE-40CD9BEA8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6752491" y="2367171"/>
            <a:ext cx="50409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Conduziu Israel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 Egito?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5110</Words>
  <Application>Microsoft Office PowerPoint</Application>
  <PresentationFormat>Widescreen</PresentationFormat>
  <Paragraphs>182</Paragraphs>
  <Slides>35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2025-10-06T11:53:01Z</dcterms:modified>
</cp:coreProperties>
</file>