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8" r:id="rId3"/>
    <p:sldId id="300" r:id="rId4"/>
    <p:sldId id="257" r:id="rId5"/>
    <p:sldId id="301" r:id="rId6"/>
    <p:sldId id="338" r:id="rId7"/>
    <p:sldId id="259" r:id="rId8"/>
    <p:sldId id="322" r:id="rId9"/>
    <p:sldId id="302" r:id="rId10"/>
    <p:sldId id="323" r:id="rId11"/>
    <p:sldId id="303" r:id="rId12"/>
    <p:sldId id="321" r:id="rId13"/>
    <p:sldId id="346" r:id="rId14"/>
    <p:sldId id="324" r:id="rId15"/>
    <p:sldId id="339" r:id="rId16"/>
    <p:sldId id="304" r:id="rId17"/>
    <p:sldId id="325" r:id="rId18"/>
    <p:sldId id="305" r:id="rId19"/>
    <p:sldId id="326" r:id="rId20"/>
    <p:sldId id="306" r:id="rId21"/>
    <p:sldId id="327" r:id="rId22"/>
    <p:sldId id="340" r:id="rId23"/>
    <p:sldId id="341" r:id="rId24"/>
    <p:sldId id="320" r:id="rId25"/>
    <p:sldId id="328" r:id="rId26"/>
    <p:sldId id="342" r:id="rId27"/>
    <p:sldId id="343" r:id="rId28"/>
    <p:sldId id="347" r:id="rId29"/>
    <p:sldId id="344" r:id="rId30"/>
    <p:sldId id="319" r:id="rId31"/>
    <p:sldId id="329" r:id="rId32"/>
    <p:sldId id="345" r:id="rId33"/>
    <p:sldId id="348" r:id="rId34"/>
    <p:sldId id="330" r:id="rId35"/>
    <p:sldId id="332" r:id="rId36"/>
    <p:sldId id="331" r:id="rId3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BF75BA-7429-44B7-B938-EA99F40946C7}" v="93" dt="2025-10-06T11:40:43.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3448" autoAdjust="0"/>
  </p:normalViewPr>
  <p:slideViewPr>
    <p:cSldViewPr snapToGrid="0">
      <p:cViewPr varScale="1">
        <p:scale>
          <a:sx n="73" d="100"/>
          <a:sy n="73" d="100"/>
        </p:scale>
        <p:origin x="1314" y="29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EB6694EA-8DB5-4428-B735-25A70CB81814}"/>
    <pc:docChg chg="undo custSel addSld delSld modSld sldOrd">
      <pc:chgData name="Pr. Marcelo Augusto de Carvalho" userId="003edaac93cd75e4" providerId="LiveId" clId="{EB6694EA-8DB5-4428-B735-25A70CB81814}" dt="2025-10-06T11:46:35.437" v="2204" actId="1036"/>
      <pc:docMkLst>
        <pc:docMk/>
      </pc:docMkLst>
      <pc:sldChg chg="addSp modSp mod modNotesTx">
        <pc:chgData name="Pr. Marcelo Augusto de Carvalho" userId="003edaac93cd75e4" providerId="LiveId" clId="{EB6694EA-8DB5-4428-B735-25A70CB81814}" dt="2025-10-06T11:41:08.847" v="2073" actId="1036"/>
        <pc:sldMkLst>
          <pc:docMk/>
          <pc:sldMk cId="2391147461" sldId="256"/>
        </pc:sldMkLst>
        <pc:spChg chg="mod">
          <ac:chgData name="Pr. Marcelo Augusto de Carvalho" userId="003edaac93cd75e4" providerId="LiveId" clId="{EB6694EA-8DB5-4428-B735-25A70CB81814}" dt="2025-10-06T11:41:08.847" v="2073" actId="1036"/>
          <ac:spMkLst>
            <pc:docMk/>
            <pc:sldMk cId="2391147461" sldId="256"/>
            <ac:spMk id="4" creationId="{281DBA33-D16E-6458-79C5-9E884890072A}"/>
          </ac:spMkLst>
        </pc:spChg>
        <pc:picChg chg="add mod ord">
          <ac:chgData name="Pr. Marcelo Augusto de Carvalho" userId="003edaac93cd75e4" providerId="LiveId" clId="{EB6694EA-8DB5-4428-B735-25A70CB81814}" dt="2025-10-06T11:33:41.178" v="1722" actId="171"/>
          <ac:picMkLst>
            <pc:docMk/>
            <pc:sldMk cId="2391147461" sldId="256"/>
            <ac:picMk id="3" creationId="{C43620AC-2132-9695-9CAD-CD774D9F0261}"/>
          </ac:picMkLst>
        </pc:picChg>
      </pc:sldChg>
      <pc:sldChg chg="addSp delSp modSp mod">
        <pc:chgData name="Pr. Marcelo Augusto de Carvalho" userId="003edaac93cd75e4" providerId="LiveId" clId="{EB6694EA-8DB5-4428-B735-25A70CB81814}" dt="2025-10-06T11:34:23.678" v="1779" actId="1076"/>
        <pc:sldMkLst>
          <pc:docMk/>
          <pc:sldMk cId="3097251901" sldId="257"/>
        </pc:sldMkLst>
        <pc:spChg chg="mod">
          <ac:chgData name="Pr. Marcelo Augusto de Carvalho" userId="003edaac93cd75e4" providerId="LiveId" clId="{EB6694EA-8DB5-4428-B735-25A70CB81814}" dt="2025-10-06T10:13:10.723" v="1135" actId="207"/>
          <ac:spMkLst>
            <pc:docMk/>
            <pc:sldMk cId="3097251901" sldId="257"/>
            <ac:spMk id="3" creationId="{C3F39A52-9BFF-21C8-E67F-F27B6F020CBE}"/>
          </ac:spMkLst>
        </pc:spChg>
        <pc:picChg chg="del">
          <ac:chgData name="Pr. Marcelo Augusto de Carvalho" userId="003edaac93cd75e4" providerId="LiveId" clId="{EB6694EA-8DB5-4428-B735-25A70CB81814}" dt="2025-10-06T11:33:53.854" v="1723" actId="478"/>
          <ac:picMkLst>
            <pc:docMk/>
            <pc:sldMk cId="3097251901" sldId="257"/>
            <ac:picMk id="2" creationId="{77DC4F79-410F-1CCB-2CBF-3914A14F1066}"/>
          </ac:picMkLst>
        </pc:picChg>
        <pc:picChg chg="add mod modCrop">
          <ac:chgData name="Pr. Marcelo Augusto de Carvalho" userId="003edaac93cd75e4" providerId="LiveId" clId="{EB6694EA-8DB5-4428-B735-25A70CB81814}" dt="2025-10-06T11:34:23.678" v="1779" actId="1076"/>
          <ac:picMkLst>
            <pc:docMk/>
            <pc:sldMk cId="3097251901" sldId="257"/>
            <ac:picMk id="5" creationId="{1264A303-D15C-A9E6-3541-5EE42C878D94}"/>
          </ac:picMkLst>
        </pc:picChg>
      </pc:sldChg>
      <pc:sldChg chg="modSp mod">
        <pc:chgData name="Pr. Marcelo Augusto de Carvalho" userId="003edaac93cd75e4" providerId="LiveId" clId="{EB6694EA-8DB5-4428-B735-25A70CB81814}" dt="2025-10-02T14:25:38.580" v="49" actId="20577"/>
        <pc:sldMkLst>
          <pc:docMk/>
          <pc:sldMk cId="3284625694" sldId="258"/>
        </pc:sldMkLst>
        <pc:spChg chg="mod">
          <ac:chgData name="Pr. Marcelo Augusto de Carvalho" userId="003edaac93cd75e4" providerId="LiveId" clId="{EB6694EA-8DB5-4428-B735-25A70CB81814}" dt="2025-10-02T14:25:38.580" v="49" actId="20577"/>
          <ac:spMkLst>
            <pc:docMk/>
            <pc:sldMk cId="3284625694" sldId="258"/>
            <ac:spMk id="5" creationId="{6A751132-2C4E-80A0-99E1-CC643B27E252}"/>
          </ac:spMkLst>
        </pc:spChg>
      </pc:sldChg>
      <pc:sldChg chg="addSp modSp mod">
        <pc:chgData name="Pr. Marcelo Augusto de Carvalho" userId="003edaac93cd75e4" providerId="LiveId" clId="{EB6694EA-8DB5-4428-B735-25A70CB81814}" dt="2025-10-06T11:46:13.799" v="2192" actId="1036"/>
        <pc:sldMkLst>
          <pc:docMk/>
          <pc:sldMk cId="1313003849" sldId="259"/>
        </pc:sldMkLst>
        <pc:spChg chg="mod">
          <ac:chgData name="Pr. Marcelo Augusto de Carvalho" userId="003edaac93cd75e4" providerId="LiveId" clId="{EB6694EA-8DB5-4428-B735-25A70CB81814}" dt="2025-10-06T11:46:13.799" v="2192" actId="1036"/>
          <ac:spMkLst>
            <pc:docMk/>
            <pc:sldMk cId="1313003849" sldId="259"/>
            <ac:spMk id="2" creationId="{05A67677-772A-1396-E2C4-5018CB2B0573}"/>
          </ac:spMkLst>
        </pc:spChg>
        <pc:picChg chg="add mod ord">
          <ac:chgData name="Pr. Marcelo Augusto de Carvalho" userId="003edaac93cd75e4" providerId="LiveId" clId="{EB6694EA-8DB5-4428-B735-25A70CB81814}" dt="2025-10-06T11:37:35.408" v="1885" actId="171"/>
          <ac:picMkLst>
            <pc:docMk/>
            <pc:sldMk cId="1313003849" sldId="259"/>
            <ac:picMk id="4" creationId="{33C6FAF6-5B0D-FB2E-098B-174D41C1A023}"/>
          </ac:picMkLst>
        </pc:picChg>
      </pc:sldChg>
      <pc:sldChg chg="del">
        <pc:chgData name="Pr. Marcelo Augusto de Carvalho" userId="003edaac93cd75e4" providerId="LiveId" clId="{EB6694EA-8DB5-4428-B735-25A70CB81814}" dt="2025-10-06T04:46:04.739" v="889" actId="47"/>
        <pc:sldMkLst>
          <pc:docMk/>
          <pc:sldMk cId="3518966941" sldId="299"/>
        </pc:sldMkLst>
      </pc:sldChg>
      <pc:sldChg chg="addSp modSp mod">
        <pc:chgData name="Pr. Marcelo Augusto de Carvalho" userId="003edaac93cd75e4" providerId="LiveId" clId="{EB6694EA-8DB5-4428-B735-25A70CB81814}" dt="2025-10-06T11:46:35.437" v="2204" actId="1036"/>
        <pc:sldMkLst>
          <pc:docMk/>
          <pc:sldMk cId="3579515904" sldId="300"/>
        </pc:sldMkLst>
        <pc:spChg chg="mod">
          <ac:chgData name="Pr. Marcelo Augusto de Carvalho" userId="003edaac93cd75e4" providerId="LiveId" clId="{EB6694EA-8DB5-4428-B735-25A70CB81814}" dt="2025-10-06T11:46:35.437" v="2204" actId="1036"/>
          <ac:spMkLst>
            <pc:docMk/>
            <pc:sldMk cId="3579515904" sldId="300"/>
            <ac:spMk id="5" creationId="{80A9F6E0-A5D3-838C-5712-6982C41E4A8A}"/>
          </ac:spMkLst>
        </pc:spChg>
        <pc:picChg chg="add mod ord">
          <ac:chgData name="Pr. Marcelo Augusto de Carvalho" userId="003edaac93cd75e4" providerId="LiveId" clId="{EB6694EA-8DB5-4428-B735-25A70CB81814}" dt="2025-10-06T11:36:43.838" v="1825" actId="171"/>
          <ac:picMkLst>
            <pc:docMk/>
            <pc:sldMk cId="3579515904" sldId="300"/>
            <ac:picMk id="3" creationId="{8A67A988-B8B2-7FE8-DE3D-B98B08D9B8EA}"/>
          </ac:picMkLst>
        </pc:picChg>
      </pc:sldChg>
      <pc:sldChg chg="addSp modSp mod">
        <pc:chgData name="Pr. Marcelo Augusto de Carvalho" userId="003edaac93cd75e4" providerId="LiveId" clId="{EB6694EA-8DB5-4428-B735-25A70CB81814}" dt="2025-10-06T11:37:22.721" v="1881" actId="1038"/>
        <pc:sldMkLst>
          <pc:docMk/>
          <pc:sldMk cId="3669010739" sldId="301"/>
        </pc:sldMkLst>
        <pc:spChg chg="mod">
          <ac:chgData name="Pr. Marcelo Augusto de Carvalho" userId="003edaac93cd75e4" providerId="LiveId" clId="{EB6694EA-8DB5-4428-B735-25A70CB81814}" dt="2025-10-06T11:37:22.721" v="1881" actId="1038"/>
          <ac:spMkLst>
            <pc:docMk/>
            <pc:sldMk cId="3669010739" sldId="301"/>
            <ac:spMk id="5" creationId="{26818464-3753-87B3-CAFC-1E0CA3B0ECC8}"/>
          </ac:spMkLst>
        </pc:spChg>
        <pc:picChg chg="add mod ord">
          <ac:chgData name="Pr. Marcelo Augusto de Carvalho" userId="003edaac93cd75e4" providerId="LiveId" clId="{EB6694EA-8DB5-4428-B735-25A70CB81814}" dt="2025-10-06T11:36:57.928" v="1829" actId="171"/>
          <ac:picMkLst>
            <pc:docMk/>
            <pc:sldMk cId="3669010739" sldId="301"/>
            <ac:picMk id="3" creationId="{0F01A373-8FB4-FD75-F3FC-0B457D5A4BB5}"/>
          </ac:picMkLst>
        </pc:picChg>
      </pc:sldChg>
      <pc:sldChg chg="addSp modSp mod">
        <pc:chgData name="Pr. Marcelo Augusto de Carvalho" userId="003edaac93cd75e4" providerId="LiveId" clId="{EB6694EA-8DB5-4428-B735-25A70CB81814}" dt="2025-10-06T11:41:49.935" v="2121" actId="1035"/>
        <pc:sldMkLst>
          <pc:docMk/>
          <pc:sldMk cId="150383901" sldId="302"/>
        </pc:sldMkLst>
        <pc:spChg chg="mod">
          <ac:chgData name="Pr. Marcelo Augusto de Carvalho" userId="003edaac93cd75e4" providerId="LiveId" clId="{EB6694EA-8DB5-4428-B735-25A70CB81814}" dt="2025-10-06T11:41:49.935" v="2121" actId="1035"/>
          <ac:spMkLst>
            <pc:docMk/>
            <pc:sldMk cId="150383901" sldId="302"/>
            <ac:spMk id="5" creationId="{DB29BF97-407C-DC8D-A883-64E75A0D628F}"/>
          </ac:spMkLst>
        </pc:spChg>
        <pc:picChg chg="add mod ord">
          <ac:chgData name="Pr. Marcelo Augusto de Carvalho" userId="003edaac93cd75e4" providerId="LiveId" clId="{EB6694EA-8DB5-4428-B735-25A70CB81814}" dt="2025-10-06T11:37:50.848" v="1889" actId="171"/>
          <ac:picMkLst>
            <pc:docMk/>
            <pc:sldMk cId="150383901" sldId="302"/>
            <ac:picMk id="3" creationId="{DE1BD8A0-5BC3-537F-43E9-9C150B292E5A}"/>
          </ac:picMkLst>
        </pc:picChg>
      </pc:sldChg>
      <pc:sldChg chg="addSp modSp mod">
        <pc:chgData name="Pr. Marcelo Augusto de Carvalho" userId="003edaac93cd75e4" providerId="LiveId" clId="{EB6694EA-8DB5-4428-B735-25A70CB81814}" dt="2025-10-06T11:42:15.859" v="2131" actId="1036"/>
        <pc:sldMkLst>
          <pc:docMk/>
          <pc:sldMk cId="1890525026" sldId="303"/>
        </pc:sldMkLst>
        <pc:spChg chg="mod">
          <ac:chgData name="Pr. Marcelo Augusto de Carvalho" userId="003edaac93cd75e4" providerId="LiveId" clId="{EB6694EA-8DB5-4428-B735-25A70CB81814}" dt="2025-10-06T11:42:15.859" v="2131" actId="1036"/>
          <ac:spMkLst>
            <pc:docMk/>
            <pc:sldMk cId="1890525026" sldId="303"/>
            <ac:spMk id="2" creationId="{781C9BDE-0933-0317-0FC6-015BE593276E}"/>
          </ac:spMkLst>
        </pc:spChg>
        <pc:picChg chg="add mod ord">
          <ac:chgData name="Pr. Marcelo Augusto de Carvalho" userId="003edaac93cd75e4" providerId="LiveId" clId="{EB6694EA-8DB5-4428-B735-25A70CB81814}" dt="2025-10-06T11:38:01.898" v="1893" actId="171"/>
          <ac:picMkLst>
            <pc:docMk/>
            <pc:sldMk cId="1890525026" sldId="303"/>
            <ac:picMk id="4" creationId="{EBE5C420-A8D9-F64A-237F-EF72643F23B5}"/>
          </ac:picMkLst>
        </pc:picChg>
      </pc:sldChg>
      <pc:sldChg chg="addSp modSp mod">
        <pc:chgData name="Pr. Marcelo Augusto de Carvalho" userId="003edaac93cd75e4" providerId="LiveId" clId="{EB6694EA-8DB5-4428-B735-25A70CB81814}" dt="2025-10-06T11:38:30.873" v="1944" actId="1035"/>
        <pc:sldMkLst>
          <pc:docMk/>
          <pc:sldMk cId="1276572440" sldId="304"/>
        </pc:sldMkLst>
        <pc:spChg chg="mod">
          <ac:chgData name="Pr. Marcelo Augusto de Carvalho" userId="003edaac93cd75e4" providerId="LiveId" clId="{EB6694EA-8DB5-4428-B735-25A70CB81814}" dt="2025-10-06T11:38:30.873" v="1944" actId="1035"/>
          <ac:spMkLst>
            <pc:docMk/>
            <pc:sldMk cId="1276572440" sldId="304"/>
            <ac:spMk id="2" creationId="{78BDB980-31FC-3643-5191-4B198989E654}"/>
          </ac:spMkLst>
        </pc:spChg>
        <pc:picChg chg="add mod ord">
          <ac:chgData name="Pr. Marcelo Augusto de Carvalho" userId="003edaac93cd75e4" providerId="LiveId" clId="{EB6694EA-8DB5-4428-B735-25A70CB81814}" dt="2025-10-06T11:38:20.547" v="1897" actId="171"/>
          <ac:picMkLst>
            <pc:docMk/>
            <pc:sldMk cId="1276572440" sldId="304"/>
            <ac:picMk id="4" creationId="{7316493E-79C0-E2C0-2A5A-58C159B544E3}"/>
          </ac:picMkLst>
        </pc:picChg>
      </pc:sldChg>
      <pc:sldChg chg="addSp modSp mod">
        <pc:chgData name="Pr. Marcelo Augusto de Carvalho" userId="003edaac93cd75e4" providerId="LiveId" clId="{EB6694EA-8DB5-4428-B735-25A70CB81814}" dt="2025-10-06T11:42:41.843" v="2138" actId="1036"/>
        <pc:sldMkLst>
          <pc:docMk/>
          <pc:sldMk cId="3262789316" sldId="305"/>
        </pc:sldMkLst>
        <pc:spChg chg="mod">
          <ac:chgData name="Pr. Marcelo Augusto de Carvalho" userId="003edaac93cd75e4" providerId="LiveId" clId="{EB6694EA-8DB5-4428-B735-25A70CB81814}" dt="2025-10-06T11:42:41.843" v="2138" actId="1036"/>
          <ac:spMkLst>
            <pc:docMk/>
            <pc:sldMk cId="3262789316" sldId="305"/>
            <ac:spMk id="2" creationId="{1ADFFB66-6DD2-7375-7E18-79475EB3A02C}"/>
          </ac:spMkLst>
        </pc:spChg>
        <pc:picChg chg="add mod ord">
          <ac:chgData name="Pr. Marcelo Augusto de Carvalho" userId="003edaac93cd75e4" providerId="LiveId" clId="{EB6694EA-8DB5-4428-B735-25A70CB81814}" dt="2025-10-06T11:38:48.181" v="1948" actId="171"/>
          <ac:picMkLst>
            <pc:docMk/>
            <pc:sldMk cId="3262789316" sldId="305"/>
            <ac:picMk id="4" creationId="{A8B558E0-2A16-8BD9-A8B8-B91AD6E05587}"/>
          </ac:picMkLst>
        </pc:picChg>
      </pc:sldChg>
      <pc:sldChg chg="addSp modSp mod">
        <pc:chgData name="Pr. Marcelo Augusto de Carvalho" userId="003edaac93cd75e4" providerId="LiveId" clId="{EB6694EA-8DB5-4428-B735-25A70CB81814}" dt="2025-10-06T11:39:31.698" v="2016" actId="1037"/>
        <pc:sldMkLst>
          <pc:docMk/>
          <pc:sldMk cId="856942278" sldId="306"/>
        </pc:sldMkLst>
        <pc:spChg chg="mod">
          <ac:chgData name="Pr. Marcelo Augusto de Carvalho" userId="003edaac93cd75e4" providerId="LiveId" clId="{EB6694EA-8DB5-4428-B735-25A70CB81814}" dt="2025-10-06T11:39:31.698" v="2016" actId="1037"/>
          <ac:spMkLst>
            <pc:docMk/>
            <pc:sldMk cId="856942278" sldId="306"/>
            <ac:spMk id="2" creationId="{63E37C5D-50E5-54BD-E06B-82189C06D3D4}"/>
          </ac:spMkLst>
        </pc:spChg>
        <pc:picChg chg="add mod ord">
          <ac:chgData name="Pr. Marcelo Augusto de Carvalho" userId="003edaac93cd75e4" providerId="LiveId" clId="{EB6694EA-8DB5-4428-B735-25A70CB81814}" dt="2025-10-06T11:39:03.929" v="1952" actId="171"/>
          <ac:picMkLst>
            <pc:docMk/>
            <pc:sldMk cId="856942278" sldId="306"/>
            <ac:picMk id="4" creationId="{0726A27D-6F8C-6049-04AA-1408FE4216B2}"/>
          </ac:picMkLst>
        </pc:picChg>
      </pc:sldChg>
      <pc:sldChg chg="addSp delSp modSp mod">
        <pc:chgData name="Pr. Marcelo Augusto de Carvalho" userId="003edaac93cd75e4" providerId="LiveId" clId="{EB6694EA-8DB5-4428-B735-25A70CB81814}" dt="2025-10-06T11:43:12.708" v="2154" actId="1036"/>
        <pc:sldMkLst>
          <pc:docMk/>
          <pc:sldMk cId="516013852" sldId="319"/>
        </pc:sldMkLst>
        <pc:spChg chg="mod">
          <ac:chgData name="Pr. Marcelo Augusto de Carvalho" userId="003edaac93cd75e4" providerId="LiveId" clId="{EB6694EA-8DB5-4428-B735-25A70CB81814}" dt="2025-10-06T11:43:12.708" v="2154" actId="1036"/>
          <ac:spMkLst>
            <pc:docMk/>
            <pc:sldMk cId="516013852" sldId="319"/>
            <ac:spMk id="2" creationId="{AEA775BC-25E9-F544-E07E-58A10F4C8699}"/>
          </ac:spMkLst>
        </pc:spChg>
        <pc:spChg chg="add del">
          <ac:chgData name="Pr. Marcelo Augusto de Carvalho" userId="003edaac93cd75e4" providerId="LiveId" clId="{EB6694EA-8DB5-4428-B735-25A70CB81814}" dt="2025-10-06T11:21:30.150" v="1700" actId="22"/>
          <ac:spMkLst>
            <pc:docMk/>
            <pc:sldMk cId="516013852" sldId="319"/>
            <ac:spMk id="4" creationId="{580B680C-E00D-8DC6-1EEF-3329E3B0D251}"/>
          </ac:spMkLst>
        </pc:spChg>
        <pc:picChg chg="add mod ord">
          <ac:chgData name="Pr. Marcelo Augusto de Carvalho" userId="003edaac93cd75e4" providerId="LiveId" clId="{EB6694EA-8DB5-4428-B735-25A70CB81814}" dt="2025-10-06T11:40:08.211" v="2024" actId="171"/>
          <ac:picMkLst>
            <pc:docMk/>
            <pc:sldMk cId="516013852" sldId="319"/>
            <ac:picMk id="6" creationId="{FA238724-9A6A-5D16-972B-AB63CDCE7880}"/>
          </ac:picMkLst>
        </pc:picChg>
      </pc:sldChg>
      <pc:sldChg chg="addSp modSp mod">
        <pc:chgData name="Pr. Marcelo Augusto de Carvalho" userId="003edaac93cd75e4" providerId="LiveId" clId="{EB6694EA-8DB5-4428-B735-25A70CB81814}" dt="2025-10-06T11:42:57.087" v="2146" actId="1036"/>
        <pc:sldMkLst>
          <pc:docMk/>
          <pc:sldMk cId="10581937" sldId="320"/>
        </pc:sldMkLst>
        <pc:spChg chg="mod">
          <ac:chgData name="Pr. Marcelo Augusto de Carvalho" userId="003edaac93cd75e4" providerId="LiveId" clId="{EB6694EA-8DB5-4428-B735-25A70CB81814}" dt="2025-10-06T11:42:57.087" v="2146" actId="1036"/>
          <ac:spMkLst>
            <pc:docMk/>
            <pc:sldMk cId="10581937" sldId="320"/>
            <ac:spMk id="2" creationId="{93516F94-F679-B013-8D5F-0AD2BE295E41}"/>
          </ac:spMkLst>
        </pc:spChg>
        <pc:picChg chg="add mod ord">
          <ac:chgData name="Pr. Marcelo Augusto de Carvalho" userId="003edaac93cd75e4" providerId="LiveId" clId="{EB6694EA-8DB5-4428-B735-25A70CB81814}" dt="2025-10-06T11:39:47.583" v="2020" actId="171"/>
          <ac:picMkLst>
            <pc:docMk/>
            <pc:sldMk cId="10581937" sldId="320"/>
            <ac:picMk id="4" creationId="{CACBD65A-1857-162A-86CD-5857267C4DE2}"/>
          </ac:picMkLst>
        </pc:picChg>
      </pc:sldChg>
      <pc:sldChg chg="addSp delSp modSp mod ord">
        <pc:chgData name="Pr. Marcelo Augusto de Carvalho" userId="003edaac93cd75e4" providerId="LiveId" clId="{EB6694EA-8DB5-4428-B735-25A70CB81814}" dt="2025-10-06T11:35:00.368" v="1787"/>
        <pc:sldMkLst>
          <pc:docMk/>
          <pc:sldMk cId="2671598681" sldId="321"/>
        </pc:sldMkLst>
        <pc:spChg chg="mod">
          <ac:chgData name="Pr. Marcelo Augusto de Carvalho" userId="003edaac93cd75e4" providerId="LiveId" clId="{EB6694EA-8DB5-4428-B735-25A70CB81814}" dt="2025-10-06T10:18:14.973" v="1189" actId="21"/>
          <ac:spMkLst>
            <pc:docMk/>
            <pc:sldMk cId="2671598681" sldId="321"/>
            <ac:spMk id="3" creationId="{D5A876F3-E8FC-C3CB-9F42-D97E9ECF52A7}"/>
          </ac:spMkLst>
        </pc:spChg>
        <pc:picChg chg="del">
          <ac:chgData name="Pr. Marcelo Augusto de Carvalho" userId="003edaac93cd75e4" providerId="LiveId" clId="{EB6694EA-8DB5-4428-B735-25A70CB81814}" dt="2025-10-06T11:34:59.382" v="1786" actId="478"/>
          <ac:picMkLst>
            <pc:docMk/>
            <pc:sldMk cId="2671598681" sldId="321"/>
            <ac:picMk id="2" creationId="{7A9FAE52-A8E3-64C4-B9C1-AF87626CF651}"/>
          </ac:picMkLst>
        </pc:picChg>
        <pc:picChg chg="add mod">
          <ac:chgData name="Pr. Marcelo Augusto de Carvalho" userId="003edaac93cd75e4" providerId="LiveId" clId="{EB6694EA-8DB5-4428-B735-25A70CB81814}" dt="2025-10-06T11:35:00.368" v="1787"/>
          <ac:picMkLst>
            <pc:docMk/>
            <pc:sldMk cId="2671598681" sldId="321"/>
            <ac:picMk id="4" creationId="{DCDE73F2-C064-DA8E-1B1A-92608D3F4342}"/>
          </ac:picMkLst>
        </pc:picChg>
      </pc:sldChg>
      <pc:sldChg chg="addSp delSp modSp mod ord">
        <pc:chgData name="Pr. Marcelo Augusto de Carvalho" userId="003edaac93cd75e4" providerId="LiveId" clId="{EB6694EA-8DB5-4428-B735-25A70CB81814}" dt="2025-10-06T11:34:50.004" v="1783"/>
        <pc:sldMkLst>
          <pc:docMk/>
          <pc:sldMk cId="2956918268" sldId="322"/>
        </pc:sldMkLst>
        <pc:spChg chg="mod">
          <ac:chgData name="Pr. Marcelo Augusto de Carvalho" userId="003edaac93cd75e4" providerId="LiveId" clId="{EB6694EA-8DB5-4428-B735-25A70CB81814}" dt="2025-10-06T10:14:34.189" v="1142" actId="207"/>
          <ac:spMkLst>
            <pc:docMk/>
            <pc:sldMk cId="2956918268" sldId="322"/>
            <ac:spMk id="3" creationId="{96867E34-4A4A-6A7A-B4DE-78F89A14A537}"/>
          </ac:spMkLst>
        </pc:spChg>
        <pc:picChg chg="del">
          <ac:chgData name="Pr. Marcelo Augusto de Carvalho" userId="003edaac93cd75e4" providerId="LiveId" clId="{EB6694EA-8DB5-4428-B735-25A70CB81814}" dt="2025-10-06T11:34:49.062" v="1782" actId="478"/>
          <ac:picMkLst>
            <pc:docMk/>
            <pc:sldMk cId="2956918268" sldId="322"/>
            <ac:picMk id="2" creationId="{A21548D9-E66B-CAF5-0AF7-ECD8A7DB9D4F}"/>
          </ac:picMkLst>
        </pc:picChg>
        <pc:picChg chg="add mod">
          <ac:chgData name="Pr. Marcelo Augusto de Carvalho" userId="003edaac93cd75e4" providerId="LiveId" clId="{EB6694EA-8DB5-4428-B735-25A70CB81814}" dt="2025-10-06T11:34:50.004" v="1783"/>
          <ac:picMkLst>
            <pc:docMk/>
            <pc:sldMk cId="2956918268" sldId="322"/>
            <ac:picMk id="4" creationId="{C05901EA-3708-ECA0-9992-0BE4C8471853}"/>
          </ac:picMkLst>
        </pc:picChg>
      </pc:sldChg>
      <pc:sldChg chg="addSp delSp modSp mod ord">
        <pc:chgData name="Pr. Marcelo Augusto de Carvalho" userId="003edaac93cd75e4" providerId="LiveId" clId="{EB6694EA-8DB5-4428-B735-25A70CB81814}" dt="2025-10-06T11:34:54.996" v="1785"/>
        <pc:sldMkLst>
          <pc:docMk/>
          <pc:sldMk cId="13325531" sldId="323"/>
        </pc:sldMkLst>
        <pc:spChg chg="mod">
          <ac:chgData name="Pr. Marcelo Augusto de Carvalho" userId="003edaac93cd75e4" providerId="LiveId" clId="{EB6694EA-8DB5-4428-B735-25A70CB81814}" dt="2025-10-06T10:15:53.128" v="1154" actId="1035"/>
          <ac:spMkLst>
            <pc:docMk/>
            <pc:sldMk cId="13325531" sldId="323"/>
            <ac:spMk id="3" creationId="{1EC8772D-D06F-7FC4-AA63-C013B8DFC68A}"/>
          </ac:spMkLst>
        </pc:spChg>
        <pc:picChg chg="del">
          <ac:chgData name="Pr. Marcelo Augusto de Carvalho" userId="003edaac93cd75e4" providerId="LiveId" clId="{EB6694EA-8DB5-4428-B735-25A70CB81814}" dt="2025-10-06T11:34:54.008" v="1784" actId="478"/>
          <ac:picMkLst>
            <pc:docMk/>
            <pc:sldMk cId="13325531" sldId="323"/>
            <ac:picMk id="2" creationId="{89E58AC3-0D96-355F-D8F5-C9CCA9B3435D}"/>
          </ac:picMkLst>
        </pc:picChg>
        <pc:picChg chg="add mod">
          <ac:chgData name="Pr. Marcelo Augusto de Carvalho" userId="003edaac93cd75e4" providerId="LiveId" clId="{EB6694EA-8DB5-4428-B735-25A70CB81814}" dt="2025-10-06T11:34:54.996" v="1785"/>
          <ac:picMkLst>
            <pc:docMk/>
            <pc:sldMk cId="13325531" sldId="323"/>
            <ac:picMk id="4" creationId="{ECBB1DD2-0B12-5BD1-2B97-0262954E92E4}"/>
          </ac:picMkLst>
        </pc:picChg>
      </pc:sldChg>
      <pc:sldChg chg="addSp delSp modSp mod">
        <pc:chgData name="Pr. Marcelo Augusto de Carvalho" userId="003edaac93cd75e4" providerId="LiveId" clId="{EB6694EA-8DB5-4428-B735-25A70CB81814}" dt="2025-10-06T11:35:10.234" v="1791"/>
        <pc:sldMkLst>
          <pc:docMk/>
          <pc:sldMk cId="2756440913" sldId="324"/>
        </pc:sldMkLst>
        <pc:spChg chg="mod">
          <ac:chgData name="Pr. Marcelo Augusto de Carvalho" userId="003edaac93cd75e4" providerId="LiveId" clId="{EB6694EA-8DB5-4428-B735-25A70CB81814}" dt="2025-10-06T10:21:26.143" v="1226" actId="1035"/>
          <ac:spMkLst>
            <pc:docMk/>
            <pc:sldMk cId="2756440913" sldId="324"/>
            <ac:spMk id="3" creationId="{17F2B5E8-B179-222B-EAD3-6E9E4C680CDA}"/>
          </ac:spMkLst>
        </pc:spChg>
        <pc:picChg chg="del">
          <ac:chgData name="Pr. Marcelo Augusto de Carvalho" userId="003edaac93cd75e4" providerId="LiveId" clId="{EB6694EA-8DB5-4428-B735-25A70CB81814}" dt="2025-10-06T11:35:09.255" v="1790" actId="478"/>
          <ac:picMkLst>
            <pc:docMk/>
            <pc:sldMk cId="2756440913" sldId="324"/>
            <ac:picMk id="2" creationId="{FD84814C-E09E-0770-9461-648B4F5411E2}"/>
          </ac:picMkLst>
        </pc:picChg>
        <pc:picChg chg="add mod">
          <ac:chgData name="Pr. Marcelo Augusto de Carvalho" userId="003edaac93cd75e4" providerId="LiveId" clId="{EB6694EA-8DB5-4428-B735-25A70CB81814}" dt="2025-10-06T11:35:10.234" v="1791"/>
          <ac:picMkLst>
            <pc:docMk/>
            <pc:sldMk cId="2756440913" sldId="324"/>
            <ac:picMk id="4" creationId="{7A923C8C-1B1E-58DF-C01D-B3F80A226E3B}"/>
          </ac:picMkLst>
        </pc:picChg>
      </pc:sldChg>
      <pc:sldChg chg="addSp delSp modSp mod">
        <pc:chgData name="Pr. Marcelo Augusto de Carvalho" userId="003edaac93cd75e4" providerId="LiveId" clId="{EB6694EA-8DB5-4428-B735-25A70CB81814}" dt="2025-10-06T11:35:19.501" v="1795"/>
        <pc:sldMkLst>
          <pc:docMk/>
          <pc:sldMk cId="2568211909" sldId="325"/>
        </pc:sldMkLst>
        <pc:spChg chg="mod">
          <ac:chgData name="Pr. Marcelo Augusto de Carvalho" userId="003edaac93cd75e4" providerId="LiveId" clId="{EB6694EA-8DB5-4428-B735-25A70CB81814}" dt="2025-10-06T10:24:25.615" v="1253" actId="1036"/>
          <ac:spMkLst>
            <pc:docMk/>
            <pc:sldMk cId="2568211909" sldId="325"/>
            <ac:spMk id="3" creationId="{7847B36D-F960-2423-275E-AEEE241E13BD}"/>
          </ac:spMkLst>
        </pc:spChg>
        <pc:picChg chg="del">
          <ac:chgData name="Pr. Marcelo Augusto de Carvalho" userId="003edaac93cd75e4" providerId="LiveId" clId="{EB6694EA-8DB5-4428-B735-25A70CB81814}" dt="2025-10-06T11:35:18.592" v="1794" actId="478"/>
          <ac:picMkLst>
            <pc:docMk/>
            <pc:sldMk cId="2568211909" sldId="325"/>
            <ac:picMk id="2" creationId="{588946AB-0D13-D41B-1985-DADEE84B3A78}"/>
          </ac:picMkLst>
        </pc:picChg>
        <pc:picChg chg="add mod">
          <ac:chgData name="Pr. Marcelo Augusto de Carvalho" userId="003edaac93cd75e4" providerId="LiveId" clId="{EB6694EA-8DB5-4428-B735-25A70CB81814}" dt="2025-10-06T11:35:19.501" v="1795"/>
          <ac:picMkLst>
            <pc:docMk/>
            <pc:sldMk cId="2568211909" sldId="325"/>
            <ac:picMk id="4" creationId="{0B989429-EAB7-2681-09A6-1CB723DA3F2C}"/>
          </ac:picMkLst>
        </pc:picChg>
      </pc:sldChg>
      <pc:sldChg chg="addSp delSp modSp mod">
        <pc:chgData name="Pr. Marcelo Augusto de Carvalho" userId="003edaac93cd75e4" providerId="LiveId" clId="{EB6694EA-8DB5-4428-B735-25A70CB81814}" dt="2025-10-06T11:35:24.258" v="1797"/>
        <pc:sldMkLst>
          <pc:docMk/>
          <pc:sldMk cId="3912241508" sldId="326"/>
        </pc:sldMkLst>
        <pc:spChg chg="mod">
          <ac:chgData name="Pr. Marcelo Augusto de Carvalho" userId="003edaac93cd75e4" providerId="LiveId" clId="{EB6694EA-8DB5-4428-B735-25A70CB81814}" dt="2025-10-06T10:36:15.927" v="1385" actId="1035"/>
          <ac:spMkLst>
            <pc:docMk/>
            <pc:sldMk cId="3912241508" sldId="326"/>
            <ac:spMk id="3" creationId="{85B85967-2C71-DA35-2F87-860817BD71EB}"/>
          </ac:spMkLst>
        </pc:spChg>
        <pc:picChg chg="del">
          <ac:chgData name="Pr. Marcelo Augusto de Carvalho" userId="003edaac93cd75e4" providerId="LiveId" clId="{EB6694EA-8DB5-4428-B735-25A70CB81814}" dt="2025-10-06T11:35:23.320" v="1796" actId="478"/>
          <ac:picMkLst>
            <pc:docMk/>
            <pc:sldMk cId="3912241508" sldId="326"/>
            <ac:picMk id="2" creationId="{9A3BD21A-4E94-3D8A-B18D-679FA453CF5E}"/>
          </ac:picMkLst>
        </pc:picChg>
        <pc:picChg chg="add mod">
          <ac:chgData name="Pr. Marcelo Augusto de Carvalho" userId="003edaac93cd75e4" providerId="LiveId" clId="{EB6694EA-8DB5-4428-B735-25A70CB81814}" dt="2025-10-06T11:35:24.258" v="1797"/>
          <ac:picMkLst>
            <pc:docMk/>
            <pc:sldMk cId="3912241508" sldId="326"/>
            <ac:picMk id="4" creationId="{C2B856D4-876F-47F9-D9EE-6AC5BA6189CC}"/>
          </ac:picMkLst>
        </pc:picChg>
      </pc:sldChg>
      <pc:sldChg chg="addSp delSp modSp mod">
        <pc:chgData name="Pr. Marcelo Augusto de Carvalho" userId="003edaac93cd75e4" providerId="LiveId" clId="{EB6694EA-8DB5-4428-B735-25A70CB81814}" dt="2025-10-06T11:35:29.258" v="1799"/>
        <pc:sldMkLst>
          <pc:docMk/>
          <pc:sldMk cId="139635849" sldId="327"/>
        </pc:sldMkLst>
        <pc:spChg chg="mod">
          <ac:chgData name="Pr. Marcelo Augusto de Carvalho" userId="003edaac93cd75e4" providerId="LiveId" clId="{EB6694EA-8DB5-4428-B735-25A70CB81814}" dt="2025-10-06T10:27:23.043" v="1291" actId="207"/>
          <ac:spMkLst>
            <pc:docMk/>
            <pc:sldMk cId="139635849" sldId="327"/>
            <ac:spMk id="3" creationId="{138D893A-16BB-76BE-246C-045AEF661873}"/>
          </ac:spMkLst>
        </pc:spChg>
        <pc:picChg chg="del">
          <ac:chgData name="Pr. Marcelo Augusto de Carvalho" userId="003edaac93cd75e4" providerId="LiveId" clId="{EB6694EA-8DB5-4428-B735-25A70CB81814}" dt="2025-10-06T11:35:28.350" v="1798" actId="478"/>
          <ac:picMkLst>
            <pc:docMk/>
            <pc:sldMk cId="139635849" sldId="327"/>
            <ac:picMk id="2" creationId="{1E404646-ECD7-86F7-5ED4-0B1C98D4258A}"/>
          </ac:picMkLst>
        </pc:picChg>
        <pc:picChg chg="add mod">
          <ac:chgData name="Pr. Marcelo Augusto de Carvalho" userId="003edaac93cd75e4" providerId="LiveId" clId="{EB6694EA-8DB5-4428-B735-25A70CB81814}" dt="2025-10-06T11:35:29.258" v="1799"/>
          <ac:picMkLst>
            <pc:docMk/>
            <pc:sldMk cId="139635849" sldId="327"/>
            <ac:picMk id="4" creationId="{A5053FE8-B32D-3499-3B4A-A1DBA0EF837B}"/>
          </ac:picMkLst>
        </pc:picChg>
      </pc:sldChg>
      <pc:sldChg chg="addSp delSp modSp mod">
        <pc:chgData name="Pr. Marcelo Augusto de Carvalho" userId="003edaac93cd75e4" providerId="LiveId" clId="{EB6694EA-8DB5-4428-B735-25A70CB81814}" dt="2025-10-06T11:35:53.547" v="1807"/>
        <pc:sldMkLst>
          <pc:docMk/>
          <pc:sldMk cId="83605398" sldId="328"/>
        </pc:sldMkLst>
        <pc:spChg chg="mod">
          <ac:chgData name="Pr. Marcelo Augusto de Carvalho" userId="003edaac93cd75e4" providerId="LiveId" clId="{EB6694EA-8DB5-4428-B735-25A70CB81814}" dt="2025-10-06T10:42:19.721" v="1415" actId="207"/>
          <ac:spMkLst>
            <pc:docMk/>
            <pc:sldMk cId="83605398" sldId="328"/>
            <ac:spMk id="3" creationId="{40CD9884-FAFC-3F48-BEFE-682F5BD44754}"/>
          </ac:spMkLst>
        </pc:spChg>
        <pc:picChg chg="del">
          <ac:chgData name="Pr. Marcelo Augusto de Carvalho" userId="003edaac93cd75e4" providerId="LiveId" clId="{EB6694EA-8DB5-4428-B735-25A70CB81814}" dt="2025-10-06T11:35:52.647" v="1806" actId="478"/>
          <ac:picMkLst>
            <pc:docMk/>
            <pc:sldMk cId="83605398" sldId="328"/>
            <ac:picMk id="2" creationId="{64E3D19B-B7D5-BCFA-72F9-F7E2A5B20D03}"/>
          </ac:picMkLst>
        </pc:picChg>
        <pc:picChg chg="add mod">
          <ac:chgData name="Pr. Marcelo Augusto de Carvalho" userId="003edaac93cd75e4" providerId="LiveId" clId="{EB6694EA-8DB5-4428-B735-25A70CB81814}" dt="2025-10-06T11:35:53.547" v="1807"/>
          <ac:picMkLst>
            <pc:docMk/>
            <pc:sldMk cId="83605398" sldId="328"/>
            <ac:picMk id="4" creationId="{6AC99EB6-4482-06C7-154F-D065F8E693AF}"/>
          </ac:picMkLst>
        </pc:picChg>
      </pc:sldChg>
      <pc:sldChg chg="addSp delSp modSp mod">
        <pc:chgData name="Pr. Marcelo Augusto de Carvalho" userId="003edaac93cd75e4" providerId="LiveId" clId="{EB6694EA-8DB5-4428-B735-25A70CB81814}" dt="2025-10-06T11:36:17.799" v="1817"/>
        <pc:sldMkLst>
          <pc:docMk/>
          <pc:sldMk cId="2686892123" sldId="329"/>
        </pc:sldMkLst>
        <pc:spChg chg="mod">
          <ac:chgData name="Pr. Marcelo Augusto de Carvalho" userId="003edaac93cd75e4" providerId="LiveId" clId="{EB6694EA-8DB5-4428-B735-25A70CB81814}" dt="2025-10-06T10:57:56.705" v="1545" actId="207"/>
          <ac:spMkLst>
            <pc:docMk/>
            <pc:sldMk cId="2686892123" sldId="329"/>
            <ac:spMk id="3" creationId="{FDB6A824-C7CF-9B2D-C392-3EC7D41B1DBB}"/>
          </ac:spMkLst>
        </pc:spChg>
        <pc:picChg chg="del">
          <ac:chgData name="Pr. Marcelo Augusto de Carvalho" userId="003edaac93cd75e4" providerId="LiveId" clId="{EB6694EA-8DB5-4428-B735-25A70CB81814}" dt="2025-10-06T11:36:16.885" v="1816" actId="478"/>
          <ac:picMkLst>
            <pc:docMk/>
            <pc:sldMk cId="2686892123" sldId="329"/>
            <ac:picMk id="2" creationId="{5928E57B-2C12-6305-49E3-2E1B123E72B7}"/>
          </ac:picMkLst>
        </pc:picChg>
        <pc:picChg chg="add mod">
          <ac:chgData name="Pr. Marcelo Augusto de Carvalho" userId="003edaac93cd75e4" providerId="LiveId" clId="{EB6694EA-8DB5-4428-B735-25A70CB81814}" dt="2025-10-06T11:36:17.799" v="1817"/>
          <ac:picMkLst>
            <pc:docMk/>
            <pc:sldMk cId="2686892123" sldId="329"/>
            <ac:picMk id="4" creationId="{EFFF83D2-04A0-A279-7371-200A76624E25}"/>
          </ac:picMkLst>
        </pc:picChg>
      </pc:sldChg>
      <pc:sldChg chg="addSp modSp mod">
        <pc:chgData name="Pr. Marcelo Augusto de Carvalho" userId="003edaac93cd75e4" providerId="LiveId" clId="{EB6694EA-8DB5-4428-B735-25A70CB81814}" dt="2025-10-06T11:43:35.458" v="2164" actId="1036"/>
        <pc:sldMkLst>
          <pc:docMk/>
          <pc:sldMk cId="4017985884" sldId="330"/>
        </pc:sldMkLst>
        <pc:spChg chg="mod">
          <ac:chgData name="Pr. Marcelo Augusto de Carvalho" userId="003edaac93cd75e4" providerId="LiveId" clId="{EB6694EA-8DB5-4428-B735-25A70CB81814}" dt="2025-10-06T11:43:35.458" v="2164" actId="1036"/>
          <ac:spMkLst>
            <pc:docMk/>
            <pc:sldMk cId="4017985884" sldId="330"/>
            <ac:spMk id="2" creationId="{6E3B5AA6-E996-E93D-52B1-441DF10E1F80}"/>
          </ac:spMkLst>
        </pc:spChg>
        <pc:picChg chg="add mod ord">
          <ac:chgData name="Pr. Marcelo Augusto de Carvalho" userId="003edaac93cd75e4" providerId="LiveId" clId="{EB6694EA-8DB5-4428-B735-25A70CB81814}" dt="2025-10-06T11:40:29.497" v="2028" actId="171"/>
          <ac:picMkLst>
            <pc:docMk/>
            <pc:sldMk cId="4017985884" sldId="330"/>
            <ac:picMk id="4" creationId="{CAA9D022-6912-6FF8-FB88-0FF58B4CB3DB}"/>
          </ac:picMkLst>
        </pc:picChg>
      </pc:sldChg>
      <pc:sldChg chg="addSp modSp mod modNotesTx">
        <pc:chgData name="Pr. Marcelo Augusto de Carvalho" userId="003edaac93cd75e4" providerId="LiveId" clId="{EB6694EA-8DB5-4428-B735-25A70CB81814}" dt="2025-10-06T11:44:10.693" v="2178" actId="1036"/>
        <pc:sldMkLst>
          <pc:docMk/>
          <pc:sldMk cId="2271831112" sldId="331"/>
        </pc:sldMkLst>
        <pc:spChg chg="mod">
          <ac:chgData name="Pr. Marcelo Augusto de Carvalho" userId="003edaac93cd75e4" providerId="LiveId" clId="{EB6694EA-8DB5-4428-B735-25A70CB81814}" dt="2025-10-06T11:44:10.693" v="2178" actId="1036"/>
          <ac:spMkLst>
            <pc:docMk/>
            <pc:sldMk cId="2271831112" sldId="331"/>
            <ac:spMk id="2" creationId="{324F045A-60D2-21BB-E1CA-A9DADD078F58}"/>
          </ac:spMkLst>
        </pc:spChg>
        <pc:picChg chg="add mod ord">
          <ac:chgData name="Pr. Marcelo Augusto de Carvalho" userId="003edaac93cd75e4" providerId="LiveId" clId="{EB6694EA-8DB5-4428-B735-25A70CB81814}" dt="2025-10-06T11:40:44.917" v="2032" actId="171"/>
          <ac:picMkLst>
            <pc:docMk/>
            <pc:sldMk cId="2271831112" sldId="331"/>
            <ac:picMk id="4" creationId="{B83DD9C1-6C4F-FAC3-B624-69CE69B5E987}"/>
          </ac:picMkLst>
        </pc:picChg>
      </pc:sldChg>
      <pc:sldChg chg="addSp delSp modSp mod">
        <pc:chgData name="Pr. Marcelo Augusto de Carvalho" userId="003edaac93cd75e4" providerId="LiveId" clId="{EB6694EA-8DB5-4428-B735-25A70CB81814}" dt="2025-10-06T11:35:48.118" v="1805"/>
        <pc:sldMkLst>
          <pc:docMk/>
          <pc:sldMk cId="520491805" sldId="332"/>
        </pc:sldMkLst>
        <pc:spChg chg="mod">
          <ac:chgData name="Pr. Marcelo Augusto de Carvalho" userId="003edaac93cd75e4" providerId="LiveId" clId="{EB6694EA-8DB5-4428-B735-25A70CB81814}" dt="2025-10-06T11:02:32.386" v="1582" actId="1036"/>
          <ac:spMkLst>
            <pc:docMk/>
            <pc:sldMk cId="520491805" sldId="332"/>
            <ac:spMk id="3" creationId="{021CA0EE-060A-C412-B23B-A82795EC6CCC}"/>
          </ac:spMkLst>
        </pc:spChg>
        <pc:picChg chg="del">
          <ac:chgData name="Pr. Marcelo Augusto de Carvalho" userId="003edaac93cd75e4" providerId="LiveId" clId="{EB6694EA-8DB5-4428-B735-25A70CB81814}" dt="2025-10-06T11:35:47.158" v="1804" actId="478"/>
          <ac:picMkLst>
            <pc:docMk/>
            <pc:sldMk cId="520491805" sldId="332"/>
            <ac:picMk id="2" creationId="{380FA461-BF4B-B444-B71D-71A26758F1A1}"/>
          </ac:picMkLst>
        </pc:picChg>
        <pc:picChg chg="add mod">
          <ac:chgData name="Pr. Marcelo Augusto de Carvalho" userId="003edaac93cd75e4" providerId="LiveId" clId="{EB6694EA-8DB5-4428-B735-25A70CB81814}" dt="2025-10-06T11:35:48.118" v="1805"/>
          <ac:picMkLst>
            <pc:docMk/>
            <pc:sldMk cId="520491805" sldId="332"/>
            <ac:picMk id="4" creationId="{BE70E39C-2A8B-8078-F1FD-94FD04F6AD10}"/>
          </ac:picMkLst>
        </pc:picChg>
      </pc:sldChg>
      <pc:sldChg chg="del">
        <pc:chgData name="Pr. Marcelo Augusto de Carvalho" userId="003edaac93cd75e4" providerId="LiveId" clId="{EB6694EA-8DB5-4428-B735-25A70CB81814}" dt="2025-10-06T04:46:04.739" v="889" actId="47"/>
        <pc:sldMkLst>
          <pc:docMk/>
          <pc:sldMk cId="2146549158" sldId="333"/>
        </pc:sldMkLst>
      </pc:sldChg>
      <pc:sldChg chg="del">
        <pc:chgData name="Pr. Marcelo Augusto de Carvalho" userId="003edaac93cd75e4" providerId="LiveId" clId="{EB6694EA-8DB5-4428-B735-25A70CB81814}" dt="2025-10-06T04:46:04.739" v="889" actId="47"/>
        <pc:sldMkLst>
          <pc:docMk/>
          <pc:sldMk cId="748721404" sldId="334"/>
        </pc:sldMkLst>
      </pc:sldChg>
      <pc:sldChg chg="del">
        <pc:chgData name="Pr. Marcelo Augusto de Carvalho" userId="003edaac93cd75e4" providerId="LiveId" clId="{EB6694EA-8DB5-4428-B735-25A70CB81814}" dt="2025-10-06T04:46:04.739" v="889" actId="47"/>
        <pc:sldMkLst>
          <pc:docMk/>
          <pc:sldMk cId="4230591958" sldId="335"/>
        </pc:sldMkLst>
      </pc:sldChg>
      <pc:sldChg chg="del">
        <pc:chgData name="Pr. Marcelo Augusto de Carvalho" userId="003edaac93cd75e4" providerId="LiveId" clId="{EB6694EA-8DB5-4428-B735-25A70CB81814}" dt="2025-10-06T04:46:04.739" v="889" actId="47"/>
        <pc:sldMkLst>
          <pc:docMk/>
          <pc:sldMk cId="360720345" sldId="336"/>
        </pc:sldMkLst>
      </pc:sldChg>
      <pc:sldChg chg="del">
        <pc:chgData name="Pr. Marcelo Augusto de Carvalho" userId="003edaac93cd75e4" providerId="LiveId" clId="{EB6694EA-8DB5-4428-B735-25A70CB81814}" dt="2025-10-06T04:46:04.739" v="889" actId="47"/>
        <pc:sldMkLst>
          <pc:docMk/>
          <pc:sldMk cId="3476464253" sldId="337"/>
        </pc:sldMkLst>
      </pc:sldChg>
      <pc:sldChg chg="addSp delSp modSp add mod ord">
        <pc:chgData name="Pr. Marcelo Augusto de Carvalho" userId="003edaac93cd75e4" providerId="LiveId" clId="{EB6694EA-8DB5-4428-B735-25A70CB81814}" dt="2025-10-06T11:34:45.312" v="1781"/>
        <pc:sldMkLst>
          <pc:docMk/>
          <pc:sldMk cId="2858604027" sldId="338"/>
        </pc:sldMkLst>
        <pc:spChg chg="mod">
          <ac:chgData name="Pr. Marcelo Augusto de Carvalho" userId="003edaac93cd75e4" providerId="LiveId" clId="{EB6694EA-8DB5-4428-B735-25A70CB81814}" dt="2025-10-06T10:13:46.818" v="1138" actId="207"/>
          <ac:spMkLst>
            <pc:docMk/>
            <pc:sldMk cId="2858604027" sldId="338"/>
            <ac:spMk id="3" creationId="{C0A319FA-A5F9-EADD-FE06-E95AABB41993}"/>
          </ac:spMkLst>
        </pc:spChg>
        <pc:picChg chg="del">
          <ac:chgData name="Pr. Marcelo Augusto de Carvalho" userId="003edaac93cd75e4" providerId="LiveId" clId="{EB6694EA-8DB5-4428-B735-25A70CB81814}" dt="2025-10-06T11:34:44.338" v="1780" actId="478"/>
          <ac:picMkLst>
            <pc:docMk/>
            <pc:sldMk cId="2858604027" sldId="338"/>
            <ac:picMk id="2" creationId="{2FAB6CCB-366E-82A1-302B-97B54D8109D6}"/>
          </ac:picMkLst>
        </pc:picChg>
        <pc:picChg chg="add mod">
          <ac:chgData name="Pr. Marcelo Augusto de Carvalho" userId="003edaac93cd75e4" providerId="LiveId" clId="{EB6694EA-8DB5-4428-B735-25A70CB81814}" dt="2025-10-06T11:34:45.312" v="1781"/>
          <ac:picMkLst>
            <pc:docMk/>
            <pc:sldMk cId="2858604027" sldId="338"/>
            <ac:picMk id="4" creationId="{CE758588-B98F-9368-945C-F2A54C25539C}"/>
          </ac:picMkLst>
        </pc:picChg>
      </pc:sldChg>
      <pc:sldChg chg="addSp delSp modSp add mod">
        <pc:chgData name="Pr. Marcelo Augusto de Carvalho" userId="003edaac93cd75e4" providerId="LiveId" clId="{EB6694EA-8DB5-4428-B735-25A70CB81814}" dt="2025-10-06T11:35:14.772" v="1793"/>
        <pc:sldMkLst>
          <pc:docMk/>
          <pc:sldMk cId="3819621591" sldId="339"/>
        </pc:sldMkLst>
        <pc:spChg chg="mod">
          <ac:chgData name="Pr. Marcelo Augusto de Carvalho" userId="003edaac93cd75e4" providerId="LiveId" clId="{EB6694EA-8DB5-4428-B735-25A70CB81814}" dt="2025-10-06T10:23:29.339" v="1243" actId="207"/>
          <ac:spMkLst>
            <pc:docMk/>
            <pc:sldMk cId="3819621591" sldId="339"/>
            <ac:spMk id="3" creationId="{CD194BD7-F543-BD47-D064-DECC8B037DA3}"/>
          </ac:spMkLst>
        </pc:spChg>
        <pc:picChg chg="del">
          <ac:chgData name="Pr. Marcelo Augusto de Carvalho" userId="003edaac93cd75e4" providerId="LiveId" clId="{EB6694EA-8DB5-4428-B735-25A70CB81814}" dt="2025-10-06T11:35:13.845" v="1792" actId="478"/>
          <ac:picMkLst>
            <pc:docMk/>
            <pc:sldMk cId="3819621591" sldId="339"/>
            <ac:picMk id="2" creationId="{C1123F6B-180A-344B-654D-D453214EF414}"/>
          </ac:picMkLst>
        </pc:picChg>
        <pc:picChg chg="add mod">
          <ac:chgData name="Pr. Marcelo Augusto de Carvalho" userId="003edaac93cd75e4" providerId="LiveId" clId="{EB6694EA-8DB5-4428-B735-25A70CB81814}" dt="2025-10-06T11:35:14.772" v="1793"/>
          <ac:picMkLst>
            <pc:docMk/>
            <pc:sldMk cId="3819621591" sldId="339"/>
            <ac:picMk id="4" creationId="{BFF8833E-7960-176C-ADAC-04A022246239}"/>
          </ac:picMkLst>
        </pc:picChg>
      </pc:sldChg>
      <pc:sldChg chg="addSp delSp modSp add mod">
        <pc:chgData name="Pr. Marcelo Augusto de Carvalho" userId="003edaac93cd75e4" providerId="LiveId" clId="{EB6694EA-8DB5-4428-B735-25A70CB81814}" dt="2025-10-06T11:35:34.081" v="1801"/>
        <pc:sldMkLst>
          <pc:docMk/>
          <pc:sldMk cId="996893230" sldId="340"/>
        </pc:sldMkLst>
        <pc:spChg chg="mod">
          <ac:chgData name="Pr. Marcelo Augusto de Carvalho" userId="003edaac93cd75e4" providerId="LiveId" clId="{EB6694EA-8DB5-4428-B735-25A70CB81814}" dt="2025-10-06T10:28:29.484" v="1296" actId="207"/>
          <ac:spMkLst>
            <pc:docMk/>
            <pc:sldMk cId="996893230" sldId="340"/>
            <ac:spMk id="3" creationId="{169026C1-DC78-15F4-354B-ECEDA9A8DC4B}"/>
          </ac:spMkLst>
        </pc:spChg>
        <pc:picChg chg="del">
          <ac:chgData name="Pr. Marcelo Augusto de Carvalho" userId="003edaac93cd75e4" providerId="LiveId" clId="{EB6694EA-8DB5-4428-B735-25A70CB81814}" dt="2025-10-06T11:35:33.187" v="1800" actId="478"/>
          <ac:picMkLst>
            <pc:docMk/>
            <pc:sldMk cId="996893230" sldId="340"/>
            <ac:picMk id="2" creationId="{5EAB1367-69BE-5388-1823-1AFA441DE25F}"/>
          </ac:picMkLst>
        </pc:picChg>
        <pc:picChg chg="add mod">
          <ac:chgData name="Pr. Marcelo Augusto de Carvalho" userId="003edaac93cd75e4" providerId="LiveId" clId="{EB6694EA-8DB5-4428-B735-25A70CB81814}" dt="2025-10-06T11:35:34.081" v="1801"/>
          <ac:picMkLst>
            <pc:docMk/>
            <pc:sldMk cId="996893230" sldId="340"/>
            <ac:picMk id="4" creationId="{0C887EB0-3E5C-9614-448E-C39908F45EEF}"/>
          </ac:picMkLst>
        </pc:picChg>
      </pc:sldChg>
      <pc:sldChg chg="addSp delSp modSp add mod">
        <pc:chgData name="Pr. Marcelo Augusto de Carvalho" userId="003edaac93cd75e4" providerId="LiveId" clId="{EB6694EA-8DB5-4428-B735-25A70CB81814}" dt="2025-10-06T11:35:38.814" v="1803"/>
        <pc:sldMkLst>
          <pc:docMk/>
          <pc:sldMk cId="2560008505" sldId="341"/>
        </pc:sldMkLst>
        <pc:spChg chg="mod">
          <ac:chgData name="Pr. Marcelo Augusto de Carvalho" userId="003edaac93cd75e4" providerId="LiveId" clId="{EB6694EA-8DB5-4428-B735-25A70CB81814}" dt="2025-10-06T10:30:49.445" v="1313" actId="207"/>
          <ac:spMkLst>
            <pc:docMk/>
            <pc:sldMk cId="2560008505" sldId="341"/>
            <ac:spMk id="3" creationId="{A995FAD5-901F-FAC9-2B86-D26CADA157E8}"/>
          </ac:spMkLst>
        </pc:spChg>
        <pc:picChg chg="del">
          <ac:chgData name="Pr. Marcelo Augusto de Carvalho" userId="003edaac93cd75e4" providerId="LiveId" clId="{EB6694EA-8DB5-4428-B735-25A70CB81814}" dt="2025-10-06T11:35:37.872" v="1802" actId="478"/>
          <ac:picMkLst>
            <pc:docMk/>
            <pc:sldMk cId="2560008505" sldId="341"/>
            <ac:picMk id="2" creationId="{0A480BC8-B3CB-9DF0-E866-A501B7925940}"/>
          </ac:picMkLst>
        </pc:picChg>
        <pc:picChg chg="add mod">
          <ac:chgData name="Pr. Marcelo Augusto de Carvalho" userId="003edaac93cd75e4" providerId="LiveId" clId="{EB6694EA-8DB5-4428-B735-25A70CB81814}" dt="2025-10-06T11:35:38.814" v="1803"/>
          <ac:picMkLst>
            <pc:docMk/>
            <pc:sldMk cId="2560008505" sldId="341"/>
            <ac:picMk id="4" creationId="{DD364BB2-98EF-98AB-553F-5AF3236992A7}"/>
          </ac:picMkLst>
        </pc:picChg>
      </pc:sldChg>
      <pc:sldChg chg="addSp delSp modSp add mod">
        <pc:chgData name="Pr. Marcelo Augusto de Carvalho" userId="003edaac93cd75e4" providerId="LiveId" clId="{EB6694EA-8DB5-4428-B735-25A70CB81814}" dt="2025-10-06T11:35:58.900" v="1809"/>
        <pc:sldMkLst>
          <pc:docMk/>
          <pc:sldMk cId="2694359909" sldId="342"/>
        </pc:sldMkLst>
        <pc:spChg chg="mod">
          <ac:chgData name="Pr. Marcelo Augusto de Carvalho" userId="003edaac93cd75e4" providerId="LiveId" clId="{EB6694EA-8DB5-4428-B735-25A70CB81814}" dt="2025-10-06T10:41:14.861" v="1409" actId="1036"/>
          <ac:spMkLst>
            <pc:docMk/>
            <pc:sldMk cId="2694359909" sldId="342"/>
            <ac:spMk id="3" creationId="{D0AB8D20-8A11-596C-FA7D-870F64821B36}"/>
          </ac:spMkLst>
        </pc:spChg>
        <pc:picChg chg="del">
          <ac:chgData name="Pr. Marcelo Augusto de Carvalho" userId="003edaac93cd75e4" providerId="LiveId" clId="{EB6694EA-8DB5-4428-B735-25A70CB81814}" dt="2025-10-06T11:35:57.990" v="1808" actId="478"/>
          <ac:picMkLst>
            <pc:docMk/>
            <pc:sldMk cId="2694359909" sldId="342"/>
            <ac:picMk id="2" creationId="{51202F02-B236-FC95-32E9-6D445BB0E250}"/>
          </ac:picMkLst>
        </pc:picChg>
        <pc:picChg chg="add mod">
          <ac:chgData name="Pr. Marcelo Augusto de Carvalho" userId="003edaac93cd75e4" providerId="LiveId" clId="{EB6694EA-8DB5-4428-B735-25A70CB81814}" dt="2025-10-06T11:35:58.900" v="1809"/>
          <ac:picMkLst>
            <pc:docMk/>
            <pc:sldMk cId="2694359909" sldId="342"/>
            <ac:picMk id="4" creationId="{C13D592D-29EE-C16D-77D7-F7DB35690BD2}"/>
          </ac:picMkLst>
        </pc:picChg>
      </pc:sldChg>
      <pc:sldChg chg="addSp delSp modSp add mod">
        <pc:chgData name="Pr. Marcelo Augusto de Carvalho" userId="003edaac93cd75e4" providerId="LiveId" clId="{EB6694EA-8DB5-4428-B735-25A70CB81814}" dt="2025-10-06T11:36:03.492" v="1811"/>
        <pc:sldMkLst>
          <pc:docMk/>
          <pc:sldMk cId="3556969296" sldId="343"/>
        </pc:sldMkLst>
        <pc:spChg chg="mod">
          <ac:chgData name="Pr. Marcelo Augusto de Carvalho" userId="003edaac93cd75e4" providerId="LiveId" clId="{EB6694EA-8DB5-4428-B735-25A70CB81814}" dt="2025-10-06T10:45:09.373" v="1437" actId="1035"/>
          <ac:spMkLst>
            <pc:docMk/>
            <pc:sldMk cId="3556969296" sldId="343"/>
            <ac:spMk id="3" creationId="{BDB942E4-8088-F233-ADBF-3004B2C35DEC}"/>
          </ac:spMkLst>
        </pc:spChg>
        <pc:picChg chg="del">
          <ac:chgData name="Pr. Marcelo Augusto de Carvalho" userId="003edaac93cd75e4" providerId="LiveId" clId="{EB6694EA-8DB5-4428-B735-25A70CB81814}" dt="2025-10-06T11:36:02.538" v="1810" actId="478"/>
          <ac:picMkLst>
            <pc:docMk/>
            <pc:sldMk cId="3556969296" sldId="343"/>
            <ac:picMk id="2" creationId="{4D0DE571-2550-E448-EDAC-BA67CA7509E8}"/>
          </ac:picMkLst>
        </pc:picChg>
        <pc:picChg chg="add mod">
          <ac:chgData name="Pr. Marcelo Augusto de Carvalho" userId="003edaac93cd75e4" providerId="LiveId" clId="{EB6694EA-8DB5-4428-B735-25A70CB81814}" dt="2025-10-06T11:36:03.492" v="1811"/>
          <ac:picMkLst>
            <pc:docMk/>
            <pc:sldMk cId="3556969296" sldId="343"/>
            <ac:picMk id="4" creationId="{4C57CF18-9F27-0D08-84D0-6F41E77617FA}"/>
          </ac:picMkLst>
        </pc:picChg>
      </pc:sldChg>
      <pc:sldChg chg="addSp delSp modSp add mod">
        <pc:chgData name="Pr. Marcelo Augusto de Carvalho" userId="003edaac93cd75e4" providerId="LiveId" clId="{EB6694EA-8DB5-4428-B735-25A70CB81814}" dt="2025-10-06T11:36:12.724" v="1815"/>
        <pc:sldMkLst>
          <pc:docMk/>
          <pc:sldMk cId="3757610045" sldId="344"/>
        </pc:sldMkLst>
        <pc:spChg chg="mod">
          <ac:chgData name="Pr. Marcelo Augusto de Carvalho" userId="003edaac93cd75e4" providerId="LiveId" clId="{EB6694EA-8DB5-4428-B735-25A70CB81814}" dt="2025-10-06T10:46:14.799" v="1461" actId="1036"/>
          <ac:spMkLst>
            <pc:docMk/>
            <pc:sldMk cId="3757610045" sldId="344"/>
            <ac:spMk id="3" creationId="{00B7E023-8836-1845-2E4A-2F0132538254}"/>
          </ac:spMkLst>
        </pc:spChg>
        <pc:picChg chg="del">
          <ac:chgData name="Pr. Marcelo Augusto de Carvalho" userId="003edaac93cd75e4" providerId="LiveId" clId="{EB6694EA-8DB5-4428-B735-25A70CB81814}" dt="2025-10-06T11:36:11.813" v="1814" actId="478"/>
          <ac:picMkLst>
            <pc:docMk/>
            <pc:sldMk cId="3757610045" sldId="344"/>
            <ac:picMk id="2" creationId="{E4C5613F-2613-D523-717B-1BABA7B2C3BB}"/>
          </ac:picMkLst>
        </pc:picChg>
        <pc:picChg chg="add mod">
          <ac:chgData name="Pr. Marcelo Augusto de Carvalho" userId="003edaac93cd75e4" providerId="LiveId" clId="{EB6694EA-8DB5-4428-B735-25A70CB81814}" dt="2025-10-06T11:36:12.724" v="1815"/>
          <ac:picMkLst>
            <pc:docMk/>
            <pc:sldMk cId="3757610045" sldId="344"/>
            <ac:picMk id="4" creationId="{D5A8964C-18FB-3C5E-5C7E-47D3E2B15C9F}"/>
          </ac:picMkLst>
        </pc:picChg>
      </pc:sldChg>
      <pc:sldChg chg="addSp delSp modSp add mod">
        <pc:chgData name="Pr. Marcelo Augusto de Carvalho" userId="003edaac93cd75e4" providerId="LiveId" clId="{EB6694EA-8DB5-4428-B735-25A70CB81814}" dt="2025-10-06T11:36:23.278" v="1819"/>
        <pc:sldMkLst>
          <pc:docMk/>
          <pc:sldMk cId="1390371487" sldId="345"/>
        </pc:sldMkLst>
        <pc:spChg chg="mod">
          <ac:chgData name="Pr. Marcelo Augusto de Carvalho" userId="003edaac93cd75e4" providerId="LiveId" clId="{EB6694EA-8DB5-4428-B735-25A70CB81814}" dt="2025-10-06T10:56:29.339" v="1540" actId="207"/>
          <ac:spMkLst>
            <pc:docMk/>
            <pc:sldMk cId="1390371487" sldId="345"/>
            <ac:spMk id="3" creationId="{050F558E-AF9C-4DE2-484F-22ECC6DF3D3F}"/>
          </ac:spMkLst>
        </pc:spChg>
        <pc:picChg chg="del">
          <ac:chgData name="Pr. Marcelo Augusto de Carvalho" userId="003edaac93cd75e4" providerId="LiveId" clId="{EB6694EA-8DB5-4428-B735-25A70CB81814}" dt="2025-10-06T11:36:22.346" v="1818" actId="478"/>
          <ac:picMkLst>
            <pc:docMk/>
            <pc:sldMk cId="1390371487" sldId="345"/>
            <ac:picMk id="2" creationId="{1E0A798F-8922-F7AB-994B-2874CAD6A924}"/>
          </ac:picMkLst>
        </pc:picChg>
        <pc:picChg chg="add mod">
          <ac:chgData name="Pr. Marcelo Augusto de Carvalho" userId="003edaac93cd75e4" providerId="LiveId" clId="{EB6694EA-8DB5-4428-B735-25A70CB81814}" dt="2025-10-06T11:36:23.278" v="1819"/>
          <ac:picMkLst>
            <pc:docMk/>
            <pc:sldMk cId="1390371487" sldId="345"/>
            <ac:picMk id="4" creationId="{433DFDD4-CFBA-078D-1717-72D9B792C101}"/>
          </ac:picMkLst>
        </pc:picChg>
      </pc:sldChg>
      <pc:sldChg chg="addSp delSp modSp add mod">
        <pc:chgData name="Pr. Marcelo Augusto de Carvalho" userId="003edaac93cd75e4" providerId="LiveId" clId="{EB6694EA-8DB5-4428-B735-25A70CB81814}" dt="2025-10-06T11:35:05.360" v="1789"/>
        <pc:sldMkLst>
          <pc:docMk/>
          <pc:sldMk cId="1234836461" sldId="346"/>
        </pc:sldMkLst>
        <pc:spChg chg="mod">
          <ac:chgData name="Pr. Marcelo Augusto de Carvalho" userId="003edaac93cd75e4" providerId="LiveId" clId="{EB6694EA-8DB5-4428-B735-25A70CB81814}" dt="2025-10-06T10:20:17.089" v="1215" actId="1036"/>
          <ac:spMkLst>
            <pc:docMk/>
            <pc:sldMk cId="1234836461" sldId="346"/>
            <ac:spMk id="3" creationId="{32476210-D4BD-8D4B-62C9-8A55818557C7}"/>
          </ac:spMkLst>
        </pc:spChg>
        <pc:picChg chg="del">
          <ac:chgData name="Pr. Marcelo Augusto de Carvalho" userId="003edaac93cd75e4" providerId="LiveId" clId="{EB6694EA-8DB5-4428-B735-25A70CB81814}" dt="2025-10-06T11:35:04.375" v="1788" actId="478"/>
          <ac:picMkLst>
            <pc:docMk/>
            <pc:sldMk cId="1234836461" sldId="346"/>
            <ac:picMk id="2" creationId="{50F9422C-A1C0-100B-314B-CD2B640531E8}"/>
          </ac:picMkLst>
        </pc:picChg>
        <pc:picChg chg="add mod">
          <ac:chgData name="Pr. Marcelo Augusto de Carvalho" userId="003edaac93cd75e4" providerId="LiveId" clId="{EB6694EA-8DB5-4428-B735-25A70CB81814}" dt="2025-10-06T11:35:05.360" v="1789"/>
          <ac:picMkLst>
            <pc:docMk/>
            <pc:sldMk cId="1234836461" sldId="346"/>
            <ac:picMk id="4" creationId="{09383DCF-FF5E-3BD1-23FD-5E124741EFC2}"/>
          </ac:picMkLst>
        </pc:picChg>
      </pc:sldChg>
      <pc:sldChg chg="add del">
        <pc:chgData name="Pr. Marcelo Augusto de Carvalho" userId="003edaac93cd75e4" providerId="LiveId" clId="{EB6694EA-8DB5-4428-B735-25A70CB81814}" dt="2025-10-06T05:18:07.464" v="1106" actId="47"/>
        <pc:sldMkLst>
          <pc:docMk/>
          <pc:sldMk cId="3187901130" sldId="346"/>
        </pc:sldMkLst>
      </pc:sldChg>
      <pc:sldChg chg="addSp delSp modSp add mod">
        <pc:chgData name="Pr. Marcelo Augusto de Carvalho" userId="003edaac93cd75e4" providerId="LiveId" clId="{EB6694EA-8DB5-4428-B735-25A70CB81814}" dt="2025-10-06T11:36:07.979" v="1813"/>
        <pc:sldMkLst>
          <pc:docMk/>
          <pc:sldMk cId="1283567011" sldId="347"/>
        </pc:sldMkLst>
        <pc:spChg chg="mod">
          <ac:chgData name="Pr. Marcelo Augusto de Carvalho" userId="003edaac93cd75e4" providerId="LiveId" clId="{EB6694EA-8DB5-4428-B735-25A70CB81814}" dt="2025-10-06T10:45:43.423" v="1444" actId="1036"/>
          <ac:spMkLst>
            <pc:docMk/>
            <pc:sldMk cId="1283567011" sldId="347"/>
            <ac:spMk id="3" creationId="{B8FA52AA-162D-580F-DEDF-D31E5201E460}"/>
          </ac:spMkLst>
        </pc:spChg>
        <pc:picChg chg="del">
          <ac:chgData name="Pr. Marcelo Augusto de Carvalho" userId="003edaac93cd75e4" providerId="LiveId" clId="{EB6694EA-8DB5-4428-B735-25A70CB81814}" dt="2025-10-06T11:36:07.040" v="1812" actId="478"/>
          <ac:picMkLst>
            <pc:docMk/>
            <pc:sldMk cId="1283567011" sldId="347"/>
            <ac:picMk id="2" creationId="{A611007E-71A4-6429-2ACE-E226548BC0E6}"/>
          </ac:picMkLst>
        </pc:picChg>
        <pc:picChg chg="add mod">
          <ac:chgData name="Pr. Marcelo Augusto de Carvalho" userId="003edaac93cd75e4" providerId="LiveId" clId="{EB6694EA-8DB5-4428-B735-25A70CB81814}" dt="2025-10-06T11:36:07.979" v="1813"/>
          <ac:picMkLst>
            <pc:docMk/>
            <pc:sldMk cId="1283567011" sldId="347"/>
            <ac:picMk id="4" creationId="{8BD50A10-32FA-BCD9-6A84-BACF7CF59655}"/>
          </ac:picMkLst>
        </pc:picChg>
      </pc:sldChg>
      <pc:sldChg chg="addSp delSp modSp add mod">
        <pc:chgData name="Pr. Marcelo Augusto de Carvalho" userId="003edaac93cd75e4" providerId="LiveId" clId="{EB6694EA-8DB5-4428-B735-25A70CB81814}" dt="2025-10-06T11:36:28.808" v="1821"/>
        <pc:sldMkLst>
          <pc:docMk/>
          <pc:sldMk cId="1812355975" sldId="348"/>
        </pc:sldMkLst>
        <pc:spChg chg="mod">
          <ac:chgData name="Pr. Marcelo Augusto de Carvalho" userId="003edaac93cd75e4" providerId="LiveId" clId="{EB6694EA-8DB5-4428-B735-25A70CB81814}" dt="2025-10-06T11:01:25.999" v="1567" actId="1036"/>
          <ac:spMkLst>
            <pc:docMk/>
            <pc:sldMk cId="1812355975" sldId="348"/>
            <ac:spMk id="3" creationId="{C24676A5-2FAE-B406-8645-080A0EEF5CD6}"/>
          </ac:spMkLst>
        </pc:spChg>
        <pc:picChg chg="del">
          <ac:chgData name="Pr. Marcelo Augusto de Carvalho" userId="003edaac93cd75e4" providerId="LiveId" clId="{EB6694EA-8DB5-4428-B735-25A70CB81814}" dt="2025-10-06T11:36:27.902" v="1820" actId="478"/>
          <ac:picMkLst>
            <pc:docMk/>
            <pc:sldMk cId="1812355975" sldId="348"/>
            <ac:picMk id="2" creationId="{5E8AE23A-1964-6377-FF87-FDF228CADBA3}"/>
          </ac:picMkLst>
        </pc:picChg>
        <pc:picChg chg="add mod">
          <ac:chgData name="Pr. Marcelo Augusto de Carvalho" userId="003edaac93cd75e4" providerId="LiveId" clId="{EB6694EA-8DB5-4428-B735-25A70CB81814}" dt="2025-10-06T11:36:28.808" v="1821"/>
          <ac:picMkLst>
            <pc:docMk/>
            <pc:sldMk cId="1812355975" sldId="348"/>
            <ac:picMk id="4" creationId="{7192E1B1-512A-A4EE-9EC1-288416DA3A3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8A82C98-0491-4D81-A358-598811AEFB45}" type="datetimeFigureOut">
              <a:rPr lang="pt-BR" smtClean="0"/>
              <a:pPr/>
              <a:t>06/10/2025</a:t>
            </a:fld>
            <a:endParaRPr lang="pt-BR" dirty="0"/>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62C2135-BC2F-48FA-B877-C55E2E5E8360}" type="slidenum">
              <a:rPr lang="pt-BR" smtClean="0"/>
              <a:pPr/>
              <a:t>‹nº›</a:t>
            </a:fld>
            <a:endParaRPr lang="pt-BR" dirty="0"/>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CAPÍTULO 30 –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3952103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6A3C3-3E3B-E354-9B69-B40B868D546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0B48CD8-2221-8731-2EA0-A1B78AE046D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44DCBA4-CE4A-768E-E829-7833DF15B24B}"/>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C1DC97EE-26E6-FB00-749C-BA41E9428D3C}"/>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1527286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38A49-CC61-385D-E11B-4A289649D6A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E14EB70-88C7-0198-38DE-34D45227B63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3EF87E2-276B-8068-1DB6-3B01FBF8112E}"/>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B54D1-F92F-8335-3A76-A5B1F8168F56}"/>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2752505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1566B-F892-59B7-5FF3-58C249E1D5B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2FC34D4-862E-4F62-3800-C0CFD845838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180394D-7F96-547C-E570-DA69848A1710}"/>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5D6BFC9D-D5FF-BEA4-9F4C-908473D1A73E}"/>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1274824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36FEA-69A7-7505-E291-28F390C1A09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FB3FAD3-2E25-76C2-CAA7-00C334A8945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4116EFE-619F-2953-82C7-D5CD51DAB981}"/>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98056C3-6F19-C753-5DE0-80A84F7808C8}"/>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343805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837-E15D-A8ED-8230-7D370EA140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4B3F7E-4AFC-3294-A686-00CB008FD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7FA7DA-C33B-BCA3-4207-CA52231761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57AA9D2-AECD-C896-E0C6-FD7D6353B21E}"/>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856960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14A-F135-2383-B6EB-ED779F3B79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26A8BF-6673-771F-0DA9-2330573477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E40422-644A-7456-A904-C143993440A7}"/>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E8B08A8-81D2-36EF-B4E3-BA81FDC8F37D}"/>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571571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07D16-5CDD-E32E-D08B-D5BED38B1E4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45D94E7-FF9E-0379-0E77-775BC67D169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B565D77-412C-CEA8-83D1-2FF921268086}"/>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D00289A-F556-598E-ED67-27475445127C}"/>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2557534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B81CE-7C3D-7318-60B7-A9A0C86969B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F719487-3514-1AEF-C54F-34AAA4C30CA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34D9662-BB70-5BF2-79E2-9F897B32B2C0}"/>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C472D922-92C4-89A3-B558-130BEDA8D70C}"/>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4105396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63E1-ABF1-E952-1CB5-5A410219768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31D8C32-454A-461B-C3C0-6B716D370E4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B12DDCB-AC6C-9930-66BD-F8960BB3392B}"/>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64D48FAF-CF68-E05F-4E13-53ABE1E30EB6}"/>
              </a:ext>
            </a:extLst>
          </p:cNvPr>
          <p:cNvSpPr>
            <a:spLocks noGrp="1"/>
          </p:cNvSpPr>
          <p:nvPr>
            <p:ph type="sldNum" sz="quarter" idx="5"/>
          </p:nvPr>
        </p:nvSpPr>
        <p:spPr/>
        <p:txBody>
          <a:bodyPr/>
          <a:lstStyle/>
          <a:p>
            <a:fld id="{762C2135-BC2F-48FA-B877-C55E2E5E8360}" type="slidenum">
              <a:rPr lang="pt-BR" smtClean="0"/>
              <a:t>28</a:t>
            </a:fld>
            <a:endParaRPr lang="pt-BR"/>
          </a:p>
        </p:txBody>
      </p:sp>
    </p:spTree>
    <p:extLst>
      <p:ext uri="{BB962C8B-B14F-4D97-AF65-F5344CB8AC3E}">
        <p14:creationId xmlns:p14="http://schemas.microsoft.com/office/powerpoint/2010/main" val="1269554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3D646-E4CC-E8B5-ED5C-8CE2DCB1905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B930A57-26BD-13D1-FC13-50DCB139D8F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C6E0595-923D-8816-14F8-0F9074E79F0C}"/>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21080EA2-EF9C-CE71-639C-193B5D1D8F0C}"/>
              </a:ext>
            </a:extLst>
          </p:cNvPr>
          <p:cNvSpPr>
            <a:spLocks noGrp="1"/>
          </p:cNvSpPr>
          <p:nvPr>
            <p:ph type="sldNum" sz="quarter" idx="5"/>
          </p:nvPr>
        </p:nvSpPr>
        <p:spPr/>
        <p:txBody>
          <a:bodyPr/>
          <a:lstStyle/>
          <a:p>
            <a:fld id="{762C2135-BC2F-48FA-B877-C55E2E5E8360}" type="slidenum">
              <a:rPr lang="pt-BR" smtClean="0"/>
              <a:t>29</a:t>
            </a:fld>
            <a:endParaRPr lang="pt-BR"/>
          </a:p>
        </p:txBody>
      </p:sp>
    </p:spTree>
    <p:extLst>
      <p:ext uri="{BB962C8B-B14F-4D97-AF65-F5344CB8AC3E}">
        <p14:creationId xmlns:p14="http://schemas.microsoft.com/office/powerpoint/2010/main" val="193607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6A2D-0B76-9977-2FC5-14665551C44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A56F8E-29F3-82BB-24FD-6D618ADE2FE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90B31C-CE43-F5C1-FC47-9B59B1B769D9}"/>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44CB1EA-9811-5024-495F-EBF9E60DF918}"/>
              </a:ext>
            </a:extLst>
          </p:cNvPr>
          <p:cNvSpPr>
            <a:spLocks noGrp="1"/>
          </p:cNvSpPr>
          <p:nvPr>
            <p:ph type="sldNum" sz="quarter" idx="5"/>
          </p:nvPr>
        </p:nvSpPr>
        <p:spPr/>
        <p:txBody>
          <a:bodyPr/>
          <a:lstStyle/>
          <a:p>
            <a:fld id="{762C2135-BC2F-48FA-B877-C55E2E5E8360}" type="slidenum">
              <a:rPr lang="pt-BR" smtClean="0"/>
              <a:t>30</a:t>
            </a:fld>
            <a:endParaRPr lang="pt-BR"/>
          </a:p>
        </p:txBody>
      </p:sp>
    </p:spTree>
    <p:extLst>
      <p:ext uri="{BB962C8B-B14F-4D97-AF65-F5344CB8AC3E}">
        <p14:creationId xmlns:p14="http://schemas.microsoft.com/office/powerpoint/2010/main" val="101356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5CF-EED3-217C-B3BB-51111FB920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141398-4DEC-1065-B406-3CC4625B391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5B55B7F-881D-4DB0-2303-180D5289CD93}"/>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A9CC20F-E98A-C75B-82F9-514A740A0A84}"/>
              </a:ext>
            </a:extLst>
          </p:cNvPr>
          <p:cNvSpPr>
            <a:spLocks noGrp="1"/>
          </p:cNvSpPr>
          <p:nvPr>
            <p:ph type="sldNum" sz="quarter" idx="5"/>
          </p:nvPr>
        </p:nvSpPr>
        <p:spPr/>
        <p:txBody>
          <a:bodyPr/>
          <a:lstStyle/>
          <a:p>
            <a:fld id="{762C2135-BC2F-48FA-B877-C55E2E5E8360}" type="slidenum">
              <a:rPr lang="pt-BR" smtClean="0"/>
              <a:t>31</a:t>
            </a:fld>
            <a:endParaRPr lang="pt-BR"/>
          </a:p>
        </p:txBody>
      </p:sp>
    </p:spTree>
    <p:extLst>
      <p:ext uri="{BB962C8B-B14F-4D97-AF65-F5344CB8AC3E}">
        <p14:creationId xmlns:p14="http://schemas.microsoft.com/office/powerpoint/2010/main" val="590186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B0DAC-E496-22A6-D2ED-B7D65CE9A19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AD1DEFC-0542-8D0E-9687-6DB6727DD3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0AA6B28-C75A-0BD3-A52C-57AB797E7EDC}"/>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E63AA7C-8D48-1B58-D23C-6A14E9E77FAA}"/>
              </a:ext>
            </a:extLst>
          </p:cNvPr>
          <p:cNvSpPr>
            <a:spLocks noGrp="1"/>
          </p:cNvSpPr>
          <p:nvPr>
            <p:ph type="sldNum" sz="quarter" idx="5"/>
          </p:nvPr>
        </p:nvSpPr>
        <p:spPr/>
        <p:txBody>
          <a:bodyPr/>
          <a:lstStyle/>
          <a:p>
            <a:fld id="{762C2135-BC2F-48FA-B877-C55E2E5E8360}" type="slidenum">
              <a:rPr lang="pt-BR" smtClean="0"/>
              <a:t>32</a:t>
            </a:fld>
            <a:endParaRPr lang="pt-BR"/>
          </a:p>
        </p:txBody>
      </p:sp>
    </p:spTree>
    <p:extLst>
      <p:ext uri="{BB962C8B-B14F-4D97-AF65-F5344CB8AC3E}">
        <p14:creationId xmlns:p14="http://schemas.microsoft.com/office/powerpoint/2010/main" val="3533365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F8171-7B95-6D83-0121-0568208F14C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C66FF99-1F0C-36F2-FBC0-48510BC97DF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065E8F8-B33C-ACAD-795C-1D1289336253}"/>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0FBE19F-D812-297A-0E44-12A1B7FD00E0}"/>
              </a:ext>
            </a:extLst>
          </p:cNvPr>
          <p:cNvSpPr>
            <a:spLocks noGrp="1"/>
          </p:cNvSpPr>
          <p:nvPr>
            <p:ph type="sldNum" sz="quarter" idx="5"/>
          </p:nvPr>
        </p:nvSpPr>
        <p:spPr/>
        <p:txBody>
          <a:bodyPr/>
          <a:lstStyle/>
          <a:p>
            <a:fld id="{762C2135-BC2F-48FA-B877-C55E2E5E8360}" type="slidenum">
              <a:rPr lang="pt-BR" smtClean="0"/>
              <a:t>33</a:t>
            </a:fld>
            <a:endParaRPr lang="pt-BR"/>
          </a:p>
        </p:txBody>
      </p:sp>
    </p:spTree>
    <p:extLst>
      <p:ext uri="{BB962C8B-B14F-4D97-AF65-F5344CB8AC3E}">
        <p14:creationId xmlns:p14="http://schemas.microsoft.com/office/powerpoint/2010/main" val="2595784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9AD2D-1B65-44D6-EECC-B235DE85D33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53DC930-1CAC-F5E7-E296-2EF153CB4BB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3E28CB9-D58B-7547-515D-4162A225FE13}"/>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C697CF9-770A-E80E-EEA0-214413B36104}"/>
              </a:ext>
            </a:extLst>
          </p:cNvPr>
          <p:cNvSpPr>
            <a:spLocks noGrp="1"/>
          </p:cNvSpPr>
          <p:nvPr>
            <p:ph type="sldNum" sz="quarter" idx="5"/>
          </p:nvPr>
        </p:nvSpPr>
        <p:spPr/>
        <p:txBody>
          <a:bodyPr/>
          <a:lstStyle/>
          <a:p>
            <a:fld id="{762C2135-BC2F-48FA-B877-C55E2E5E8360}" type="slidenum">
              <a:rPr lang="pt-BR" smtClean="0"/>
              <a:t>34</a:t>
            </a:fld>
            <a:endParaRPr lang="pt-BR"/>
          </a:p>
        </p:txBody>
      </p:sp>
    </p:spTree>
    <p:extLst>
      <p:ext uri="{BB962C8B-B14F-4D97-AF65-F5344CB8AC3E}">
        <p14:creationId xmlns:p14="http://schemas.microsoft.com/office/powerpoint/2010/main" val="1472865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8FCBC-80B5-AAE1-3199-FF0120F3ED1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8E11A00-BC61-3ED5-BDE7-F952533C25E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88587A2-6DA7-C85F-5CB3-20E554E40F67}"/>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B05C58C-4552-D093-43D6-93817F819080}"/>
              </a:ext>
            </a:extLst>
          </p:cNvPr>
          <p:cNvSpPr>
            <a:spLocks noGrp="1"/>
          </p:cNvSpPr>
          <p:nvPr>
            <p:ph type="sldNum" sz="quarter" idx="5"/>
          </p:nvPr>
        </p:nvSpPr>
        <p:spPr/>
        <p:txBody>
          <a:bodyPr/>
          <a:lstStyle/>
          <a:p>
            <a:fld id="{762C2135-BC2F-48FA-B877-C55E2E5E8360}" type="slidenum">
              <a:rPr lang="pt-BR" smtClean="0"/>
              <a:t>35</a:t>
            </a:fld>
            <a:endParaRPr lang="pt-BR"/>
          </a:p>
        </p:txBody>
      </p:sp>
    </p:spTree>
    <p:extLst>
      <p:ext uri="{BB962C8B-B14F-4D97-AF65-F5344CB8AC3E}">
        <p14:creationId xmlns:p14="http://schemas.microsoft.com/office/powerpoint/2010/main" val="3467007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E69FD-D05B-0CF7-0073-1F0810540E9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E0C3A54-E02A-22B6-448B-846059CDDD9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3D1D66B-37F5-78E5-3FA3-FC63DCD7E6ED}"/>
              </a:ext>
            </a:extLst>
          </p:cNvPr>
          <p:cNvSpPr>
            <a:spLocks noGrp="1"/>
          </p:cNvSpPr>
          <p:nvPr>
            <p:ph type="body" idx="1"/>
          </p:nvPr>
        </p:nvSpPr>
        <p:spPr/>
        <p:txBody>
          <a:bodyPr/>
          <a:lstStyle/>
          <a:p>
            <a:pPr algn="just"/>
            <a:r>
              <a:rPr lang="pt-BR" sz="2000" b="1" dirty="0">
                <a:latin typeface="Arial" panose="020B0604020202020204" pitchFamily="34" charset="0"/>
                <a:cs typeface="Arial" panose="020B0604020202020204" pitchFamily="34" charset="0"/>
              </a:rPr>
              <a:t>APELO – Creia: Deus perdoou você e o salvará da condenação final do pecado!</a:t>
            </a:r>
          </a:p>
          <a:p>
            <a:pPr algn="just"/>
            <a:endParaRPr lang="pt-BR" sz="2000" b="1" dirty="0">
              <a:latin typeface="Arial" panose="020B0604020202020204" pitchFamily="34" charset="0"/>
              <a:cs typeface="Arial" panose="020B0604020202020204" pitchFamily="34" charset="0"/>
            </a:endParaRPr>
          </a:p>
          <a:p>
            <a:pPr algn="just"/>
            <a:r>
              <a:rPr lang="pt-BR" sz="2000" b="1" dirty="0"/>
              <a:t>A CHAVE ERRADA </a:t>
            </a:r>
          </a:p>
          <a:p>
            <a:pPr algn="just"/>
            <a:r>
              <a:rPr lang="pt-BR" sz="2000" b="1" dirty="0"/>
              <a:t>"Ó Deus, estou muito envergonhado e não tenho coragem de levantar a cabeça na Tua presença." Esdras 9:6. </a:t>
            </a:r>
          </a:p>
          <a:p>
            <a:pPr algn="just"/>
            <a:r>
              <a:rPr lang="pt-BR" sz="2000" b="1" dirty="0"/>
              <a:t>João e eu trabalhávamos na equipe de manutenção da escola à qual </a:t>
            </a:r>
            <a:r>
              <a:rPr lang="pt-BR" sz="2000" b="1" dirty="0" err="1"/>
              <a:t>freqüentávamos</a:t>
            </a:r>
            <a:r>
              <a:rPr lang="pt-BR" sz="2000" b="1" dirty="0"/>
              <a:t>. O Sr. </a:t>
            </a:r>
            <a:r>
              <a:rPr lang="pt-BR" sz="2000" b="1" dirty="0" err="1"/>
              <a:t>Breyer</a:t>
            </a:r>
            <a:r>
              <a:rPr lang="pt-BR" sz="2000" b="1" dirty="0"/>
              <a:t>, nosso chefe, nos dava uma chave mestra para que pudéssemos entrar nas salas que deveríamos limpar. Sentíamo-nos muito importantes. Um dia tínhamos que fazer um serviço num dos quartos do dormitório dos rapazes. Ao entrarmos no dormitório, enfiei a mão no bolso para pegar a chave mestra. Não estava lá! Eu tinha esquecido de pegar a chave com o Sr. </a:t>
            </a:r>
            <a:r>
              <a:rPr lang="pt-BR" sz="2000" b="1" dirty="0" err="1"/>
              <a:t>Breyer</a:t>
            </a:r>
            <a:r>
              <a:rPr lang="pt-BR" sz="2000" b="1" dirty="0"/>
              <a:t>. Foi então que tivemos uma </a:t>
            </a:r>
            <a:r>
              <a:rPr lang="pt-BR" sz="2000" b="1" dirty="0" err="1"/>
              <a:t>idéia</a:t>
            </a:r>
            <a:r>
              <a:rPr lang="pt-BR" sz="2000" b="1" dirty="0"/>
              <a:t> não muito brilhante. Sabíamos que havia um rapaz do dormitório que havia roubado uma chave mestra. Ele entrava onde quisesse. Podíamos pegar sua chave emprestada, entrar no quarto e fazer o serviço, e voltar ao nosso departamento. E foi o que fizemos. Pegamos a chave roubada emprestada e fizemos o nosso trabalho. Quando estávamos saindo do quarto, o Sr. </a:t>
            </a:r>
            <a:r>
              <a:rPr lang="pt-BR" sz="2000" b="1" dirty="0" err="1"/>
              <a:t>Wahlen</a:t>
            </a:r>
            <a:r>
              <a:rPr lang="pt-BR" sz="2000" b="1" dirty="0"/>
              <a:t>, preceptor do dormitório masculino, nos encontrou na porta e nos estendeu uma chave. - O Sr. </a:t>
            </a:r>
            <a:r>
              <a:rPr lang="pt-BR" sz="2000" b="1" dirty="0" err="1"/>
              <a:t>Breyer</a:t>
            </a:r>
            <a:r>
              <a:rPr lang="pt-BR" sz="2000" b="1" dirty="0"/>
              <a:t> nos ligou e disse que haviam esquecido a chave mestra. Eu vim lhes trazer uma, mas vejo que já entraram. Naquele momento acho que parecíamos bastante culpados. - Como conseguiram entrar? - perguntou o preceptor. Explicamos e esperamos pelo pior. - Estou muito desapontado com vocês. Achei que podia confiar em vocês dois - disse-nos o preceptor. Ele saiu e nos deixou com as cabeças baixas de vergonha. Aquilo magoou. O que o preceptor dissera naquelas duas sentenças me magoou mais do que qualquer castigo que ele poderia ter dado. Ele poderia ter nos acusado perante o colégio, mas o fez. Pedimos desculpas, e fomos perdoados. Temos mais razões ainda para ficar de cabeça baixa diante de Deus. Somos pecadores, e às vezes fazemos escolhas muito ruins. Mas ainda bem que servimos um Deus que nos perdoa e permite que levantemos nossas cabeças e nos acheguemos a Seu trono de graça.  INSPIRAÇÃO JUVENIL 2000-165. CPB</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2488ED1-427B-FF05-AB19-926CEDBAAB0C}"/>
              </a:ext>
            </a:extLst>
          </p:cNvPr>
          <p:cNvSpPr>
            <a:spLocks noGrp="1"/>
          </p:cNvSpPr>
          <p:nvPr>
            <p:ph type="sldNum" sz="quarter" idx="5"/>
          </p:nvPr>
        </p:nvSpPr>
        <p:spPr/>
        <p:txBody>
          <a:bodyPr/>
          <a:lstStyle/>
          <a:p>
            <a:fld id="{762C2135-BC2F-48FA-B877-C55E2E5E8360}" type="slidenum">
              <a:rPr lang="pt-BR" smtClean="0"/>
              <a:t>36</a:t>
            </a:fld>
            <a:endParaRPr lang="pt-BR"/>
          </a:p>
        </p:txBody>
      </p:sp>
    </p:spTree>
    <p:extLst>
      <p:ext uri="{BB962C8B-B14F-4D97-AF65-F5344CB8AC3E}">
        <p14:creationId xmlns:p14="http://schemas.microsoft.com/office/powerpoint/2010/main" val="1700173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FD094-773A-0987-47AF-5541883A8CD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ED58555-FC46-0835-D8AD-F5071BC18C5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3869415-C020-5391-5F60-3610E4ECE6CB}"/>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2A57032E-38B7-E51C-5F67-D37DF40748B8}"/>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786657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173731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A039C1E7-72C9-44C2-A679-0EAE4BFACFE5}" type="datetimeFigureOut">
              <a:rPr lang="pt-BR" smtClean="0"/>
              <a:pPr/>
              <a:t>06/10/2025</a:t>
            </a:fld>
            <a:endParaRPr lang="pt-BR" dirty="0"/>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pt-BR" dirty="0"/>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5A6FA56B-0866-4707-BAA3-F8EFB45C3925}" type="slidenum">
              <a:rPr lang="pt-BR" smtClean="0"/>
              <a:pPr/>
              <a:t>‹nº›</a:t>
            </a:fld>
            <a:endParaRPr lang="pt-BR" dirty="0"/>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Janela com cortina&#10;&#10;O conteúdo gerado por IA pode estar incorreto.">
            <a:extLst>
              <a:ext uri="{FF2B5EF4-FFF2-40B4-BE49-F238E27FC236}">
                <a16:creationId xmlns:a16="http://schemas.microsoft.com/office/drawing/2014/main" id="{C43620AC-2132-9695-9CAD-CD774D9F0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439459"/>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O Tabernáculo e Suas Cerimônias</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30</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64496"/>
            <a:ext cx="8690365" cy="6715115"/>
          </a:xfrm>
        </p:spPr>
        <p:txBody>
          <a:bodyPr>
            <a:noAutofit/>
          </a:bodyPr>
          <a:lstStyle/>
          <a:p>
            <a:pPr algn="just">
              <a:lnSpc>
                <a:spcPts val="3400"/>
              </a:lnSpc>
              <a:spcAft>
                <a:spcPts val="600"/>
              </a:spcAft>
            </a:pPr>
            <a:r>
              <a:rPr lang="pt-BR" sz="2300" b="1" dirty="0">
                <a:latin typeface="Arial" panose="020B0604020202020204" pitchFamily="34" charset="0"/>
                <a:cs typeface="Arial" panose="020B0604020202020204" pitchFamily="34" charset="0"/>
              </a:rPr>
              <a:t>O edifício era dividido em </a:t>
            </a:r>
            <a:r>
              <a:rPr lang="pt-BR" sz="2300" b="1" dirty="0">
                <a:solidFill>
                  <a:srgbClr val="FF0000"/>
                </a:solidFill>
                <a:latin typeface="Arial" panose="020B0604020202020204" pitchFamily="34" charset="0"/>
                <a:cs typeface="Arial" panose="020B0604020202020204" pitchFamily="34" charset="0"/>
              </a:rPr>
              <a:t>dois </a:t>
            </a:r>
            <a:r>
              <a:rPr lang="pt-BR" sz="2300" b="1" dirty="0">
                <a:latin typeface="Arial" panose="020B0604020202020204" pitchFamily="34" charset="0"/>
                <a:cs typeface="Arial" panose="020B0604020202020204" pitchFamily="34" charset="0"/>
              </a:rPr>
              <a:t>compartimentos por uma rica e linda cortina, ou véu, suspensa de colunas chapeadas de ouro; e um véu semelhante fechava a entrada ao primeiro compartimento.</a:t>
            </a:r>
          </a:p>
          <a:p>
            <a:pPr algn="just">
              <a:lnSpc>
                <a:spcPts val="3400"/>
              </a:lnSpc>
              <a:spcAft>
                <a:spcPts val="600"/>
              </a:spcAft>
            </a:pPr>
            <a:r>
              <a:rPr lang="pt-BR" sz="2300" b="1" dirty="0">
                <a:latin typeface="Arial" panose="020B0604020202020204" pitchFamily="34" charset="0"/>
                <a:cs typeface="Arial" panose="020B0604020202020204" pitchFamily="34" charset="0"/>
              </a:rPr>
              <a:t>A tenda sagrada ficava encerrada em um espaço descoberto chamado o </a:t>
            </a:r>
            <a:r>
              <a:rPr lang="pt-BR" sz="2300" b="1" dirty="0">
                <a:solidFill>
                  <a:srgbClr val="FF0000"/>
                </a:solidFill>
                <a:latin typeface="Arial" panose="020B0604020202020204" pitchFamily="34" charset="0"/>
                <a:cs typeface="Arial" panose="020B0604020202020204" pitchFamily="34" charset="0"/>
              </a:rPr>
              <a:t>pátio. </a:t>
            </a:r>
            <a:r>
              <a:rPr lang="pt-BR" sz="2300" b="1" dirty="0">
                <a:latin typeface="Arial" panose="020B0604020202020204" pitchFamily="34" charset="0"/>
                <a:cs typeface="Arial" panose="020B0604020202020204" pitchFamily="34" charset="0"/>
              </a:rPr>
              <a:t>A entrada para este recinto ficava na extremidade oriental. </a:t>
            </a:r>
          </a:p>
          <a:p>
            <a:pPr algn="just">
              <a:lnSpc>
                <a:spcPts val="3600"/>
              </a:lnSpc>
              <a:spcAft>
                <a:spcPts val="600"/>
              </a:spcAft>
            </a:pPr>
            <a:r>
              <a:rPr lang="pt-BR" sz="2300" b="1" dirty="0">
                <a:latin typeface="Arial" panose="020B0604020202020204" pitchFamily="34" charset="0"/>
                <a:cs typeface="Arial" panose="020B0604020202020204" pitchFamily="34" charset="0"/>
              </a:rPr>
              <a:t>O edifício podia ser perfeitamente </a:t>
            </a:r>
            <a:r>
              <a:rPr lang="pt-BR" sz="2300" b="1" dirty="0">
                <a:solidFill>
                  <a:srgbClr val="FF0000"/>
                </a:solidFill>
                <a:latin typeface="Arial" panose="020B0604020202020204" pitchFamily="34" charset="0"/>
                <a:cs typeface="Arial" panose="020B0604020202020204" pitchFamily="34" charset="0"/>
              </a:rPr>
              <a:t>visto</a:t>
            </a:r>
            <a:r>
              <a:rPr lang="pt-BR" sz="2300" b="1" dirty="0">
                <a:latin typeface="Arial" panose="020B0604020202020204" pitchFamily="34" charset="0"/>
                <a:cs typeface="Arial" panose="020B0604020202020204" pitchFamily="34" charset="0"/>
              </a:rPr>
              <a:t> pelo povo do lado de fora. No pátio, achava-se o </a:t>
            </a:r>
            <a:r>
              <a:rPr lang="pt-BR" sz="2300" b="1" dirty="0">
                <a:solidFill>
                  <a:srgbClr val="FF0000"/>
                </a:solidFill>
                <a:latin typeface="Arial" panose="020B0604020202020204" pitchFamily="34" charset="0"/>
                <a:cs typeface="Arial" panose="020B0604020202020204" pitchFamily="34" charset="0"/>
              </a:rPr>
              <a:t>altar </a:t>
            </a:r>
            <a:r>
              <a:rPr lang="pt-BR" sz="2300" b="1" dirty="0">
                <a:latin typeface="Arial" panose="020B0604020202020204" pitchFamily="34" charset="0"/>
                <a:cs typeface="Arial" panose="020B0604020202020204" pitchFamily="34" charset="0"/>
              </a:rPr>
              <a:t>de cobre para as ofertas queimadas, ou holocaustos (onde) eram consumidos todos os sacrifícios feitos com fogo ao Senhor, e as suas pontas eram aspergidas com o sangue expiatório. Entre o altar e a porta do tabernáculo, estava a </a:t>
            </a:r>
            <a:r>
              <a:rPr lang="pt-BR" sz="2300" b="1" dirty="0">
                <a:solidFill>
                  <a:srgbClr val="FF0000"/>
                </a:solidFill>
                <a:latin typeface="Arial" panose="020B0604020202020204" pitchFamily="34" charset="0"/>
                <a:cs typeface="Arial" panose="020B0604020202020204" pitchFamily="34" charset="0"/>
              </a:rPr>
              <a:t>pia</a:t>
            </a:r>
            <a:r>
              <a:rPr lang="pt-BR" sz="2300" b="1" dirty="0">
                <a:latin typeface="Arial" panose="020B0604020202020204" pitchFamily="34" charset="0"/>
                <a:cs typeface="Arial" panose="020B0604020202020204" pitchFamily="34" charset="0"/>
              </a:rPr>
              <a:t> (onde) os sacerdotes deveriam lavar as mãos e os pés.</a:t>
            </a:r>
            <a:endParaRPr lang="pt-BR" sz="2300" b="1" dirty="0">
              <a:effectLst/>
              <a:latin typeface="Arial" panose="020B0604020202020204" pitchFamily="34" charset="0"/>
              <a:ea typeface="Trebuchet MS" panose="020B0603020202020204" pitchFamily="34" charset="0"/>
              <a:cs typeface="Arial" panose="020B0604020202020204" pitchFamily="34" charset="0"/>
            </a:endParaRPr>
          </a:p>
        </p:txBody>
      </p:sp>
      <p:pic>
        <p:nvPicPr>
          <p:cNvPr id="4" name="Imagem 3" descr="Frutas em cima da grama&#10;&#10;O conteúdo gerado por IA pode estar incorreto.">
            <a:extLst>
              <a:ext uri="{FF2B5EF4-FFF2-40B4-BE49-F238E27FC236}">
                <a16:creationId xmlns:a16="http://schemas.microsoft.com/office/drawing/2014/main" id="{ECBB1DD2-0B12-5BD1-2B97-0262954E92E4}"/>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13325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Cadeira e mesa de madeira&#10;&#10;O conteúdo gerado por IA pode estar incorreto.">
            <a:extLst>
              <a:ext uri="{FF2B5EF4-FFF2-40B4-BE49-F238E27FC236}">
                <a16:creationId xmlns:a16="http://schemas.microsoft.com/office/drawing/2014/main" id="{EBE5C420-A8D9-F64A-237F-EF72643F2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0" y="5174302"/>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Quais Eram Os Móveis do Santuário</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 Onde Ficavam?</a:t>
            </a:r>
          </a:p>
        </p:txBody>
      </p:sp>
    </p:spTree>
    <p:extLst>
      <p:ext uri="{BB962C8B-B14F-4D97-AF65-F5344CB8AC3E}">
        <p14:creationId xmlns:p14="http://schemas.microsoft.com/office/powerpoint/2010/main" val="189052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142874"/>
            <a:ext cx="8690365" cy="6715115"/>
          </a:xfrm>
        </p:spPr>
        <p:txBody>
          <a:bodyPr>
            <a:noAutofit/>
          </a:bodyPr>
          <a:lstStyle/>
          <a:p>
            <a:pPr algn="just">
              <a:lnSpc>
                <a:spcPts val="3600"/>
              </a:lnSpc>
              <a:spcAft>
                <a:spcPts val="600"/>
              </a:spcAft>
            </a:pPr>
            <a:r>
              <a:rPr lang="pt-BR" sz="2400" b="1" dirty="0">
                <a:latin typeface="Arial" panose="020B0604020202020204" pitchFamily="34" charset="0"/>
                <a:cs typeface="Arial" panose="020B0604020202020204" pitchFamily="34" charset="0"/>
              </a:rPr>
              <a:t>No lugar santo, estavam a </a:t>
            </a:r>
            <a:r>
              <a:rPr lang="pt-BR" sz="2400" b="1" dirty="0">
                <a:solidFill>
                  <a:srgbClr val="FF0000"/>
                </a:solidFill>
                <a:latin typeface="Arial" panose="020B0604020202020204" pitchFamily="34" charset="0"/>
                <a:cs typeface="Arial" panose="020B0604020202020204" pitchFamily="34" charset="0"/>
              </a:rPr>
              <a:t>mesa</a:t>
            </a:r>
            <a:r>
              <a:rPr lang="pt-BR" sz="2400" b="1" dirty="0">
                <a:latin typeface="Arial" panose="020B0604020202020204" pitchFamily="34" charset="0"/>
                <a:cs typeface="Arial" panose="020B0604020202020204" pitchFamily="34" charset="0"/>
              </a:rPr>
              <a:t> dos pães da proposição, o </a:t>
            </a:r>
            <a:r>
              <a:rPr lang="pt-BR" sz="2400" b="1" dirty="0">
                <a:solidFill>
                  <a:srgbClr val="FF0000"/>
                </a:solidFill>
                <a:latin typeface="Arial" panose="020B0604020202020204" pitchFamily="34" charset="0"/>
                <a:cs typeface="Arial" panose="020B0604020202020204" pitchFamily="34" charset="0"/>
              </a:rPr>
              <a:t>castiçal</a:t>
            </a:r>
            <a:r>
              <a:rPr lang="pt-BR" sz="2400" b="1" dirty="0">
                <a:latin typeface="Arial" panose="020B0604020202020204" pitchFamily="34" charset="0"/>
                <a:cs typeface="Arial" panose="020B0604020202020204" pitchFamily="34" charset="0"/>
              </a:rPr>
              <a:t> ou candelabro, e o altar de </a:t>
            </a:r>
            <a:r>
              <a:rPr lang="pt-BR" sz="2400" b="1" dirty="0">
                <a:solidFill>
                  <a:srgbClr val="FF0000"/>
                </a:solidFill>
                <a:latin typeface="Arial" panose="020B0604020202020204" pitchFamily="34" charset="0"/>
                <a:cs typeface="Arial" panose="020B0604020202020204" pitchFamily="34" charset="0"/>
              </a:rPr>
              <a:t>incenso. </a:t>
            </a:r>
            <a:r>
              <a:rPr lang="pt-BR" sz="2400" b="1" dirty="0">
                <a:latin typeface="Arial" panose="020B0604020202020204" pitchFamily="34" charset="0"/>
                <a:cs typeface="Arial" panose="020B0604020202020204" pitchFamily="34" charset="0"/>
              </a:rPr>
              <a:t>A mesa com os pães da proposição ficava do lado do norte. Com a sua coroa ornamental era ela coberta de ouro puro. Sobre esta mesa os sacerdotes deviam cada sábado colocar doze pães, dispostos em duas colunas, e aspergidos com incenso. Os pães que eram removidos, sendo considerados santos, deviam ser </a:t>
            </a:r>
            <a:r>
              <a:rPr lang="pt-BR" sz="2400" b="1" dirty="0">
                <a:solidFill>
                  <a:srgbClr val="FF0000"/>
                </a:solidFill>
                <a:latin typeface="Arial" panose="020B0604020202020204" pitchFamily="34" charset="0"/>
                <a:cs typeface="Arial" panose="020B0604020202020204" pitchFamily="34" charset="0"/>
              </a:rPr>
              <a:t>comidos pelos sacerdotes. </a:t>
            </a:r>
          </a:p>
          <a:p>
            <a:pPr algn="just">
              <a:lnSpc>
                <a:spcPts val="3600"/>
              </a:lnSpc>
              <a:spcAft>
                <a:spcPts val="600"/>
              </a:spcAft>
            </a:pPr>
            <a:r>
              <a:rPr lang="pt-BR" sz="2400" b="1" dirty="0">
                <a:latin typeface="Arial" panose="020B0604020202020204" pitchFamily="34" charset="0"/>
                <a:cs typeface="Arial" panose="020B0604020202020204" pitchFamily="34" charset="0"/>
              </a:rPr>
              <a:t>Do lado do sul estava o </a:t>
            </a:r>
            <a:r>
              <a:rPr lang="pt-BR" sz="2400" b="1" dirty="0">
                <a:solidFill>
                  <a:srgbClr val="FF0000"/>
                </a:solidFill>
                <a:latin typeface="Arial" panose="020B0604020202020204" pitchFamily="34" charset="0"/>
                <a:cs typeface="Arial" panose="020B0604020202020204" pitchFamily="34" charset="0"/>
              </a:rPr>
              <a:t>castiçal </a:t>
            </a:r>
            <a:r>
              <a:rPr lang="pt-BR" sz="2400" b="1" dirty="0">
                <a:latin typeface="Arial" panose="020B0604020202020204" pitchFamily="34" charset="0"/>
                <a:cs typeface="Arial" panose="020B0604020202020204" pitchFamily="34" charset="0"/>
              </a:rPr>
              <a:t>de sete ramos, com as suas sete lâmpadas. Não havendo janelas no tabernáculo, nunca ficavam apagadas todas as lâmpadas a um tempo, mas espargiam sua luz dia e noite. </a:t>
            </a:r>
            <a:endParaRPr lang="pt-BR" sz="2400" b="1" dirty="0">
              <a:effectLst/>
              <a:latin typeface="Arial" panose="020B0604020202020204" pitchFamily="34" charset="0"/>
              <a:ea typeface="Trebuchet MS" panose="020B0603020202020204" pitchFamily="34" charset="0"/>
              <a:cs typeface="Arial" panose="020B0604020202020204" pitchFamily="34" charset="0"/>
            </a:endParaRPr>
          </a:p>
        </p:txBody>
      </p:sp>
      <p:pic>
        <p:nvPicPr>
          <p:cNvPr id="4" name="Imagem 3" descr="Frutas em cima da grama&#10;&#10;O conteúdo gerado por IA pode estar incorreto.">
            <a:extLst>
              <a:ext uri="{FF2B5EF4-FFF2-40B4-BE49-F238E27FC236}">
                <a16:creationId xmlns:a16="http://schemas.microsoft.com/office/drawing/2014/main" id="{DCDE73F2-C064-DA8E-1B1A-92608D3F4342}"/>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2671598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A8C13F-52D4-A055-84CA-94947CB7145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F5764DE-FF5F-D808-7613-3E2F3743E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32476210-D4BD-8D4B-62C9-8A55818557C7}"/>
              </a:ext>
            </a:extLst>
          </p:cNvPr>
          <p:cNvSpPr>
            <a:spLocks noGrp="1"/>
          </p:cNvSpPr>
          <p:nvPr>
            <p:ph idx="1"/>
          </p:nvPr>
        </p:nvSpPr>
        <p:spPr>
          <a:xfrm>
            <a:off x="139309" y="312693"/>
            <a:ext cx="8690365" cy="6453869"/>
          </a:xfrm>
        </p:spPr>
        <p:txBody>
          <a:bodyPr>
            <a:noAutofit/>
          </a:bodyPr>
          <a:lstStyle/>
          <a:p>
            <a:pPr algn="just">
              <a:lnSpc>
                <a:spcPts val="3600"/>
              </a:lnSpc>
              <a:spcAft>
                <a:spcPts val="600"/>
              </a:spcAft>
            </a:pPr>
            <a:r>
              <a:rPr lang="pt-BR" sz="2400" b="1" dirty="0">
                <a:cs typeface="Arial" panose="020B0604020202020204" pitchFamily="34" charset="0"/>
              </a:rPr>
              <a:t>Precisamente diante do véu achava-se o áureo altar de </a:t>
            </a:r>
            <a:r>
              <a:rPr lang="pt-BR" sz="2400" b="1" dirty="0">
                <a:solidFill>
                  <a:srgbClr val="FF0000"/>
                </a:solidFill>
                <a:cs typeface="Arial" panose="020B0604020202020204" pitchFamily="34" charset="0"/>
              </a:rPr>
              <a:t>incenso.</a:t>
            </a:r>
            <a:r>
              <a:rPr lang="pt-BR" sz="2400" b="1" dirty="0">
                <a:cs typeface="Arial" panose="020B0604020202020204" pitchFamily="34" charset="0"/>
              </a:rPr>
              <a:t> Sobre este altar o sacerdote devia queimar incenso todas as manhãs e tardes; suas pontas eram tocadas com o sangue da oferta para o pecado, e era aspergido com sangue no grande dia de expiação. O fogo neste altar fora </a:t>
            </a:r>
            <a:r>
              <a:rPr lang="pt-BR" sz="2400" b="1" dirty="0">
                <a:solidFill>
                  <a:srgbClr val="FF0000"/>
                </a:solidFill>
                <a:cs typeface="Arial" panose="020B0604020202020204" pitchFamily="34" charset="0"/>
              </a:rPr>
              <a:t>aceso pelo próprio Deus, </a:t>
            </a:r>
            <a:r>
              <a:rPr lang="pt-BR" sz="2400" b="1" dirty="0">
                <a:cs typeface="Arial" panose="020B0604020202020204" pitchFamily="34" charset="0"/>
              </a:rPr>
              <a:t>e conservado de maneira sagrada. Dia e noite o santo incenso difundia sua </a:t>
            </a:r>
            <a:r>
              <a:rPr lang="pt-BR" sz="2400" b="1" dirty="0">
                <a:solidFill>
                  <a:srgbClr val="FF0000"/>
                </a:solidFill>
                <a:cs typeface="Arial" panose="020B0604020202020204" pitchFamily="34" charset="0"/>
              </a:rPr>
              <a:t>fragrância</a:t>
            </a:r>
            <a:r>
              <a:rPr lang="pt-BR" sz="2400" b="1" dirty="0">
                <a:cs typeface="Arial" panose="020B0604020202020204" pitchFamily="34" charset="0"/>
              </a:rPr>
              <a:t> pelos compartimentos sagrados, e fora, longe, em redor do tabernáculo.</a:t>
            </a:r>
          </a:p>
          <a:p>
            <a:pPr algn="just">
              <a:lnSpc>
                <a:spcPts val="3600"/>
              </a:lnSpc>
              <a:spcAft>
                <a:spcPts val="600"/>
              </a:spcAft>
            </a:pPr>
            <a:r>
              <a:rPr lang="pt-BR" sz="2400" b="1" dirty="0"/>
              <a:t>Além do véu interior estava o santo dos santos, onde se estava a </a:t>
            </a:r>
            <a:r>
              <a:rPr lang="pt-BR" sz="2400" b="1" dirty="0">
                <a:solidFill>
                  <a:srgbClr val="FF0000"/>
                </a:solidFill>
              </a:rPr>
              <a:t>arca,</a:t>
            </a:r>
            <a:r>
              <a:rPr lang="pt-BR" sz="2400" b="1" dirty="0"/>
              <a:t> uma caixa feita de acácia, coberta de ouro por dentro e por fora, e tendo uma coroa de ouro em redor de sua parte superior.</a:t>
            </a:r>
            <a:endParaRPr lang="pt-BR" sz="2400" b="1" dirty="0">
              <a:effectLst/>
              <a:latin typeface="Arial" panose="020B0604020202020204" pitchFamily="34" charset="0"/>
              <a:ea typeface="Trebuchet MS" panose="020B0603020202020204" pitchFamily="34" charset="0"/>
              <a:cs typeface="Arial" panose="020B0604020202020204" pitchFamily="34" charset="0"/>
            </a:endParaRPr>
          </a:p>
        </p:txBody>
      </p:sp>
      <p:pic>
        <p:nvPicPr>
          <p:cNvPr id="4" name="Imagem 3" descr="Frutas em cima da grama&#10;&#10;O conteúdo gerado por IA pode estar incorreto.">
            <a:extLst>
              <a:ext uri="{FF2B5EF4-FFF2-40B4-BE49-F238E27FC236}">
                <a16:creationId xmlns:a16="http://schemas.microsoft.com/office/drawing/2014/main" id="{09383DCF-FF5E-3BD1-23FD-5E124741EFC2}"/>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1234836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77559"/>
            <a:ext cx="8690365" cy="6715115"/>
          </a:xfrm>
        </p:spPr>
        <p:txBody>
          <a:bodyPr>
            <a:noAutofit/>
          </a:bodyPr>
          <a:lstStyle/>
          <a:p>
            <a:pPr algn="just">
              <a:lnSpc>
                <a:spcPts val="3600"/>
              </a:lnSpc>
              <a:spcAft>
                <a:spcPts val="600"/>
              </a:spcAft>
            </a:pPr>
            <a:r>
              <a:rPr lang="pt-BR" sz="2400" b="1" dirty="0"/>
              <a:t>Fora feita para ser o receptáculo das </a:t>
            </a:r>
            <a:r>
              <a:rPr lang="pt-BR" sz="2400" b="1" dirty="0">
                <a:solidFill>
                  <a:srgbClr val="FF0000"/>
                </a:solidFill>
              </a:rPr>
              <a:t>tábuas de pedra, </a:t>
            </a:r>
            <a:r>
              <a:rPr lang="pt-BR" sz="2400" b="1" dirty="0"/>
              <a:t>sobre as quais o próprio Deus escrevera os Dez Mandamentos. A cobertura da caixa sagrada chamava-se </a:t>
            </a:r>
            <a:r>
              <a:rPr lang="pt-BR" sz="2400" b="1" dirty="0">
                <a:solidFill>
                  <a:srgbClr val="FF0000"/>
                </a:solidFill>
              </a:rPr>
              <a:t>propiciatório.</a:t>
            </a:r>
            <a:r>
              <a:rPr lang="pt-BR" sz="2400" b="1" dirty="0"/>
              <a:t> Este era feito de uma peça inteiriça de ouro, e encimado por querubins do mesmo metal, ficando um de cada lado. </a:t>
            </a:r>
          </a:p>
          <a:p>
            <a:pPr algn="just">
              <a:lnSpc>
                <a:spcPts val="3600"/>
              </a:lnSpc>
              <a:spcAft>
                <a:spcPts val="600"/>
              </a:spcAft>
            </a:pPr>
            <a:r>
              <a:rPr lang="pt-BR" sz="2400" b="1" dirty="0"/>
              <a:t>Uma asa de cada anjo estendia-se ao alto, enquanto a outra estava fechada sobre o corpo em sinal de reverência e humildade. Ezequiel 1:11. A posição dos </a:t>
            </a:r>
            <a:r>
              <a:rPr lang="pt-BR" sz="2400" b="1" dirty="0">
                <a:solidFill>
                  <a:srgbClr val="FF0000"/>
                </a:solidFill>
              </a:rPr>
              <a:t>querubins,</a:t>
            </a:r>
            <a:r>
              <a:rPr lang="pt-BR" sz="2400" b="1" dirty="0"/>
              <a:t> tendo o rosto voltado um para o outro, e olhando reverentemente abaixo para a arca, representava a reverência com que a hoste celestial considera a lei de Deus, e seu interesse no plano da redenção.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Frutas em cima da grama&#10;&#10;O conteúdo gerado por IA pode estar incorreto.">
            <a:extLst>
              <a:ext uri="{FF2B5EF4-FFF2-40B4-BE49-F238E27FC236}">
                <a16:creationId xmlns:a16="http://schemas.microsoft.com/office/drawing/2014/main" id="{7A923C8C-1B1E-58DF-C01D-B3F80A226E3B}"/>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2756440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720578-04B7-BA30-60D3-599234E6B7F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C057AE9-CAC7-006E-DB07-183E2F685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CD194BD7-F543-BD47-D064-DECC8B037DA3}"/>
              </a:ext>
            </a:extLst>
          </p:cNvPr>
          <p:cNvSpPr>
            <a:spLocks noGrp="1"/>
          </p:cNvSpPr>
          <p:nvPr>
            <p:ph idx="1"/>
          </p:nvPr>
        </p:nvSpPr>
        <p:spPr>
          <a:xfrm>
            <a:off x="139309" y="64496"/>
            <a:ext cx="8690365" cy="6715115"/>
          </a:xfrm>
        </p:spPr>
        <p:txBody>
          <a:bodyPr>
            <a:noAutofit/>
          </a:bodyPr>
          <a:lstStyle/>
          <a:p>
            <a:pPr algn="just">
              <a:lnSpc>
                <a:spcPts val="3500"/>
              </a:lnSpc>
              <a:spcAft>
                <a:spcPts val="600"/>
              </a:spcAft>
            </a:pPr>
            <a:r>
              <a:rPr lang="pt-BR" sz="2300" b="1" dirty="0"/>
              <a:t>Acima do propiciatório estava o </a:t>
            </a:r>
            <a:r>
              <a:rPr lang="pt-BR" sz="2300" b="1" dirty="0" err="1">
                <a:solidFill>
                  <a:srgbClr val="FF0000"/>
                </a:solidFill>
              </a:rPr>
              <a:t>shekinah</a:t>
            </a:r>
            <a:r>
              <a:rPr lang="pt-BR" sz="2300" b="1" dirty="0">
                <a:solidFill>
                  <a:srgbClr val="FF0000"/>
                </a:solidFill>
              </a:rPr>
              <a:t>, </a:t>
            </a:r>
            <a:r>
              <a:rPr lang="pt-BR" sz="2300" b="1" dirty="0"/>
              <a:t>manifestação da presença divina; e dentre os querubins Deus tornava conhecida a Sua vontade. </a:t>
            </a:r>
            <a:r>
              <a:rPr lang="pt-BR" sz="2300" b="1" dirty="0">
                <a:solidFill>
                  <a:srgbClr val="FF0000"/>
                </a:solidFill>
              </a:rPr>
              <a:t>Mensagens divinas </a:t>
            </a:r>
            <a:r>
              <a:rPr lang="pt-BR" sz="2300" b="1" dirty="0"/>
              <a:t>às vezes eram comunicadas ao sumo sacerdote por uma voz da nuvem. Algumas vezes uma luz caía sobre o anjo à direita, para significar aprovação ou aceitação; ou uma sombra ou nuvem repousava sobre o que ficava ao lado esquerdo, para revelar reprovação ou rejeição. </a:t>
            </a:r>
          </a:p>
          <a:p>
            <a:pPr algn="just">
              <a:lnSpc>
                <a:spcPts val="3500"/>
              </a:lnSpc>
              <a:spcAft>
                <a:spcPts val="600"/>
              </a:spcAft>
            </a:pPr>
            <a:r>
              <a:rPr lang="pt-BR" sz="2300" b="1" dirty="0"/>
              <a:t>A lei de Deus, sentenciava a morte ao transgressor; mas </a:t>
            </a:r>
            <a:r>
              <a:rPr lang="pt-BR" sz="2300" b="1" dirty="0">
                <a:solidFill>
                  <a:srgbClr val="FF0000"/>
                </a:solidFill>
              </a:rPr>
              <a:t>acima da lei estava o propiciatório, </a:t>
            </a:r>
            <a:r>
              <a:rPr lang="pt-BR" sz="2300" b="1" dirty="0"/>
              <a:t>sobre o qual se revelava a presença de Deus, e do qual, em virtude da obra expiatória, se concedia o perdão ao pecador arrependido. </a:t>
            </a:r>
          </a:p>
          <a:p>
            <a:pPr algn="just">
              <a:lnSpc>
                <a:spcPts val="3500"/>
              </a:lnSpc>
              <a:spcAft>
                <a:spcPts val="600"/>
              </a:spcAft>
            </a:pPr>
            <a:r>
              <a:rPr lang="pt-BR" sz="2300" b="1" dirty="0"/>
              <a:t>Nenhuma linguagem pode descrever a </a:t>
            </a:r>
            <a:r>
              <a:rPr lang="pt-BR" sz="2300" b="1" dirty="0">
                <a:solidFill>
                  <a:srgbClr val="FF0000"/>
                </a:solidFill>
              </a:rPr>
              <a:t>glória</a:t>
            </a:r>
            <a:r>
              <a:rPr lang="pt-BR" sz="2300" b="1" dirty="0"/>
              <a:t> do cenário apresentado dentro do santuário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Frutas em cima da grama&#10;&#10;O conteúdo gerado por IA pode estar incorreto.">
            <a:extLst>
              <a:ext uri="{FF2B5EF4-FFF2-40B4-BE49-F238E27FC236}">
                <a16:creationId xmlns:a16="http://schemas.microsoft.com/office/drawing/2014/main" id="{BFF8833E-7960-176C-ADAC-04A022246239}"/>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3819621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4" name="Imagem 3" descr="Uma imagem contendo homem, luz, andando de, quarto&#10;&#10;O conteúdo gerado por IA pode estar incorreto.">
            <a:extLst>
              <a:ext uri="{FF2B5EF4-FFF2-40B4-BE49-F238E27FC236}">
                <a16:creationId xmlns:a16="http://schemas.microsoft.com/office/drawing/2014/main" id="{7316493E-79C0-E2C0-2A5A-58C159B54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0" y="51413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Foi o Início do Uso do Santuário?</a:t>
            </a:r>
          </a:p>
        </p:txBody>
      </p:sp>
    </p:spTree>
    <p:extLst>
      <p:ext uri="{BB962C8B-B14F-4D97-AF65-F5344CB8AC3E}">
        <p14:creationId xmlns:p14="http://schemas.microsoft.com/office/powerpoint/2010/main" val="1276572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77559"/>
            <a:ext cx="8690365" cy="6715115"/>
          </a:xfrm>
        </p:spPr>
        <p:txBody>
          <a:bodyPr>
            <a:noAutofit/>
          </a:bodyPr>
          <a:lstStyle/>
          <a:p>
            <a:pPr algn="just">
              <a:lnSpc>
                <a:spcPts val="3600"/>
              </a:lnSpc>
              <a:spcAft>
                <a:spcPts val="600"/>
              </a:spcAft>
            </a:pPr>
            <a:r>
              <a:rPr lang="pt-BR" sz="2400" b="1" dirty="0"/>
              <a:t>Aproximadamente </a:t>
            </a:r>
            <a:r>
              <a:rPr lang="pt-BR" sz="2400" b="1" dirty="0">
                <a:solidFill>
                  <a:srgbClr val="FF0000"/>
                </a:solidFill>
              </a:rPr>
              <a:t>meio ano </a:t>
            </a:r>
            <a:r>
              <a:rPr lang="pt-BR" sz="2400" b="1" dirty="0"/>
              <a:t>foi ocupado na construção do tabernáculo. </a:t>
            </a:r>
          </a:p>
          <a:p>
            <a:pPr algn="just">
              <a:lnSpc>
                <a:spcPts val="3600"/>
              </a:lnSpc>
              <a:spcAft>
                <a:spcPts val="600"/>
              </a:spcAft>
            </a:pPr>
            <a:r>
              <a:rPr lang="pt-BR" sz="2400" b="1" dirty="0"/>
              <a:t>Com ávido interesse as multidões de Israel juntaram-se em redor para ver a estrutura sagrada. Enquanto estavam a contemplar aquela cena com satisfação reverente, a coluna de nuvem pairou sobre o santuário e, descendo, envolveu-o. Com </a:t>
            </a:r>
            <a:r>
              <a:rPr lang="pt-BR" sz="2400" b="1" dirty="0">
                <a:solidFill>
                  <a:srgbClr val="FF0000"/>
                </a:solidFill>
              </a:rPr>
              <a:t>profunda emoção </a:t>
            </a:r>
            <a:r>
              <a:rPr lang="pt-BR" sz="2400" b="1" dirty="0"/>
              <a:t>o povo viu a indicação de que a obra de suas mãos fora aceita. Não houve ruidosas manifestações de regozijo. Temor solene repousava sobre todos. Mas sua alegria de coração transbordou em lágrimas de regozijo, e murmuravam em voz baixa ardorosas palavras de gratidão de que Deus houvesse condescendido em habitar com eles.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Frutas em cima da grama&#10;&#10;O conteúdo gerado por IA pode estar incorreto.">
            <a:extLst>
              <a:ext uri="{FF2B5EF4-FFF2-40B4-BE49-F238E27FC236}">
                <a16:creationId xmlns:a16="http://schemas.microsoft.com/office/drawing/2014/main" id="{0B989429-EAB7-2681-09A6-1CB723DA3F2C}"/>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2568211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4" name="Imagem 3" descr="Homem em pé em frente a janela&#10;&#10;O conteúdo gerado por IA pode estar incorreto.">
            <a:extLst>
              <a:ext uri="{FF2B5EF4-FFF2-40B4-BE49-F238E27FC236}">
                <a16:creationId xmlns:a16="http://schemas.microsoft.com/office/drawing/2014/main" id="{A8B558E0-2A16-8BD9-A8B8-B91AD6E05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0" y="5105725"/>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Quem Foi Designado Para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Oficiar os Serviços do Santuário?</a:t>
            </a:r>
          </a:p>
        </p:txBody>
      </p:sp>
    </p:spTree>
    <p:extLst>
      <p:ext uri="{BB962C8B-B14F-4D97-AF65-F5344CB8AC3E}">
        <p14:creationId xmlns:p14="http://schemas.microsoft.com/office/powerpoint/2010/main" val="3262789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51433"/>
            <a:ext cx="8690365" cy="6715115"/>
          </a:xfrm>
        </p:spPr>
        <p:txBody>
          <a:bodyPr>
            <a:noAutofit/>
          </a:bodyPr>
          <a:lstStyle/>
          <a:p>
            <a:pPr algn="just">
              <a:lnSpc>
                <a:spcPts val="3400"/>
              </a:lnSpc>
              <a:spcAft>
                <a:spcPts val="600"/>
              </a:spcAft>
            </a:pPr>
            <a:r>
              <a:rPr lang="pt-BR" sz="2200" b="1" dirty="0"/>
              <a:t>Por determinação divina a tribo de </a:t>
            </a:r>
            <a:r>
              <a:rPr lang="pt-BR" sz="2200" b="1" dirty="0">
                <a:solidFill>
                  <a:srgbClr val="FF0000"/>
                </a:solidFill>
              </a:rPr>
              <a:t>Levi</a:t>
            </a:r>
            <a:r>
              <a:rPr lang="pt-BR" sz="2200" b="1" dirty="0"/>
              <a:t> foi separada para o serviço do santuário. Nos tempos primitivos cada homem era o sacerdote de sua própria casa. Nos dias de Abraão, o sacerdócio era considerado direito de primogenitura do filho mais velho. Agora, em lugar dos primogênitos de todo o Israel, o Senhor aceitou a tribo de Levi para a obra do santuário. Por meio desta honra distinta manifestou Ele Sua aprovação à </a:t>
            </a:r>
            <a:r>
              <a:rPr lang="pt-BR" sz="2200" b="1" dirty="0">
                <a:solidFill>
                  <a:srgbClr val="FF0000"/>
                </a:solidFill>
              </a:rPr>
              <a:t>fidelidade</a:t>
            </a:r>
            <a:r>
              <a:rPr lang="pt-BR" sz="2200" b="1" dirty="0"/>
              <a:t> da mesma, tanto por aderir ao Seu serviço como por executar Seus juízos quando Israel apostatou com o culto ao bezerro de ouro. </a:t>
            </a:r>
          </a:p>
          <a:p>
            <a:pPr algn="just">
              <a:lnSpc>
                <a:spcPts val="3400"/>
              </a:lnSpc>
              <a:spcAft>
                <a:spcPts val="600"/>
              </a:spcAft>
            </a:pPr>
            <a:r>
              <a:rPr lang="pt-BR" sz="2200" b="1" dirty="0"/>
              <a:t>O sacerdócio, todavia, ficou restrito à família de </a:t>
            </a:r>
            <a:r>
              <a:rPr lang="pt-BR" sz="2200" b="1" dirty="0">
                <a:solidFill>
                  <a:srgbClr val="FF0000"/>
                </a:solidFill>
              </a:rPr>
              <a:t>Arão; </a:t>
            </a:r>
            <a:r>
              <a:rPr lang="pt-BR" sz="2200" b="1" dirty="0"/>
              <a:t>o resto da tribo estava encarregada do cuidado do tabernáculo e de seu aparelhamento, e deveria </a:t>
            </a:r>
            <a:r>
              <a:rPr lang="pt-BR" sz="2200" b="1" dirty="0">
                <a:solidFill>
                  <a:srgbClr val="FF0000"/>
                </a:solidFill>
              </a:rPr>
              <a:t>auxiliar</a:t>
            </a:r>
            <a:r>
              <a:rPr lang="pt-BR" sz="2200" b="1" dirty="0"/>
              <a:t> os sacerdotes em seu ministério, mas não deveria sacrificar, queimar incenso, ou ver as coisas sagradas antes que estivessem cobertas.</a:t>
            </a:r>
            <a:endParaRPr lang="pt-BR" sz="2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Frutas em cima da grama&#10;&#10;O conteúdo gerado por IA pode estar incorreto.">
            <a:extLst>
              <a:ext uri="{FF2B5EF4-FFF2-40B4-BE49-F238E27FC236}">
                <a16:creationId xmlns:a16="http://schemas.microsoft.com/office/drawing/2014/main" id="{C2B856D4-876F-47F9-D9EE-6AC5BA6189CC}"/>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3912241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Êxodo 25-40</a:t>
            </a:r>
            <a:endPar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4" name="Imagem 3" descr="Homem com flor na cabeça&#10;&#10;O conteúdo gerado por IA pode estar incorreto.">
            <a:extLst>
              <a:ext uri="{FF2B5EF4-FFF2-40B4-BE49-F238E27FC236}">
                <a16:creationId xmlns:a16="http://schemas.microsoft.com/office/drawing/2014/main" id="{0726A27D-6F8C-6049-04AA-1408FE421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525780" y="553317"/>
            <a:ext cx="4594860"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a Prescrição Divina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as Vestes dos Sacerdotes?</a:t>
            </a:r>
          </a:p>
        </p:txBody>
      </p:sp>
    </p:spTree>
    <p:extLst>
      <p:ext uri="{BB962C8B-B14F-4D97-AF65-F5344CB8AC3E}">
        <p14:creationId xmlns:p14="http://schemas.microsoft.com/office/powerpoint/2010/main" val="856942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9" y="547828"/>
            <a:ext cx="8690365" cy="6166486"/>
          </a:xfrm>
        </p:spPr>
        <p:txBody>
          <a:bodyPr>
            <a:noAutofit/>
          </a:bodyPr>
          <a:lstStyle/>
          <a:p>
            <a:pPr algn="just">
              <a:lnSpc>
                <a:spcPts val="3600"/>
              </a:lnSpc>
              <a:spcAft>
                <a:spcPts val="600"/>
              </a:spcAft>
            </a:pPr>
            <a:r>
              <a:rPr lang="pt-BR" sz="2400" b="1" dirty="0"/>
              <a:t>A Moisés, perante a sarça ardente, foi determinado que tirasse as </a:t>
            </a:r>
            <a:r>
              <a:rPr lang="pt-BR" sz="2400" b="1" dirty="0">
                <a:solidFill>
                  <a:srgbClr val="FF0000"/>
                </a:solidFill>
              </a:rPr>
              <a:t>sandálias, </a:t>
            </a:r>
            <a:r>
              <a:rPr lang="pt-BR" sz="2400" b="1" dirty="0"/>
              <a:t>porque a terra em que estava era santa. Semelhantemente os sacerdotes não deveriam entrar no santuário com sapatos nos pés. Partículas de pó que a eles se apegavam, profanariam o lugar santo. Deviam deixar os sapatos no pátio, antes de entrarem no santuário, e também lavar tanto as mãos como os pés, antes de ministrarem no tabernáculo, ou no altar dos holocaustos. </a:t>
            </a:r>
          </a:p>
          <a:p>
            <a:pPr algn="just">
              <a:lnSpc>
                <a:spcPts val="3600"/>
              </a:lnSpc>
              <a:spcAft>
                <a:spcPts val="600"/>
              </a:spcAft>
            </a:pPr>
            <a:r>
              <a:rPr lang="pt-BR" sz="2400" b="1" dirty="0"/>
              <a:t>Desta maneira ensinava-se constantemente a lição de que toda a </a:t>
            </a:r>
            <a:r>
              <a:rPr lang="pt-BR" sz="2400" b="1" dirty="0">
                <a:solidFill>
                  <a:srgbClr val="FF0000"/>
                </a:solidFill>
              </a:rPr>
              <a:t>contaminação</a:t>
            </a:r>
            <a:r>
              <a:rPr lang="pt-BR" sz="2400" b="1" dirty="0"/>
              <a:t> devia ser removida daqueles que se aproximavam da presença de Deus.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Frutas em cima da grama&#10;&#10;O conteúdo gerado por IA pode estar incorreto.">
            <a:extLst>
              <a:ext uri="{FF2B5EF4-FFF2-40B4-BE49-F238E27FC236}">
                <a16:creationId xmlns:a16="http://schemas.microsoft.com/office/drawing/2014/main" id="{A5053FE8-B32D-3499-3B4A-A1DBA0EF837B}"/>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139635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821A9F-5751-2C34-7298-9CE235BE6EB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94FD12E-76A9-D21F-EC88-242753D14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69026C1-DC78-15F4-354B-ECEDA9A8DC4B}"/>
              </a:ext>
            </a:extLst>
          </p:cNvPr>
          <p:cNvSpPr>
            <a:spLocks noGrp="1"/>
          </p:cNvSpPr>
          <p:nvPr>
            <p:ph idx="1"/>
          </p:nvPr>
        </p:nvSpPr>
        <p:spPr>
          <a:xfrm>
            <a:off x="139309" y="142874"/>
            <a:ext cx="8690365" cy="6715115"/>
          </a:xfrm>
        </p:spPr>
        <p:txBody>
          <a:bodyPr>
            <a:noAutofit/>
          </a:bodyPr>
          <a:lstStyle/>
          <a:p>
            <a:pPr algn="just">
              <a:lnSpc>
                <a:spcPts val="3600"/>
              </a:lnSpc>
              <a:spcAft>
                <a:spcPts val="600"/>
              </a:spcAft>
            </a:pPr>
            <a:r>
              <a:rPr lang="pt-BR" sz="2400" b="1" dirty="0"/>
              <a:t>Sobre o </a:t>
            </a:r>
            <a:r>
              <a:rPr lang="pt-BR" sz="2400" b="1" dirty="0" err="1">
                <a:solidFill>
                  <a:srgbClr val="FF0000"/>
                </a:solidFill>
              </a:rPr>
              <a:t>éfode</a:t>
            </a:r>
            <a:r>
              <a:rPr lang="pt-BR" sz="2400" b="1" dirty="0"/>
              <a:t> estava o peitoral, a mais sagrada das vestimentas sacerdotais. Este era do mesmo material que o </a:t>
            </a:r>
            <a:r>
              <a:rPr lang="pt-BR" sz="2400" b="1" dirty="0" err="1"/>
              <a:t>éfode</a:t>
            </a:r>
            <a:r>
              <a:rPr lang="pt-BR" sz="2400" b="1" dirty="0"/>
              <a:t>. Era de forma quadrada, media um palmo, e estava suspenso dos ombros por um cordão de azul, por meio de argolas de ouro. As bordas eram forma das de uma variedade de pedras preciosas, as mesmas que formam os doze fundamentos da cidade de Deus. Dentro das bordas havia doze pedras engastadas de ouro, dispostas em fileiras de quatro, e como as das ombreiras, tendo gravados os nomes das tribos. </a:t>
            </a:r>
          </a:p>
          <a:p>
            <a:pPr algn="just">
              <a:lnSpc>
                <a:spcPts val="3600"/>
              </a:lnSpc>
              <a:spcAft>
                <a:spcPts val="600"/>
              </a:spcAft>
            </a:pPr>
            <a:r>
              <a:rPr lang="pt-BR" sz="2400" b="1" dirty="0"/>
              <a:t>Assim Cristo, o grande Sumo Sacerdote, pleiteando com Seu sangue diante do Pai, em prol do pecador, traz </a:t>
            </a:r>
            <a:r>
              <a:rPr lang="pt-BR" sz="2400" b="1" dirty="0">
                <a:solidFill>
                  <a:srgbClr val="FF0000"/>
                </a:solidFill>
              </a:rPr>
              <a:t>sobre o coração </a:t>
            </a:r>
            <a:r>
              <a:rPr lang="pt-BR" sz="2400" b="1" dirty="0"/>
              <a:t>o nome de toda alma arrependida e crente.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Frutas em cima da grama&#10;&#10;O conteúdo gerado por IA pode estar incorreto.">
            <a:extLst>
              <a:ext uri="{FF2B5EF4-FFF2-40B4-BE49-F238E27FC236}">
                <a16:creationId xmlns:a16="http://schemas.microsoft.com/office/drawing/2014/main" id="{0C887EB0-3E5C-9614-448E-C39908F45EEF}"/>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996893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324E3F-37CA-EF2E-C478-D193AE2FCDA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F5B35B-81B1-C266-9C1D-FA5303D1DE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A995FAD5-901F-FAC9-2B86-D26CADA157E8}"/>
              </a:ext>
            </a:extLst>
          </p:cNvPr>
          <p:cNvSpPr>
            <a:spLocks noGrp="1"/>
          </p:cNvSpPr>
          <p:nvPr>
            <p:ph idx="1"/>
          </p:nvPr>
        </p:nvSpPr>
        <p:spPr>
          <a:xfrm>
            <a:off x="139309" y="51433"/>
            <a:ext cx="8690365" cy="6715115"/>
          </a:xfrm>
        </p:spPr>
        <p:txBody>
          <a:bodyPr>
            <a:noAutofit/>
          </a:bodyPr>
          <a:lstStyle/>
          <a:p>
            <a:pPr algn="just">
              <a:lnSpc>
                <a:spcPts val="3400"/>
              </a:lnSpc>
              <a:spcAft>
                <a:spcPts val="600"/>
              </a:spcAft>
            </a:pPr>
            <a:r>
              <a:rPr lang="pt-BR" sz="2200" b="1" dirty="0"/>
              <a:t>À direita e à esquerda do peitoral havia duas grandes pedras de grande brilho. Estas eram conhecidas por </a:t>
            </a:r>
            <a:r>
              <a:rPr lang="pt-BR" sz="2200" b="1" dirty="0" err="1">
                <a:solidFill>
                  <a:srgbClr val="FF0000"/>
                </a:solidFill>
              </a:rPr>
              <a:t>Urim</a:t>
            </a:r>
            <a:r>
              <a:rPr lang="pt-BR" sz="2200" b="1" dirty="0"/>
              <a:t> e </a:t>
            </a:r>
            <a:r>
              <a:rPr lang="pt-BR" sz="2200" b="1" dirty="0" err="1">
                <a:solidFill>
                  <a:srgbClr val="FF0000"/>
                </a:solidFill>
              </a:rPr>
              <a:t>Tumim</a:t>
            </a:r>
            <a:r>
              <a:rPr lang="pt-BR" sz="2200" b="1" dirty="0">
                <a:solidFill>
                  <a:srgbClr val="FF0000"/>
                </a:solidFill>
              </a:rPr>
              <a:t>. </a:t>
            </a:r>
            <a:r>
              <a:rPr lang="pt-BR" sz="2200" b="1" dirty="0"/>
              <a:t>Por meio delas fazia-se saber a vontade de Deus pelo sumo sacerdote. Quando se traziam perante o Senhor questões para serem decididas, uma auréola de luz que rodeava a pedra preciosa à direita, era sinal do consentimento ou aprovação divina, ao passo que uma nuvem que ensombrava a pedra à esquerda, era prova de negação ou reprovação. </a:t>
            </a:r>
          </a:p>
          <a:p>
            <a:pPr algn="just">
              <a:lnSpc>
                <a:spcPts val="3400"/>
              </a:lnSpc>
              <a:spcAft>
                <a:spcPts val="600"/>
              </a:spcAft>
            </a:pPr>
            <a:r>
              <a:rPr lang="pt-BR" sz="2200" b="1" dirty="0"/>
              <a:t>A </a:t>
            </a:r>
            <a:r>
              <a:rPr lang="pt-BR" sz="2200" b="1" dirty="0">
                <a:solidFill>
                  <a:srgbClr val="FF0000"/>
                </a:solidFill>
              </a:rPr>
              <a:t>mitra</a:t>
            </a:r>
            <a:r>
              <a:rPr lang="pt-BR" sz="2200" b="1" dirty="0"/>
              <a:t> do sumo sacerdote consistia no turbante de alvo linho, tendo presa ao mesmo, por um laço de azul, uma lâmina de ouro que trazia a inscrição: “Santidade ao Senhor”. Êxodo 28:36. Todas as coisas deviam impressionar aquele que as via, dando-lhe uma intuição da </a:t>
            </a:r>
            <a:r>
              <a:rPr lang="pt-BR" sz="2200" b="1" dirty="0">
                <a:solidFill>
                  <a:srgbClr val="FF0000"/>
                </a:solidFill>
              </a:rPr>
              <a:t>santidade</a:t>
            </a:r>
            <a:r>
              <a:rPr lang="pt-BR" sz="2200" b="1" dirty="0"/>
              <a:t> de Deus, santidade de Seu culto, e pureza exigida daqueles que iam à Sua presença.</a:t>
            </a:r>
            <a:endParaRPr lang="pt-BR" sz="2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Frutas em cima da grama&#10;&#10;O conteúdo gerado por IA pode estar incorreto.">
            <a:extLst>
              <a:ext uri="{FF2B5EF4-FFF2-40B4-BE49-F238E27FC236}">
                <a16:creationId xmlns:a16="http://schemas.microsoft.com/office/drawing/2014/main" id="{DD364BB2-98EF-98AB-553F-5AF3236992A7}"/>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2560008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C826-983C-63A5-DB65-40474E012C45}"/>
            </a:ext>
          </a:extLst>
        </p:cNvPr>
        <p:cNvGrpSpPr/>
        <p:nvPr/>
      </p:nvGrpSpPr>
      <p:grpSpPr>
        <a:xfrm>
          <a:off x="0" y="0"/>
          <a:ext cx="0" cy="0"/>
          <a:chOff x="0" y="0"/>
          <a:chExt cx="0" cy="0"/>
        </a:xfrm>
      </p:grpSpPr>
      <p:pic>
        <p:nvPicPr>
          <p:cNvPr id="4" name="Imagem 3" descr="Animal em campo aberto&#10;&#10;O conteúdo gerado por IA pode estar incorreto.">
            <a:extLst>
              <a:ext uri="{FF2B5EF4-FFF2-40B4-BE49-F238E27FC236}">
                <a16:creationId xmlns:a16="http://schemas.microsoft.com/office/drawing/2014/main" id="{CACBD65A-1857-162A-86CD-5857267C4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93516F94-F679-B013-8D5F-0AD2BE295E41}"/>
              </a:ext>
            </a:extLst>
          </p:cNvPr>
          <p:cNvSpPr/>
          <p:nvPr/>
        </p:nvSpPr>
        <p:spPr>
          <a:xfrm>
            <a:off x="0" y="561191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Era Realizado o Serviço Diário?</a:t>
            </a:r>
          </a:p>
        </p:txBody>
      </p:sp>
    </p:spTree>
    <p:extLst>
      <p:ext uri="{BB962C8B-B14F-4D97-AF65-F5344CB8AC3E}">
        <p14:creationId xmlns:p14="http://schemas.microsoft.com/office/powerpoint/2010/main" val="10581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C08FD-2D89-585E-8484-5E69B72B13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FCB9B7-B1E5-B1BD-491F-7C1940F40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40CD9884-FAFC-3F48-BEFE-682F5BD44754}"/>
              </a:ext>
            </a:extLst>
          </p:cNvPr>
          <p:cNvSpPr>
            <a:spLocks noGrp="1"/>
          </p:cNvSpPr>
          <p:nvPr>
            <p:ph idx="1"/>
          </p:nvPr>
        </p:nvSpPr>
        <p:spPr>
          <a:xfrm>
            <a:off x="139309" y="142874"/>
            <a:ext cx="8690365" cy="6715115"/>
          </a:xfrm>
        </p:spPr>
        <p:txBody>
          <a:bodyPr>
            <a:noAutofit/>
          </a:bodyPr>
          <a:lstStyle/>
          <a:p>
            <a:pPr algn="just">
              <a:lnSpc>
                <a:spcPts val="3400"/>
              </a:lnSpc>
              <a:spcAft>
                <a:spcPts val="600"/>
              </a:spcAft>
            </a:pPr>
            <a:r>
              <a:rPr lang="pt-BR" sz="2200" b="1" dirty="0"/>
              <a:t>O cerimonial diário era efetuado no </a:t>
            </a:r>
            <a:r>
              <a:rPr lang="pt-BR" sz="2200" b="1" dirty="0">
                <a:solidFill>
                  <a:srgbClr val="FF0000"/>
                </a:solidFill>
              </a:rPr>
              <a:t>altar</a:t>
            </a:r>
            <a:r>
              <a:rPr lang="pt-BR" sz="2200" b="1" dirty="0"/>
              <a:t> dos holocaustos, no pátio do tabernáculo, bem como no lugar </a:t>
            </a:r>
            <a:r>
              <a:rPr lang="pt-BR" sz="2200" b="1" dirty="0">
                <a:solidFill>
                  <a:srgbClr val="FF0000"/>
                </a:solidFill>
              </a:rPr>
              <a:t>santo; </a:t>
            </a:r>
            <a:r>
              <a:rPr lang="pt-BR" sz="2200" b="1" dirty="0"/>
              <a:t>ao passo que o rito anual o era no lugar santíssimo.</a:t>
            </a:r>
          </a:p>
          <a:p>
            <a:pPr algn="just">
              <a:lnSpc>
                <a:spcPts val="3400"/>
              </a:lnSpc>
              <a:spcAft>
                <a:spcPts val="600"/>
              </a:spcAft>
            </a:pPr>
            <a:r>
              <a:rPr lang="pt-BR" sz="2200" b="1" dirty="0"/>
              <a:t>O culto cotidiano consistia no holocausto da manhã e da tarde, na oferta de incenso suave no altar de ouro, e nas ofertas especiais pelos pecados individuais. E também havia ofertas para os sábados, luas novas e solenidades especiais. Toda </a:t>
            </a:r>
            <a:r>
              <a:rPr lang="pt-BR" sz="2200" b="1" dirty="0">
                <a:solidFill>
                  <a:srgbClr val="FF0000"/>
                </a:solidFill>
              </a:rPr>
              <a:t>manhã </a:t>
            </a:r>
            <a:r>
              <a:rPr lang="pt-BR" sz="2200" b="1" dirty="0"/>
              <a:t>e </a:t>
            </a:r>
            <a:r>
              <a:rPr lang="pt-BR" sz="2200" b="1" dirty="0">
                <a:solidFill>
                  <a:srgbClr val="FF0000"/>
                </a:solidFill>
              </a:rPr>
              <a:t>tarde,</a:t>
            </a:r>
            <a:r>
              <a:rPr lang="pt-BR" sz="2200" b="1" dirty="0"/>
              <a:t> um cordeiro de um ano era queimado sobre o altar, com sua apropriada oferta de manjares, simbolizando assim a </a:t>
            </a:r>
            <a:r>
              <a:rPr lang="pt-BR" sz="2200" b="1" dirty="0">
                <a:solidFill>
                  <a:srgbClr val="FF0000"/>
                </a:solidFill>
              </a:rPr>
              <a:t>consagração diária </a:t>
            </a:r>
            <a:r>
              <a:rPr lang="pt-BR" sz="2200" b="1" dirty="0"/>
              <a:t>da nação a Jeová, e sua constante necessidade do sangue expiatório de Cristo.</a:t>
            </a:r>
          </a:p>
          <a:p>
            <a:pPr algn="just">
              <a:lnSpc>
                <a:spcPts val="3400"/>
              </a:lnSpc>
              <a:spcAft>
                <a:spcPts val="600"/>
              </a:spcAft>
            </a:pPr>
            <a:r>
              <a:rPr lang="pt-BR" sz="2200" b="1" dirty="0"/>
              <a:t>Os sacerdotes deviam </a:t>
            </a:r>
            <a:r>
              <a:rPr lang="pt-BR" sz="2200" b="1" dirty="0">
                <a:solidFill>
                  <a:srgbClr val="FF0000"/>
                </a:solidFill>
              </a:rPr>
              <a:t>examinar</a:t>
            </a:r>
            <a:r>
              <a:rPr lang="pt-BR" sz="2200" b="1" dirty="0"/>
              <a:t> todos os animais levados para sacrifício, e rejeitar todo aquele em que se descobrisse algum defeito. </a:t>
            </a:r>
            <a:endParaRPr lang="pt-BR" sz="2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Frutas em cima da grama&#10;&#10;O conteúdo gerado por IA pode estar incorreto.">
            <a:extLst>
              <a:ext uri="{FF2B5EF4-FFF2-40B4-BE49-F238E27FC236}">
                <a16:creationId xmlns:a16="http://schemas.microsoft.com/office/drawing/2014/main" id="{6AC99EB6-4482-06C7-154F-D065F8E693AF}"/>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83605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85B24F-308C-8F20-FA1D-02AA53F6B72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601EB54-66F6-99EB-91E5-7A381A83A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D0AB8D20-8A11-596C-FA7D-870F64821B36}"/>
              </a:ext>
            </a:extLst>
          </p:cNvPr>
          <p:cNvSpPr>
            <a:spLocks noGrp="1"/>
          </p:cNvSpPr>
          <p:nvPr>
            <p:ph idx="1"/>
          </p:nvPr>
        </p:nvSpPr>
        <p:spPr>
          <a:xfrm>
            <a:off x="139309" y="221252"/>
            <a:ext cx="8690365" cy="6519183"/>
          </a:xfrm>
        </p:spPr>
        <p:txBody>
          <a:bodyPr>
            <a:noAutofit/>
          </a:bodyPr>
          <a:lstStyle/>
          <a:p>
            <a:pPr algn="just">
              <a:lnSpc>
                <a:spcPts val="3600"/>
              </a:lnSpc>
              <a:spcAft>
                <a:spcPts val="600"/>
              </a:spcAft>
            </a:pPr>
            <a:r>
              <a:rPr lang="pt-BR" sz="2300" b="1" dirty="0"/>
              <a:t>Na </a:t>
            </a:r>
            <a:r>
              <a:rPr lang="pt-BR" sz="2300" b="1" dirty="0">
                <a:solidFill>
                  <a:srgbClr val="FF0000"/>
                </a:solidFill>
              </a:rPr>
              <a:t>oferta do incenso </a:t>
            </a:r>
            <a:r>
              <a:rPr lang="pt-BR" sz="2300" b="1" dirty="0"/>
              <a:t>o sacerdote era levado mais diretamente à presença de Deus do que em qualquer outro ato do ministério diário. Como naquele cerimonial típico o sacerdote olhava pela fé ao propiciatório que não podia ver, assim o povo de Deus deve hoje dirigir suas orações a Cristo, seu grande Sumo Sacerdote que, invisível aos olhares humanos, pleiteia em seu favor no santuário celestial.</a:t>
            </a:r>
          </a:p>
          <a:p>
            <a:pPr algn="just">
              <a:lnSpc>
                <a:spcPts val="3600"/>
              </a:lnSpc>
              <a:spcAft>
                <a:spcPts val="600"/>
              </a:spcAft>
            </a:pPr>
            <a:r>
              <a:rPr lang="pt-BR" sz="2300" b="1" dirty="0"/>
              <a:t>O incenso que subia com as orações de Israel, representa os méritos e intercessão de Cristo. Diante do véu do lugar santíssimo, estava um altar de </a:t>
            </a:r>
            <a:r>
              <a:rPr lang="pt-BR" sz="2300" b="1" dirty="0">
                <a:solidFill>
                  <a:srgbClr val="FF0000"/>
                </a:solidFill>
              </a:rPr>
              <a:t>intercessão perpétua; </a:t>
            </a:r>
            <a:r>
              <a:rPr lang="pt-BR" sz="2300" b="1" dirty="0"/>
              <a:t>diante do lugar santo, um altar de </a:t>
            </a:r>
            <a:r>
              <a:rPr lang="pt-BR" sz="2300" b="1" dirty="0">
                <a:solidFill>
                  <a:srgbClr val="FF0000"/>
                </a:solidFill>
              </a:rPr>
              <a:t>expiação contínua. </a:t>
            </a:r>
            <a:r>
              <a:rPr lang="pt-BR" sz="2300" b="1" dirty="0"/>
              <a:t>Pelo sangue e pelo incenso deveriam aproximar-se de Deus.</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Frutas em cima da grama&#10;&#10;O conteúdo gerado por IA pode estar incorreto.">
            <a:extLst>
              <a:ext uri="{FF2B5EF4-FFF2-40B4-BE49-F238E27FC236}">
                <a16:creationId xmlns:a16="http://schemas.microsoft.com/office/drawing/2014/main" id="{C13D592D-29EE-C16D-77D7-F7DB35690BD2}"/>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2694359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D5A74E-8D10-537C-BCD4-DB0803BC9F6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EC0AAD5-6C50-A034-CB05-65A2B4036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BDB942E4-8088-F233-ADBF-3004B2C35DEC}"/>
              </a:ext>
            </a:extLst>
          </p:cNvPr>
          <p:cNvSpPr>
            <a:spLocks noGrp="1"/>
          </p:cNvSpPr>
          <p:nvPr>
            <p:ph idx="1"/>
          </p:nvPr>
        </p:nvSpPr>
        <p:spPr>
          <a:xfrm>
            <a:off x="139309" y="77559"/>
            <a:ext cx="8690365" cy="6715115"/>
          </a:xfrm>
        </p:spPr>
        <p:txBody>
          <a:bodyPr>
            <a:noAutofit/>
          </a:bodyPr>
          <a:lstStyle/>
          <a:p>
            <a:pPr algn="just">
              <a:lnSpc>
                <a:spcPts val="3400"/>
              </a:lnSpc>
              <a:spcAft>
                <a:spcPts val="600"/>
              </a:spcAft>
            </a:pPr>
            <a:r>
              <a:rPr lang="pt-BR" sz="2300" b="1" dirty="0"/>
              <a:t>As horas designadas para o </a:t>
            </a:r>
            <a:r>
              <a:rPr lang="pt-BR" sz="2300" b="1" dirty="0">
                <a:solidFill>
                  <a:srgbClr val="FF0000"/>
                </a:solidFill>
              </a:rPr>
              <a:t>sacrifício</a:t>
            </a:r>
            <a:r>
              <a:rPr lang="pt-BR" sz="2300" b="1" dirty="0"/>
              <a:t> da manhã e da tardinha eram consideradas sagradas, e, por toda a nação judaica, vieram a ser observadas como um tempo reservado para a adoração. E, quando, em tempos posteriores, os judeus foram espalhados como cativos em países distantes, ainda naquela hora designada </a:t>
            </a:r>
            <a:r>
              <a:rPr lang="pt-BR" sz="2300" b="1" dirty="0">
                <a:solidFill>
                  <a:srgbClr val="FF0000"/>
                </a:solidFill>
              </a:rPr>
              <a:t>voltavam o rosto para Jerusalém </a:t>
            </a:r>
            <a:r>
              <a:rPr lang="pt-BR" sz="2300" b="1" dirty="0"/>
              <a:t>e proferiam suas petições ao Deus de Israel. </a:t>
            </a:r>
          </a:p>
          <a:p>
            <a:pPr algn="just">
              <a:lnSpc>
                <a:spcPts val="3400"/>
              </a:lnSpc>
              <a:spcAft>
                <a:spcPts val="600"/>
              </a:spcAft>
            </a:pPr>
            <a:r>
              <a:rPr lang="pt-BR" sz="2300" b="1" dirty="0"/>
              <a:t>Neste costume têm os cristãos um exemplo para a </a:t>
            </a:r>
            <a:r>
              <a:rPr lang="pt-BR" sz="2300" b="1" dirty="0">
                <a:solidFill>
                  <a:srgbClr val="FF0000"/>
                </a:solidFill>
              </a:rPr>
              <a:t>oração</a:t>
            </a:r>
            <a:r>
              <a:rPr lang="pt-BR" sz="2300" b="1" dirty="0"/>
              <a:t> da manhã e da noite. Conquanto Deus condene um mero ciclo de cerimônias, sem o espírito de adoração, olha com grande prazer àqueles que O amam, prostrando-se de manhã e à noite, a fim de buscar o perdão dos pecados cometidos e apresentar seus pedidos de bênçãos necessitadas.</a:t>
            </a:r>
          </a:p>
        </p:txBody>
      </p:sp>
      <p:pic>
        <p:nvPicPr>
          <p:cNvPr id="4" name="Imagem 3" descr="Frutas em cima da grama&#10;&#10;O conteúdo gerado por IA pode estar incorreto.">
            <a:extLst>
              <a:ext uri="{FF2B5EF4-FFF2-40B4-BE49-F238E27FC236}">
                <a16:creationId xmlns:a16="http://schemas.microsoft.com/office/drawing/2014/main" id="{4C57CF18-9F27-0D08-84D0-6F41E77617FA}"/>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3556969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D2D04E-3499-7FB9-1F8D-4C37CA552D9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FF31423-0A66-A91B-C749-DEC91AEDA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B8FA52AA-162D-580F-DEDF-D31E5201E460}"/>
              </a:ext>
            </a:extLst>
          </p:cNvPr>
          <p:cNvSpPr>
            <a:spLocks noGrp="1"/>
          </p:cNvSpPr>
          <p:nvPr>
            <p:ph idx="1"/>
          </p:nvPr>
        </p:nvSpPr>
        <p:spPr>
          <a:xfrm>
            <a:off x="139309" y="234315"/>
            <a:ext cx="8690365" cy="6479995"/>
          </a:xfrm>
        </p:spPr>
        <p:txBody>
          <a:bodyPr>
            <a:noAutofit/>
          </a:bodyPr>
          <a:lstStyle/>
          <a:p>
            <a:pPr algn="just">
              <a:lnSpc>
                <a:spcPts val="3600"/>
              </a:lnSpc>
              <a:spcAft>
                <a:spcPts val="600"/>
              </a:spcAft>
            </a:pPr>
            <a:r>
              <a:rPr lang="pt-BR" sz="2200" b="1" dirty="0"/>
              <a:t>Os </a:t>
            </a:r>
            <a:r>
              <a:rPr lang="pt-BR" sz="2200" b="1" dirty="0">
                <a:solidFill>
                  <a:srgbClr val="FF0000"/>
                </a:solidFill>
              </a:rPr>
              <a:t>pães da proposição </a:t>
            </a:r>
            <a:r>
              <a:rPr lang="pt-BR" sz="2200" b="1" dirty="0"/>
              <a:t>eram conservados sempre perante o Senhor como uma oferta perpétua. Assim, era isto uma parte do sacrifício cotidiano. Era chamado o pão da proposição, ou “pão da presença”, porque estava sempre diante da face do Senhor. Êxodo 25:30. </a:t>
            </a:r>
          </a:p>
          <a:p>
            <a:pPr algn="just">
              <a:lnSpc>
                <a:spcPts val="3600"/>
              </a:lnSpc>
              <a:spcAft>
                <a:spcPts val="600"/>
              </a:spcAft>
            </a:pPr>
            <a:r>
              <a:rPr lang="pt-BR" sz="2200" b="1" dirty="0"/>
              <a:t>Era um reconhecimento de que o homem </a:t>
            </a:r>
            <a:r>
              <a:rPr lang="pt-BR" sz="2200" b="1" dirty="0">
                <a:solidFill>
                  <a:srgbClr val="FF0000"/>
                </a:solidFill>
              </a:rPr>
              <a:t>depende de Deus, </a:t>
            </a:r>
            <a:r>
              <a:rPr lang="pt-BR" sz="2200" b="1" dirty="0"/>
              <a:t>tanto para o pão temporal como o espiritual, e de que este é recebido apenas pela mediação de Cristo. Deus alimentara Israel no deserto com pão do Céu e ainda dependiam eles de Sua generosidade tanto para o pão temporal como para as bênçãos espirituais. Tanto o maná como o pão da proposição apontavam para Cristo, o pão vivo, que sempre está na presença de Deus por nós.</a:t>
            </a:r>
            <a:endParaRPr lang="pt-BR" sz="2200" b="1" dirty="0">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Frutas em cima da grama&#10;&#10;O conteúdo gerado por IA pode estar incorreto.">
            <a:extLst>
              <a:ext uri="{FF2B5EF4-FFF2-40B4-BE49-F238E27FC236}">
                <a16:creationId xmlns:a16="http://schemas.microsoft.com/office/drawing/2014/main" id="{8BD50A10-32FA-BCD9-6A84-BACF7CF59655}"/>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1283567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56F77A-57D4-0E8E-AEF0-D8BED78B04F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C593C63-9E78-A234-088A-851B6CB93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00B7E023-8836-1845-2E4A-2F0132538254}"/>
              </a:ext>
            </a:extLst>
          </p:cNvPr>
          <p:cNvSpPr>
            <a:spLocks noGrp="1"/>
          </p:cNvSpPr>
          <p:nvPr>
            <p:ph idx="1"/>
          </p:nvPr>
        </p:nvSpPr>
        <p:spPr>
          <a:xfrm>
            <a:off x="139309" y="312694"/>
            <a:ext cx="8690365" cy="6375492"/>
          </a:xfrm>
        </p:spPr>
        <p:txBody>
          <a:bodyPr>
            <a:noAutofit/>
          </a:bodyPr>
          <a:lstStyle/>
          <a:p>
            <a:pPr algn="just">
              <a:lnSpc>
                <a:spcPts val="3600"/>
              </a:lnSpc>
              <a:spcAft>
                <a:spcPts val="600"/>
              </a:spcAft>
            </a:pPr>
            <a:r>
              <a:rPr lang="pt-BR" sz="2300" b="1" dirty="0"/>
              <a:t>A parte mais importante do ministério diário era a oferta efetuada em prol do </a:t>
            </a:r>
            <a:r>
              <a:rPr lang="pt-BR" sz="2300" b="1" dirty="0">
                <a:solidFill>
                  <a:srgbClr val="FF0000"/>
                </a:solidFill>
              </a:rPr>
              <a:t>indivíduo.</a:t>
            </a:r>
            <a:r>
              <a:rPr lang="pt-BR" sz="2300" b="1" dirty="0"/>
              <a:t> O pecador arrependido trazia a sua oferta à porta do tabernáculo e, colocando a mão sobre a </a:t>
            </a:r>
            <a:r>
              <a:rPr lang="pt-BR" sz="2300" b="1" dirty="0">
                <a:solidFill>
                  <a:srgbClr val="FF0000"/>
                </a:solidFill>
              </a:rPr>
              <a:t>cabeça</a:t>
            </a:r>
            <a:r>
              <a:rPr lang="pt-BR" sz="2300" b="1" dirty="0"/>
              <a:t> da vítima, </a:t>
            </a:r>
            <a:r>
              <a:rPr lang="pt-BR" sz="2300" b="1" dirty="0">
                <a:solidFill>
                  <a:srgbClr val="FF0000"/>
                </a:solidFill>
              </a:rPr>
              <a:t>confessava</a:t>
            </a:r>
            <a:r>
              <a:rPr lang="pt-BR" sz="2300" b="1" dirty="0"/>
              <a:t> seus pecados, transferindo-os assim, figuradamente, de si para o sacrifício inocente. Pela sua </a:t>
            </a:r>
            <a:r>
              <a:rPr lang="pt-BR" sz="2300" b="1" dirty="0">
                <a:solidFill>
                  <a:srgbClr val="FF0000"/>
                </a:solidFill>
              </a:rPr>
              <a:t>própria mão </a:t>
            </a:r>
            <a:r>
              <a:rPr lang="pt-BR" sz="2300" b="1" dirty="0"/>
              <a:t>era então morto o animal, e o sangue era levado pelo sacerdote ao lugar santo e aspergido diante do véu, atrás do qual estava a arca que continha a lei que o pecador transgredira. </a:t>
            </a:r>
          </a:p>
          <a:p>
            <a:pPr algn="just">
              <a:lnSpc>
                <a:spcPts val="3600"/>
              </a:lnSpc>
              <a:spcAft>
                <a:spcPts val="600"/>
              </a:spcAft>
            </a:pPr>
            <a:r>
              <a:rPr lang="pt-BR" sz="2300" b="1" dirty="0"/>
              <a:t>Mediante o sangue, o pecado era figuradamente </a:t>
            </a:r>
            <a:r>
              <a:rPr lang="pt-BR" sz="2300" b="1" dirty="0">
                <a:solidFill>
                  <a:srgbClr val="FF0000"/>
                </a:solidFill>
              </a:rPr>
              <a:t>transferido</a:t>
            </a:r>
            <a:r>
              <a:rPr lang="pt-BR" sz="2300" b="1" dirty="0"/>
              <a:t> para o santuário. Nalguns casos o sangue não era levado ao lugar santo; mas a carne deveria então ser comida pelo sacerdote.</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Frutas em cima da grama&#10;&#10;O conteúdo gerado por IA pode estar incorreto.">
            <a:extLst>
              <a:ext uri="{FF2B5EF4-FFF2-40B4-BE49-F238E27FC236}">
                <a16:creationId xmlns:a16="http://schemas.microsoft.com/office/drawing/2014/main" id="{D5A8964C-18FB-3C5E-5C7E-47D3E2B15C9F}"/>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3757610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Sol no céu&#10;&#10;O conteúdo gerado por IA pode estar incorreto.">
            <a:extLst>
              <a:ext uri="{FF2B5EF4-FFF2-40B4-BE49-F238E27FC236}">
                <a16:creationId xmlns:a16="http://schemas.microsoft.com/office/drawing/2014/main" id="{8A67A988-B8B2-7FE8-DE3D-B98B08D9B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0" y="5076331"/>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Foi o Modelo Usado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a Construção do Santuário de Israel?</a:t>
            </a:r>
          </a:p>
        </p:txBody>
      </p:sp>
    </p:spTree>
    <p:extLst>
      <p:ext uri="{BB962C8B-B14F-4D97-AF65-F5344CB8AC3E}">
        <p14:creationId xmlns:p14="http://schemas.microsoft.com/office/powerpoint/2010/main" val="3579515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D34D-BD4B-89DC-9327-EFCB572A77AF}"/>
            </a:ext>
          </a:extLst>
        </p:cNvPr>
        <p:cNvGrpSpPr/>
        <p:nvPr/>
      </p:nvGrpSpPr>
      <p:grpSpPr>
        <a:xfrm>
          <a:off x="0" y="0"/>
          <a:ext cx="0" cy="0"/>
          <a:chOff x="0" y="0"/>
          <a:chExt cx="0" cy="0"/>
        </a:xfrm>
      </p:grpSpPr>
      <p:pic>
        <p:nvPicPr>
          <p:cNvPr id="6" name="Imagem 5" descr="Ovelha na montanha&#10;&#10;O conteúdo gerado por IA pode estar incorreto.">
            <a:extLst>
              <a:ext uri="{FF2B5EF4-FFF2-40B4-BE49-F238E27FC236}">
                <a16:creationId xmlns:a16="http://schemas.microsoft.com/office/drawing/2014/main" id="{FA238724-9A6A-5D16-972B-AB63CDCE7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AEA775BC-25E9-F544-E07E-58A10F4C8699}"/>
              </a:ext>
            </a:extLst>
          </p:cNvPr>
          <p:cNvSpPr/>
          <p:nvPr/>
        </p:nvSpPr>
        <p:spPr>
          <a:xfrm>
            <a:off x="0" y="561191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Era Realizado o Serviço Anual?</a:t>
            </a:r>
          </a:p>
        </p:txBody>
      </p:sp>
    </p:spTree>
    <p:extLst>
      <p:ext uri="{BB962C8B-B14F-4D97-AF65-F5344CB8AC3E}">
        <p14:creationId xmlns:p14="http://schemas.microsoft.com/office/powerpoint/2010/main" val="516013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34A21D-FF65-B940-FA1B-8158C64B3D6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A6A88F-7A0D-ABA7-705F-B5D367D24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FDB6A824-C7CF-9B2D-C392-3EC7D41B1DBB}"/>
              </a:ext>
            </a:extLst>
          </p:cNvPr>
          <p:cNvSpPr>
            <a:spLocks noGrp="1"/>
          </p:cNvSpPr>
          <p:nvPr>
            <p:ph idx="1"/>
          </p:nvPr>
        </p:nvSpPr>
        <p:spPr>
          <a:xfrm>
            <a:off x="139309" y="51433"/>
            <a:ext cx="8690365" cy="6715115"/>
          </a:xfrm>
        </p:spPr>
        <p:txBody>
          <a:bodyPr>
            <a:noAutofit/>
          </a:bodyPr>
          <a:lstStyle/>
          <a:p>
            <a:pPr algn="just">
              <a:lnSpc>
                <a:spcPts val="3400"/>
              </a:lnSpc>
              <a:spcAft>
                <a:spcPts val="600"/>
              </a:spcAft>
            </a:pPr>
            <a:r>
              <a:rPr lang="pt-BR" sz="2200" b="1" dirty="0"/>
              <a:t>Os pecados de Israel, sendo assim transferidos para o santuário, ficavam contaminados os lugares santos, e uma obra especial se tornava necessária para sua remoção. Uma vez ao ano, no </a:t>
            </a:r>
            <a:r>
              <a:rPr lang="pt-BR" sz="2200" b="1" dirty="0">
                <a:solidFill>
                  <a:srgbClr val="FF0000"/>
                </a:solidFill>
              </a:rPr>
              <a:t>grande dia da expiação, </a:t>
            </a:r>
            <a:r>
              <a:rPr lang="pt-BR" sz="2200" b="1" dirty="0"/>
              <a:t>o sacerdote entrava no lugar santíssimo para a purificação do santuário. </a:t>
            </a:r>
          </a:p>
          <a:p>
            <a:pPr algn="just">
              <a:lnSpc>
                <a:spcPts val="3400"/>
              </a:lnSpc>
              <a:spcAft>
                <a:spcPts val="600"/>
              </a:spcAft>
            </a:pPr>
            <a:r>
              <a:rPr lang="pt-BR" sz="2200" b="1" dirty="0"/>
              <a:t>No dia da expiação dois bodes eram trazidos à porta do tabernáculo, e lançavam-se sortes sobre eles. O bode sobre o qual caía a </a:t>
            </a:r>
            <a:r>
              <a:rPr lang="pt-BR" sz="2200" b="1" dirty="0">
                <a:solidFill>
                  <a:srgbClr val="FF0000"/>
                </a:solidFill>
              </a:rPr>
              <a:t>primeira sorte </a:t>
            </a:r>
            <a:r>
              <a:rPr lang="pt-BR" sz="2200" b="1" dirty="0"/>
              <a:t>deveria ser morto como oferta pelos pecados do povo. E o sacerdote deveria levar seu sangue para dentro do véu, e </a:t>
            </a:r>
            <a:r>
              <a:rPr lang="pt-BR" sz="2200" b="1" dirty="0">
                <a:solidFill>
                  <a:srgbClr val="FF0000"/>
                </a:solidFill>
              </a:rPr>
              <a:t>aspergi-lo sobre o propiciatório. </a:t>
            </a:r>
            <a:r>
              <a:rPr lang="pt-BR" sz="2200" b="1" dirty="0"/>
              <a:t>“Assim fará expiação pelo santuário por causa das imundícias dos filhos de Israel e das suas transgressões, segundo todos os seus pecados; e assim fará para a tenda da congregação que mora com eles no meio das suas imundícias”. Levítico 16:16.</a:t>
            </a:r>
          </a:p>
          <a:p>
            <a:pPr algn="just">
              <a:lnSpc>
                <a:spcPts val="3400"/>
              </a:lnSpc>
              <a:spcAft>
                <a:spcPts val="600"/>
              </a:spcAft>
            </a:pPr>
            <a:endParaRPr lang="pt-BR" sz="2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Frutas em cima da grama&#10;&#10;O conteúdo gerado por IA pode estar incorreto.">
            <a:extLst>
              <a:ext uri="{FF2B5EF4-FFF2-40B4-BE49-F238E27FC236}">
                <a16:creationId xmlns:a16="http://schemas.microsoft.com/office/drawing/2014/main" id="{EFFF83D2-04A0-A279-7371-200A76624E25}"/>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2686892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F339A4-123F-03B7-6EDF-A02654F0FEA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CFA2063-9BB1-3115-6320-3BE36B4C0D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050F558E-AF9C-4DE2-484F-22ECC6DF3D3F}"/>
              </a:ext>
            </a:extLst>
          </p:cNvPr>
          <p:cNvSpPr>
            <a:spLocks noGrp="1"/>
          </p:cNvSpPr>
          <p:nvPr>
            <p:ph idx="1"/>
          </p:nvPr>
        </p:nvSpPr>
        <p:spPr>
          <a:xfrm>
            <a:off x="139309" y="169000"/>
            <a:ext cx="8690365" cy="6519183"/>
          </a:xfrm>
        </p:spPr>
        <p:txBody>
          <a:bodyPr>
            <a:noAutofit/>
          </a:bodyPr>
          <a:lstStyle/>
          <a:p>
            <a:pPr algn="just">
              <a:lnSpc>
                <a:spcPts val="3600"/>
              </a:lnSpc>
              <a:spcAft>
                <a:spcPts val="600"/>
              </a:spcAft>
            </a:pPr>
            <a:r>
              <a:rPr lang="pt-BR" sz="2200" b="1" dirty="0"/>
              <a:t>Cada homem deveria </a:t>
            </a:r>
            <a:r>
              <a:rPr lang="pt-BR" sz="2200" b="1" dirty="0">
                <a:solidFill>
                  <a:srgbClr val="FF0000"/>
                </a:solidFill>
              </a:rPr>
              <a:t>afligir sua alma, </a:t>
            </a:r>
            <a:r>
              <a:rPr lang="pt-BR" sz="2200" b="1" dirty="0"/>
              <a:t>enquanto prosseguia a obra da expiação. Toda ocupação era posta de lado, e toda a congregação de Israel passava o dia em humilhação solene perante Deus, com oração e profundo exame de coração.</a:t>
            </a:r>
          </a:p>
          <a:p>
            <a:pPr algn="just">
              <a:lnSpc>
                <a:spcPts val="3600"/>
              </a:lnSpc>
              <a:spcAft>
                <a:spcPts val="600"/>
              </a:spcAft>
            </a:pPr>
            <a:r>
              <a:rPr lang="pt-BR" sz="2200" b="1" dirty="0"/>
              <a:t>Pela oferta do sangue, o pecador </a:t>
            </a:r>
            <a:r>
              <a:rPr lang="pt-BR" sz="2200" b="1" dirty="0">
                <a:solidFill>
                  <a:srgbClr val="FF0000"/>
                </a:solidFill>
              </a:rPr>
              <a:t>reconhecia</a:t>
            </a:r>
            <a:r>
              <a:rPr lang="pt-BR" sz="2200" b="1" dirty="0"/>
              <a:t> a autoridade da lei, confessava a culpa de sua transgressão, e exprimia sua fé </a:t>
            </a:r>
            <a:r>
              <a:rPr lang="pt-BR" sz="2200" b="1" dirty="0" err="1"/>
              <a:t>nAquele</a:t>
            </a:r>
            <a:r>
              <a:rPr lang="pt-BR" sz="2200" b="1" dirty="0"/>
              <a:t> que tiraria o pecado do mundo; mas não estava inteiramente livre da condenação da lei. </a:t>
            </a:r>
          </a:p>
          <a:p>
            <a:pPr algn="just">
              <a:lnSpc>
                <a:spcPts val="3600"/>
              </a:lnSpc>
              <a:spcAft>
                <a:spcPts val="600"/>
              </a:spcAft>
            </a:pPr>
            <a:r>
              <a:rPr lang="pt-BR" sz="2200" b="1" dirty="0"/>
              <a:t>No dia da expiação, o sumo sacerdote, havendo tomado uma oferta para a congregação, ia ao lugar santíssimo com o sangue e o </a:t>
            </a:r>
            <a:r>
              <a:rPr lang="pt-BR" sz="2200" b="1" dirty="0">
                <a:solidFill>
                  <a:srgbClr val="FF0000"/>
                </a:solidFill>
              </a:rPr>
              <a:t>aspergia</a:t>
            </a:r>
            <a:r>
              <a:rPr lang="pt-BR" sz="2200" b="1" dirty="0"/>
              <a:t> sobre o propiciatório, em cima das tábuas da lei. Assim se satisfaziam os reclamos da lei, que exigia a vida do pecador. </a:t>
            </a:r>
          </a:p>
        </p:txBody>
      </p:sp>
      <p:pic>
        <p:nvPicPr>
          <p:cNvPr id="4" name="Imagem 3" descr="Frutas em cima da grama&#10;&#10;O conteúdo gerado por IA pode estar incorreto.">
            <a:extLst>
              <a:ext uri="{FF2B5EF4-FFF2-40B4-BE49-F238E27FC236}">
                <a16:creationId xmlns:a16="http://schemas.microsoft.com/office/drawing/2014/main" id="{433DFDD4-CFBA-078D-1717-72D9B792C101}"/>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1390371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CE9228-7D9C-58BD-FCC4-D7492B1BA4E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248DC6-96CC-E8F8-86B2-0E771C3203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C24676A5-2FAE-B406-8645-080A0EEF5CD6}"/>
              </a:ext>
            </a:extLst>
          </p:cNvPr>
          <p:cNvSpPr>
            <a:spLocks noGrp="1"/>
          </p:cNvSpPr>
          <p:nvPr>
            <p:ph idx="1"/>
          </p:nvPr>
        </p:nvSpPr>
        <p:spPr>
          <a:xfrm>
            <a:off x="139309" y="364946"/>
            <a:ext cx="8690365" cy="6270986"/>
          </a:xfrm>
        </p:spPr>
        <p:txBody>
          <a:bodyPr>
            <a:noAutofit/>
          </a:bodyPr>
          <a:lstStyle/>
          <a:p>
            <a:pPr algn="just">
              <a:lnSpc>
                <a:spcPts val="3400"/>
              </a:lnSpc>
              <a:spcAft>
                <a:spcPts val="600"/>
              </a:spcAft>
            </a:pPr>
            <a:r>
              <a:rPr lang="pt-BR" sz="2300" b="1" dirty="0"/>
              <a:t>Então, em seu caráter de mediador, o sacerdote tomava </a:t>
            </a:r>
            <a:r>
              <a:rPr lang="pt-BR" sz="2300" b="1" dirty="0">
                <a:solidFill>
                  <a:srgbClr val="FF0000"/>
                </a:solidFill>
              </a:rPr>
              <a:t>sobre si </a:t>
            </a:r>
            <a:r>
              <a:rPr lang="pt-BR" sz="2300" b="1" dirty="0"/>
              <a:t>os pecados e, saindo do santuário, levava consigo o fardo das culpas de Israel. À porta do tabernáculo colocava as mãos sobre a cabeça do </a:t>
            </a:r>
            <a:r>
              <a:rPr lang="pt-BR" sz="2300" b="1" dirty="0">
                <a:solidFill>
                  <a:srgbClr val="FF0000"/>
                </a:solidFill>
              </a:rPr>
              <a:t>bode emissário </a:t>
            </a:r>
            <a:r>
              <a:rPr lang="pt-BR" sz="2300" b="1" dirty="0"/>
              <a:t>e confessava sobre ele “todas as iniquidades dos filhos de Israel, e todas as suas transgressões, segundo todos os seus pecados”, pondo-as sobre a cabeça do bode. </a:t>
            </a:r>
          </a:p>
          <a:p>
            <a:pPr algn="just">
              <a:lnSpc>
                <a:spcPts val="3400"/>
              </a:lnSpc>
              <a:spcAft>
                <a:spcPts val="600"/>
              </a:spcAft>
            </a:pPr>
            <a:r>
              <a:rPr lang="pt-BR" sz="2300" b="1" dirty="0"/>
              <a:t>Ler Levítico 16:21, 22. </a:t>
            </a:r>
          </a:p>
          <a:p>
            <a:pPr algn="just">
              <a:lnSpc>
                <a:spcPts val="3400"/>
              </a:lnSpc>
              <a:spcAft>
                <a:spcPts val="600"/>
              </a:spcAft>
            </a:pPr>
            <a:r>
              <a:rPr lang="pt-BR" sz="2300" b="1" dirty="0"/>
              <a:t>E, assim como o bode que levava esses pecados era enviado dali; tais pecados, juntamente com o bode, eram considera dos </a:t>
            </a:r>
            <a:r>
              <a:rPr lang="pt-BR" sz="2300" b="1" dirty="0">
                <a:solidFill>
                  <a:srgbClr val="FF0000"/>
                </a:solidFill>
              </a:rPr>
              <a:t>separados do povo </a:t>
            </a:r>
            <a:r>
              <a:rPr lang="pt-BR" sz="2300" b="1" dirty="0"/>
              <a:t>para sempre. Este era o cerimonial efetuado como “exemplar e sombra das coisas celestiais”. Hebreus 8:5.</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Frutas em cima da grama&#10;&#10;O conteúdo gerado por IA pode estar incorreto.">
            <a:extLst>
              <a:ext uri="{FF2B5EF4-FFF2-40B4-BE49-F238E27FC236}">
                <a16:creationId xmlns:a16="http://schemas.microsoft.com/office/drawing/2014/main" id="{7192E1B1-512A-A4EE-9EC1-288416DA3A3F}"/>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1812355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3836-DCDD-063B-7FA6-92B4EEA21D05}"/>
            </a:ext>
          </a:extLst>
        </p:cNvPr>
        <p:cNvGrpSpPr/>
        <p:nvPr/>
      </p:nvGrpSpPr>
      <p:grpSpPr>
        <a:xfrm>
          <a:off x="0" y="0"/>
          <a:ext cx="0" cy="0"/>
          <a:chOff x="0" y="0"/>
          <a:chExt cx="0" cy="0"/>
        </a:xfrm>
      </p:grpSpPr>
      <p:pic>
        <p:nvPicPr>
          <p:cNvPr id="4" name="Imagem 3" descr="Uma imagem contendo pequeno, prato, mesa, neve&#10;&#10;O conteúdo gerado por IA pode estar incorreto.">
            <a:extLst>
              <a:ext uri="{FF2B5EF4-FFF2-40B4-BE49-F238E27FC236}">
                <a16:creationId xmlns:a16="http://schemas.microsoft.com/office/drawing/2014/main" id="{CAA9D022-6912-6FF8-FB88-0FF58B4CB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E3B5AA6-E996-E93D-52B1-441DF10E1F80}"/>
              </a:ext>
            </a:extLst>
          </p:cNvPr>
          <p:cNvSpPr/>
          <p:nvPr/>
        </p:nvSpPr>
        <p:spPr>
          <a:xfrm>
            <a:off x="0" y="5657631"/>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Deus Resolverá o Problema do Pecado?</a:t>
            </a:r>
          </a:p>
        </p:txBody>
      </p:sp>
    </p:spTree>
    <p:extLst>
      <p:ext uri="{BB962C8B-B14F-4D97-AF65-F5344CB8AC3E}">
        <p14:creationId xmlns:p14="http://schemas.microsoft.com/office/powerpoint/2010/main" val="4017985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267956-82A1-8D96-250E-8717ED7032F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7CD35B0-F515-25FF-8235-AE933EC0E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021CA0EE-060A-C412-B23B-A82795EC6CCC}"/>
              </a:ext>
            </a:extLst>
          </p:cNvPr>
          <p:cNvSpPr>
            <a:spLocks noGrp="1"/>
          </p:cNvSpPr>
          <p:nvPr>
            <p:ph idx="1"/>
          </p:nvPr>
        </p:nvSpPr>
        <p:spPr>
          <a:xfrm>
            <a:off x="139309" y="273504"/>
            <a:ext cx="8690365" cy="6493057"/>
          </a:xfrm>
        </p:spPr>
        <p:txBody>
          <a:bodyPr>
            <a:noAutofit/>
          </a:bodyPr>
          <a:lstStyle/>
          <a:p>
            <a:pPr algn="just">
              <a:lnSpc>
                <a:spcPts val="3600"/>
              </a:lnSpc>
              <a:spcAft>
                <a:spcPts val="600"/>
              </a:spcAft>
            </a:pPr>
            <a:r>
              <a:rPr lang="pt-BR" sz="2400" b="1" dirty="0">
                <a:latin typeface="Arial" panose="020B0604020202020204" pitchFamily="34" charset="0"/>
                <a:cs typeface="Arial" panose="020B0604020202020204" pitchFamily="34" charset="0"/>
              </a:rPr>
              <a:t>Assim como na expiação final os pecados dos verdadeiros arrependidos serão </a:t>
            </a:r>
            <a:r>
              <a:rPr lang="pt-BR" sz="2400" b="1" dirty="0">
                <a:solidFill>
                  <a:srgbClr val="FF0000"/>
                </a:solidFill>
                <a:latin typeface="Arial" panose="020B0604020202020204" pitchFamily="34" charset="0"/>
                <a:cs typeface="Arial" panose="020B0604020202020204" pitchFamily="34" charset="0"/>
              </a:rPr>
              <a:t>apagados dos registros </a:t>
            </a:r>
            <a:r>
              <a:rPr lang="pt-BR" sz="2400" b="1" dirty="0">
                <a:latin typeface="Arial" panose="020B0604020202020204" pitchFamily="34" charset="0"/>
                <a:cs typeface="Arial" panose="020B0604020202020204" pitchFamily="34" charset="0"/>
              </a:rPr>
              <a:t>do Céu, para não mais serem lembrados nem virem à mente, assim no serviço típico eram levados ao deserto, para sempre separados da congregação. </a:t>
            </a:r>
          </a:p>
          <a:p>
            <a:pPr algn="just">
              <a:lnSpc>
                <a:spcPts val="3600"/>
              </a:lnSpc>
              <a:spcAft>
                <a:spcPts val="600"/>
              </a:spcAft>
            </a:pPr>
            <a:r>
              <a:rPr lang="pt-BR" sz="2400" b="1" dirty="0">
                <a:latin typeface="Arial" panose="020B0604020202020204" pitchFamily="34" charset="0"/>
                <a:cs typeface="Arial" panose="020B0604020202020204" pitchFamily="34" charset="0"/>
              </a:rPr>
              <a:t>Visto que Satanás é o originador do pecado, o instigador direto de todos os pecados que ocasionaram a morte do Filho de Deus, exige a justiça que Satanás sofra a </a:t>
            </a:r>
            <a:r>
              <a:rPr lang="pt-BR" sz="2400" b="1" dirty="0">
                <a:solidFill>
                  <a:srgbClr val="FF0000"/>
                </a:solidFill>
                <a:latin typeface="Arial" panose="020B0604020202020204" pitchFamily="34" charset="0"/>
                <a:cs typeface="Arial" panose="020B0604020202020204" pitchFamily="34" charset="0"/>
              </a:rPr>
              <a:t>punição final. </a:t>
            </a:r>
            <a:r>
              <a:rPr lang="pt-BR" sz="2400" b="1" dirty="0">
                <a:latin typeface="Arial" panose="020B0604020202020204" pitchFamily="34" charset="0"/>
                <a:cs typeface="Arial" panose="020B0604020202020204" pitchFamily="34" charset="0"/>
              </a:rPr>
              <a:t>A obra de Cristo para a redenção dos homens e purificação do Universo da contaminação do pecado, encerrar-se-á pela remoção dos pecados do santuário celestial e deposição dos mesmos sobre Satanás, que cumprirá a pena final. </a:t>
            </a:r>
            <a:endParaRPr lang="pt-BR" sz="2400" b="1" dirty="0">
              <a:effectLst/>
              <a:latin typeface="Arial" panose="020B0604020202020204" pitchFamily="34" charset="0"/>
              <a:ea typeface="Trebuchet MS" panose="020B0603020202020204" pitchFamily="34" charset="0"/>
              <a:cs typeface="Arial" panose="020B0604020202020204" pitchFamily="34" charset="0"/>
            </a:endParaRPr>
          </a:p>
        </p:txBody>
      </p:sp>
      <p:pic>
        <p:nvPicPr>
          <p:cNvPr id="4" name="Imagem 3" descr="Frutas em cima da grama&#10;&#10;O conteúdo gerado por IA pode estar incorreto.">
            <a:extLst>
              <a:ext uri="{FF2B5EF4-FFF2-40B4-BE49-F238E27FC236}">
                <a16:creationId xmlns:a16="http://schemas.microsoft.com/office/drawing/2014/main" id="{BE70E39C-2A8B-8078-F1FD-94FD04F6AD10}"/>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520491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B2DFE-B695-9B09-AB6A-33766CD2BC3B}"/>
            </a:ext>
          </a:extLst>
        </p:cNvPr>
        <p:cNvGrpSpPr/>
        <p:nvPr/>
      </p:nvGrpSpPr>
      <p:grpSpPr>
        <a:xfrm>
          <a:off x="0" y="0"/>
          <a:ext cx="0" cy="0"/>
          <a:chOff x="0" y="0"/>
          <a:chExt cx="0" cy="0"/>
        </a:xfrm>
      </p:grpSpPr>
      <p:pic>
        <p:nvPicPr>
          <p:cNvPr id="4" name="Imagem 3" descr="Pássaro voando com o sol baixo ao fundo&#10;&#10;O conteúdo gerado por IA pode estar incorreto.">
            <a:extLst>
              <a:ext uri="{FF2B5EF4-FFF2-40B4-BE49-F238E27FC236}">
                <a16:creationId xmlns:a16="http://schemas.microsoft.com/office/drawing/2014/main" id="{B83DD9C1-6C4F-FAC3-B624-69CE69B5E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324F045A-60D2-21BB-E1CA-A9DADD078F58}"/>
              </a:ext>
            </a:extLst>
          </p:cNvPr>
          <p:cNvSpPr/>
          <p:nvPr/>
        </p:nvSpPr>
        <p:spPr>
          <a:xfrm>
            <a:off x="6926580" y="5703351"/>
            <a:ext cx="526542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Deus o Perdoou!</a:t>
            </a:r>
          </a:p>
        </p:txBody>
      </p:sp>
    </p:spTree>
    <p:extLst>
      <p:ext uri="{BB962C8B-B14F-4D97-AF65-F5344CB8AC3E}">
        <p14:creationId xmlns:p14="http://schemas.microsoft.com/office/powerpoint/2010/main" val="2271831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139309" y="312693"/>
            <a:ext cx="8690365" cy="6545309"/>
          </a:xfrm>
        </p:spPr>
        <p:txBody>
          <a:bodyPr>
            <a:noAutofit/>
          </a:bodyPr>
          <a:lstStyle/>
          <a:p>
            <a:pPr algn="just">
              <a:lnSpc>
                <a:spcPts val="3600"/>
              </a:lnSpc>
              <a:spcAft>
                <a:spcPts val="600"/>
              </a:spcAft>
            </a:pPr>
            <a:r>
              <a:rPr lang="pt-BR" sz="2400" b="1" dirty="0">
                <a:latin typeface="Arial" panose="020B0604020202020204" pitchFamily="34" charset="0"/>
                <a:cs typeface="Arial" panose="020B0604020202020204" pitchFamily="34" charset="0"/>
              </a:rPr>
              <a:t>Em virtude de sua apostasia, os israelitas ficaram despojados da bênção da </a:t>
            </a:r>
            <a:r>
              <a:rPr lang="pt-BR" sz="2400" b="1" dirty="0">
                <a:solidFill>
                  <a:srgbClr val="FF0000"/>
                </a:solidFill>
                <a:latin typeface="Arial" panose="020B0604020202020204" pitchFamily="34" charset="0"/>
                <a:cs typeface="Arial" panose="020B0604020202020204" pitchFamily="34" charset="0"/>
              </a:rPr>
              <a:t>presença divina, </a:t>
            </a:r>
            <a:r>
              <a:rPr lang="pt-BR" sz="2400" b="1" dirty="0">
                <a:latin typeface="Arial" panose="020B0604020202020204" pitchFamily="34" charset="0"/>
                <a:cs typeface="Arial" panose="020B0604020202020204" pitchFamily="34" charset="0"/>
              </a:rPr>
              <a:t>e por algum tempo impossibilitaram a construção de um santuário para Deus, entre eles. Mas, depois de novamente haverem sido recebidos no favor do Céu, o grande líder procedeu à execução da ordem divina.</a:t>
            </a:r>
          </a:p>
          <a:p>
            <a:pPr algn="just">
              <a:lnSpc>
                <a:spcPts val="3600"/>
              </a:lnSpc>
              <a:spcAft>
                <a:spcPts val="600"/>
              </a:spcAft>
            </a:pPr>
            <a:r>
              <a:rPr lang="pt-BR" sz="2400" b="1" dirty="0">
                <a:latin typeface="Arial" panose="020B0604020202020204" pitchFamily="34" charset="0"/>
                <a:cs typeface="Arial" panose="020B0604020202020204" pitchFamily="34" charset="0"/>
              </a:rPr>
              <a:t>Homens escolhidos foram especialmente dotados por Deus de habilidade e sabedoria para a construção do sagrado edifício. O </a:t>
            </a:r>
            <a:r>
              <a:rPr lang="pt-BR" sz="2400" b="1" dirty="0">
                <a:solidFill>
                  <a:srgbClr val="FF0000"/>
                </a:solidFill>
                <a:latin typeface="Arial" panose="020B0604020202020204" pitchFamily="34" charset="0"/>
                <a:cs typeface="Arial" panose="020B0604020202020204" pitchFamily="34" charset="0"/>
              </a:rPr>
              <a:t>próprio Deus </a:t>
            </a:r>
            <a:r>
              <a:rPr lang="pt-BR" sz="2400" b="1" dirty="0">
                <a:latin typeface="Arial" panose="020B0604020202020204" pitchFamily="34" charset="0"/>
                <a:cs typeface="Arial" panose="020B0604020202020204" pitchFamily="34" charset="0"/>
              </a:rPr>
              <a:t>deu a Moisés o plano daquela estrutura, com instruções específicas quanto ao seu tamanho e forma, materiais a serem empregados, e cada peça que fazia parte do aparelhamento que deveria a mesma conter. </a:t>
            </a:r>
          </a:p>
        </p:txBody>
      </p:sp>
      <p:pic>
        <p:nvPicPr>
          <p:cNvPr id="5" name="Imagem 4" descr="Frutas em cima da grama&#10;&#10;O conteúdo gerado por IA pode estar incorreto.">
            <a:extLst>
              <a:ext uri="{FF2B5EF4-FFF2-40B4-BE49-F238E27FC236}">
                <a16:creationId xmlns:a16="http://schemas.microsoft.com/office/drawing/2014/main" id="{1264A303-D15C-A9E6-3541-5EE42C878D94}"/>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309725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descr="Menino de camisa branca&#10;&#10;O conteúdo gerado por IA pode estar incorreto.">
            <a:extLst>
              <a:ext uri="{FF2B5EF4-FFF2-40B4-BE49-F238E27FC236}">
                <a16:creationId xmlns:a16="http://schemas.microsoft.com/office/drawing/2014/main" id="{0F01A373-8FB4-FD75-F3FC-0B457D5A4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6461760" y="2367171"/>
            <a:ext cx="5654040"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Tal Construção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Tipo de Atitude Deus Aceitou?</a:t>
            </a:r>
          </a:p>
        </p:txBody>
      </p:sp>
    </p:spTree>
    <p:extLst>
      <p:ext uri="{BB962C8B-B14F-4D97-AF65-F5344CB8AC3E}">
        <p14:creationId xmlns:p14="http://schemas.microsoft.com/office/powerpoint/2010/main" val="366901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0BC9FE-230F-50D7-3372-ECC53D94389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D3DA953-9D8E-3C7B-44C1-F361AF778E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C0A319FA-A5F9-EADD-FE06-E95AABB41993}"/>
              </a:ext>
            </a:extLst>
          </p:cNvPr>
          <p:cNvSpPr>
            <a:spLocks noGrp="1"/>
          </p:cNvSpPr>
          <p:nvPr>
            <p:ph idx="1"/>
          </p:nvPr>
        </p:nvSpPr>
        <p:spPr>
          <a:xfrm>
            <a:off x="139309" y="691514"/>
            <a:ext cx="8690365" cy="5565595"/>
          </a:xfrm>
        </p:spPr>
        <p:txBody>
          <a:bodyPr>
            <a:noAutofit/>
          </a:bodyPr>
          <a:lstStyle/>
          <a:p>
            <a:pPr algn="just">
              <a:lnSpc>
                <a:spcPts val="3600"/>
              </a:lnSpc>
              <a:spcAft>
                <a:spcPts val="600"/>
              </a:spcAft>
            </a:pPr>
            <a:r>
              <a:rPr lang="pt-BR" sz="2400" b="1" dirty="0">
                <a:latin typeface="Arial" panose="020B0604020202020204" pitchFamily="34" charset="0"/>
                <a:cs typeface="Arial" panose="020B0604020202020204" pitchFamily="34" charset="0"/>
              </a:rPr>
              <a:t>Para a edificação do santuário, grandes e dispendiosos preparativos eram necessários; grande quantidade dos materiais mais preciosos e caros era exigida; todavia o Senhor apenas aceitava </a:t>
            </a:r>
            <a:r>
              <a:rPr lang="pt-BR" sz="2400" b="1" dirty="0">
                <a:solidFill>
                  <a:srgbClr val="FF0000"/>
                </a:solidFill>
                <a:latin typeface="Arial" panose="020B0604020202020204" pitchFamily="34" charset="0"/>
                <a:cs typeface="Arial" panose="020B0604020202020204" pitchFamily="34" charset="0"/>
              </a:rPr>
              <a:t>ofertas voluntárias. </a:t>
            </a:r>
          </a:p>
          <a:p>
            <a:pPr algn="just">
              <a:lnSpc>
                <a:spcPts val="3600"/>
              </a:lnSpc>
              <a:spcAft>
                <a:spcPts val="600"/>
              </a:spcAft>
            </a:pPr>
            <a:r>
              <a:rPr lang="pt-BR" sz="2400" b="1" dirty="0">
                <a:latin typeface="Arial" panose="020B0604020202020204" pitchFamily="34" charset="0"/>
                <a:cs typeface="Arial" panose="020B0604020202020204" pitchFamily="34" charset="0"/>
              </a:rPr>
              <a:t>A devoção a Deus e o </a:t>
            </a:r>
            <a:r>
              <a:rPr lang="pt-BR" sz="2400" b="1" dirty="0">
                <a:solidFill>
                  <a:srgbClr val="FF0000"/>
                </a:solidFill>
                <a:latin typeface="Arial" panose="020B0604020202020204" pitchFamily="34" charset="0"/>
                <a:cs typeface="Arial" panose="020B0604020202020204" pitchFamily="34" charset="0"/>
              </a:rPr>
              <a:t>espírito de sacrifício </a:t>
            </a:r>
            <a:r>
              <a:rPr lang="pt-BR" sz="2400" b="1" dirty="0">
                <a:latin typeface="Arial" panose="020B0604020202020204" pitchFamily="34" charset="0"/>
                <a:cs typeface="Arial" panose="020B0604020202020204" pitchFamily="34" charset="0"/>
              </a:rPr>
              <a:t>eram os primeiros requisitos ao preparar-se uma morada para o Altíssimo.</a:t>
            </a:r>
          </a:p>
          <a:p>
            <a:pPr algn="just">
              <a:lnSpc>
                <a:spcPts val="3600"/>
              </a:lnSpc>
              <a:spcAft>
                <a:spcPts val="600"/>
              </a:spcAft>
            </a:pPr>
            <a:r>
              <a:rPr lang="pt-BR" sz="2400" b="1" dirty="0">
                <a:latin typeface="Arial" panose="020B0604020202020204" pitchFamily="34" charset="0"/>
                <a:cs typeface="Arial" panose="020B0604020202020204" pitchFamily="34" charset="0"/>
              </a:rPr>
              <a:t>As murmurações dos israelitas e as visitações dos juízos de Deus por causa de seus pecados, estão registradas como </a:t>
            </a:r>
            <a:r>
              <a:rPr lang="pt-BR" sz="2400" b="1" dirty="0">
                <a:solidFill>
                  <a:srgbClr val="FF0000"/>
                </a:solidFill>
                <a:latin typeface="Arial" panose="020B0604020202020204" pitchFamily="34" charset="0"/>
                <a:cs typeface="Arial" panose="020B0604020202020204" pitchFamily="34" charset="0"/>
              </a:rPr>
              <a:t>advertência</a:t>
            </a:r>
            <a:r>
              <a:rPr lang="pt-BR" sz="2400" b="1" dirty="0">
                <a:latin typeface="Arial" panose="020B0604020202020204" pitchFamily="34" charset="0"/>
                <a:cs typeface="Arial" panose="020B0604020202020204" pitchFamily="34" charset="0"/>
              </a:rPr>
              <a:t> às gerações posteriores. </a:t>
            </a:r>
            <a:endParaRPr lang="pt-BR" sz="2400" b="1" dirty="0">
              <a:effectLst/>
              <a:latin typeface="Arial" panose="020B0604020202020204" pitchFamily="34" charset="0"/>
              <a:ea typeface="Trebuchet MS" panose="020B0603020202020204" pitchFamily="34" charset="0"/>
              <a:cs typeface="Arial" panose="020B0604020202020204" pitchFamily="34" charset="0"/>
            </a:endParaRPr>
          </a:p>
        </p:txBody>
      </p:sp>
      <p:pic>
        <p:nvPicPr>
          <p:cNvPr id="4" name="Imagem 3" descr="Frutas em cima da grama&#10;&#10;O conteúdo gerado por IA pode estar incorreto.">
            <a:extLst>
              <a:ext uri="{FF2B5EF4-FFF2-40B4-BE49-F238E27FC236}">
                <a16:creationId xmlns:a16="http://schemas.microsoft.com/office/drawing/2014/main" id="{CE758588-B98F-9368-945C-F2A54C25539C}"/>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2858604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4" name="Imagem 3" descr="Frutas e bolo&#10;&#10;O conteúdo gerado por IA pode estar incorreto.">
            <a:extLst>
              <a:ext uri="{FF2B5EF4-FFF2-40B4-BE49-F238E27FC236}">
                <a16:creationId xmlns:a16="http://schemas.microsoft.com/office/drawing/2014/main" id="{33C6FAF6-5B0D-FB2E-098B-174D41C1A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0" y="5611913"/>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Tipo de Materiais Foram Usados?</a:t>
            </a:r>
          </a:p>
        </p:txBody>
      </p:sp>
    </p:spTree>
    <p:extLst>
      <p:ext uri="{BB962C8B-B14F-4D97-AF65-F5344CB8AC3E}">
        <p14:creationId xmlns:p14="http://schemas.microsoft.com/office/powerpoint/2010/main" val="1313003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241262"/>
            <a:ext cx="8690365" cy="6512238"/>
          </a:xfrm>
        </p:spPr>
        <p:txBody>
          <a:bodyPr>
            <a:noAutofit/>
          </a:bodyPr>
          <a:lstStyle/>
          <a:p>
            <a:pPr algn="just">
              <a:lnSpc>
                <a:spcPts val="3400"/>
              </a:lnSpc>
              <a:spcAft>
                <a:spcPts val="600"/>
              </a:spcAft>
            </a:pPr>
            <a:r>
              <a:rPr lang="pt-BR" sz="2200" b="1" dirty="0">
                <a:latin typeface="Arial" panose="020B0604020202020204" pitchFamily="34" charset="0"/>
                <a:cs typeface="Arial" panose="020B0604020202020204" pitchFamily="34" charset="0"/>
              </a:rPr>
              <a:t>O tabernáculo foi construído de tal maneira que podia ser todo </a:t>
            </a:r>
            <a:r>
              <a:rPr lang="pt-BR" sz="2200" b="1" dirty="0">
                <a:solidFill>
                  <a:srgbClr val="FF0000"/>
                </a:solidFill>
                <a:latin typeface="Arial" panose="020B0604020202020204" pitchFamily="34" charset="0"/>
                <a:cs typeface="Arial" panose="020B0604020202020204" pitchFamily="34" charset="0"/>
              </a:rPr>
              <a:t>desmontado</a:t>
            </a:r>
            <a:r>
              <a:rPr lang="pt-BR" sz="2200" b="1" dirty="0">
                <a:latin typeface="Arial" panose="020B0604020202020204" pitchFamily="34" charset="0"/>
                <a:cs typeface="Arial" panose="020B0604020202020204" pitchFamily="34" charset="0"/>
              </a:rPr>
              <a:t> e levado com os israelitas em todas as suas jornadas. Era, portanto, pequeno, não tendo mais de vinte metros de comprimento, e seis de largura e altura. Contudo, era uma estrutura </a:t>
            </a:r>
            <a:r>
              <a:rPr lang="pt-BR" sz="2200" b="1" dirty="0">
                <a:solidFill>
                  <a:srgbClr val="FF0000"/>
                </a:solidFill>
                <a:latin typeface="Arial" panose="020B0604020202020204" pitchFamily="34" charset="0"/>
                <a:cs typeface="Arial" panose="020B0604020202020204" pitchFamily="34" charset="0"/>
              </a:rPr>
              <a:t>magnificente. </a:t>
            </a:r>
          </a:p>
          <a:p>
            <a:pPr algn="just">
              <a:lnSpc>
                <a:spcPts val="3400"/>
              </a:lnSpc>
              <a:spcAft>
                <a:spcPts val="600"/>
              </a:spcAft>
            </a:pPr>
            <a:r>
              <a:rPr lang="pt-BR" sz="2200" b="1" dirty="0">
                <a:latin typeface="Arial" panose="020B0604020202020204" pitchFamily="34" charset="0"/>
                <a:cs typeface="Arial" panose="020B0604020202020204" pitchFamily="34" charset="0"/>
              </a:rPr>
              <a:t>As paredes consistiam em tábuas verticais colocadas em encaixes de prata, e mantidas firmemente por colunas e barras que as ligavam; e todas estavam cobertas de </a:t>
            </a:r>
            <a:r>
              <a:rPr lang="pt-BR" sz="2200" b="1" dirty="0">
                <a:solidFill>
                  <a:srgbClr val="FF0000"/>
                </a:solidFill>
                <a:latin typeface="Arial" panose="020B0604020202020204" pitchFamily="34" charset="0"/>
                <a:cs typeface="Arial" panose="020B0604020202020204" pitchFamily="34" charset="0"/>
              </a:rPr>
              <a:t>ouro.</a:t>
            </a:r>
            <a:r>
              <a:rPr lang="pt-BR" sz="2200" b="1" dirty="0">
                <a:latin typeface="Arial" panose="020B0604020202020204" pitchFamily="34" charset="0"/>
                <a:cs typeface="Arial" panose="020B0604020202020204" pitchFamily="34" charset="0"/>
              </a:rPr>
              <a:t> O teto era formado de </a:t>
            </a:r>
            <a:r>
              <a:rPr lang="pt-BR" sz="2200" b="1" dirty="0">
                <a:solidFill>
                  <a:srgbClr val="FF0000"/>
                </a:solidFill>
                <a:latin typeface="Arial" panose="020B0604020202020204" pitchFamily="34" charset="0"/>
                <a:cs typeface="Arial" panose="020B0604020202020204" pitchFamily="34" charset="0"/>
              </a:rPr>
              <a:t>quatro jogos de cortinas, </a:t>
            </a:r>
            <a:r>
              <a:rPr lang="pt-BR" sz="2200" b="1" dirty="0">
                <a:latin typeface="Arial" panose="020B0604020202020204" pitchFamily="34" charset="0"/>
                <a:cs typeface="Arial" panose="020B0604020202020204" pitchFamily="34" charset="0"/>
              </a:rPr>
              <a:t>sendo a mais interior de “linho fino torcido, e azul, púrpura, e carmesim; com querubins as farás de obra esmerada” (Êxodo 26:1); as outras três eram respectivamente de </a:t>
            </a:r>
            <a:r>
              <a:rPr lang="pt-BR" sz="2200" b="1" dirty="0" err="1">
                <a:latin typeface="Arial" panose="020B0604020202020204" pitchFamily="34" charset="0"/>
                <a:cs typeface="Arial" panose="020B0604020202020204" pitchFamily="34" charset="0"/>
              </a:rPr>
              <a:t>pêlo</a:t>
            </a:r>
            <a:r>
              <a:rPr lang="pt-BR" sz="2200" b="1" dirty="0">
                <a:latin typeface="Arial" panose="020B0604020202020204" pitchFamily="34" charset="0"/>
                <a:cs typeface="Arial" panose="020B0604020202020204" pitchFamily="34" charset="0"/>
              </a:rPr>
              <a:t> de cabras, pele de carneiro tingida de vermelho, e pele de texugo, dispostas de tal maneira que proporcionassem proteção completa.</a:t>
            </a:r>
            <a:endParaRPr lang="pt-BR" sz="2200" b="1" dirty="0">
              <a:effectLst/>
              <a:latin typeface="Arial" panose="020B0604020202020204" pitchFamily="34" charset="0"/>
              <a:ea typeface="Trebuchet MS" panose="020B0603020202020204" pitchFamily="34" charset="0"/>
              <a:cs typeface="Arial" panose="020B0604020202020204" pitchFamily="34" charset="0"/>
            </a:endParaRPr>
          </a:p>
        </p:txBody>
      </p:sp>
      <p:pic>
        <p:nvPicPr>
          <p:cNvPr id="4" name="Imagem 3" descr="Frutas em cima da grama&#10;&#10;O conteúdo gerado por IA pode estar incorreto.">
            <a:extLst>
              <a:ext uri="{FF2B5EF4-FFF2-40B4-BE49-F238E27FC236}">
                <a16:creationId xmlns:a16="http://schemas.microsoft.com/office/drawing/2014/main" id="{C05901EA-3708-ECA0-9992-0BE4C8471853}"/>
              </a:ext>
            </a:extLst>
          </p:cNvPr>
          <p:cNvPicPr>
            <a:picLocks/>
          </p:cNvPicPr>
          <p:nvPr/>
        </p:nvPicPr>
        <p:blipFill>
          <a:blip r:embed="rId3">
            <a:extLst>
              <a:ext uri="{28A0092B-C50C-407E-A947-70E740481C1C}">
                <a14:useLocalDpi xmlns:a14="http://schemas.microsoft.com/office/drawing/2010/main" val="0"/>
              </a:ext>
            </a:extLst>
          </a:blip>
          <a:srcRect l="61710"/>
          <a:stretch>
            <a:fillRect/>
          </a:stretch>
        </p:blipFill>
        <p:spPr>
          <a:xfrm>
            <a:off x="9308952" y="0"/>
            <a:ext cx="2880000" cy="6858000"/>
          </a:xfrm>
          <a:prstGeom prst="rect">
            <a:avLst/>
          </a:prstGeom>
        </p:spPr>
      </p:pic>
    </p:spTree>
    <p:extLst>
      <p:ext uri="{BB962C8B-B14F-4D97-AF65-F5344CB8AC3E}">
        <p14:creationId xmlns:p14="http://schemas.microsoft.com/office/powerpoint/2010/main" val="2956918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Foto de igreja&#10;&#10;O conteúdo gerado por IA pode estar incorreto.">
            <a:extLst>
              <a:ext uri="{FF2B5EF4-FFF2-40B4-BE49-F238E27FC236}">
                <a16:creationId xmlns:a16="http://schemas.microsoft.com/office/drawing/2014/main" id="{DE1BD8A0-5BC3-537F-43E9-9C150B292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0" y="62843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Era Distribuído o Edifício do Santuário?</a:t>
            </a:r>
          </a:p>
        </p:txBody>
      </p:sp>
    </p:spTree>
    <p:extLst>
      <p:ext uri="{BB962C8B-B14F-4D97-AF65-F5344CB8AC3E}">
        <p14:creationId xmlns:p14="http://schemas.microsoft.com/office/powerpoint/2010/main" val="150383901"/>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400</TotalTime>
  <Words>6090</Words>
  <Application>Microsoft Office PowerPoint</Application>
  <PresentationFormat>Widescreen</PresentationFormat>
  <Paragraphs>183</Paragraphs>
  <Slides>36</Slides>
  <Notes>36</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36</vt:i4>
      </vt:variant>
    </vt:vector>
  </HeadingPairs>
  <TitlesOfParts>
    <vt:vector size="42" baseType="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2025-10-06T11:46:40Z</dcterms:modified>
</cp:coreProperties>
</file>